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322" r:id="rId5"/>
    <p:sldId id="323" r:id="rId6"/>
    <p:sldId id="324" r:id="rId7"/>
    <p:sldId id="315" r:id="rId8"/>
    <p:sldId id="314" r:id="rId9"/>
    <p:sldId id="316" r:id="rId10"/>
    <p:sldId id="318" r:id="rId11"/>
    <p:sldId id="326" r:id="rId12"/>
    <p:sldId id="327" r:id="rId13"/>
    <p:sldId id="320" r:id="rId14"/>
    <p:sldId id="333" r:id="rId15"/>
    <p:sldId id="331" r:id="rId16"/>
    <p:sldId id="332" r:id="rId17"/>
    <p:sldId id="334" r:id="rId18"/>
    <p:sldId id="33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FDFF-F30D-45C4-A96D-89BBE724C5D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88D8-1BDA-4759-8A83-2DE2F8BA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2" Type="http://schemas.openxmlformats.org/officeDocument/2006/relationships/hyperlink" Target="http://www.google.com/url?sa=i&amp;rct=j&amp;q=&amp;esrc=s&amp;source=images&amp;cd=&amp;cad=rja&amp;uact=8&amp;ved=0ahUKEwiI5KyRsfrOAhUFuBQKHbg4AToQjRwIBw&amp;url=http://clip4art.com/touch-your-nose-clipart.png/touch-your-nose-clipart-touch-your-nose-clipart-documento-sin-ttulo-689-x-468&amp;bvm=bv.131783435,d.ZGg&amp;psig=AFQjCNEEqGHdKYXXglko7Z1-iEcgSAbtLA&amp;ust=1473239003933746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want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want</a:t>
            </a:r>
          </a:p>
          <a:p>
            <a:r>
              <a:rPr lang="en-GB" b="1" dirty="0" smtClean="0"/>
              <a:t>You want</a:t>
            </a:r>
          </a:p>
          <a:p>
            <a:endParaRPr lang="en-GB" b="1" dirty="0" smtClean="0"/>
          </a:p>
          <a:p>
            <a:r>
              <a:rPr lang="en-GB" b="1" dirty="0" smtClean="0"/>
              <a:t>He wants</a:t>
            </a:r>
          </a:p>
          <a:p>
            <a:r>
              <a:rPr lang="en-GB" b="1" dirty="0" smtClean="0"/>
              <a:t>She wants</a:t>
            </a:r>
          </a:p>
          <a:p>
            <a:r>
              <a:rPr lang="en-GB" b="1" dirty="0" smtClean="0"/>
              <a:t>It wants</a:t>
            </a:r>
          </a:p>
          <a:p>
            <a:endParaRPr lang="en-GB" b="1" dirty="0" smtClean="0"/>
          </a:p>
          <a:p>
            <a:r>
              <a:rPr lang="en-GB" b="1" dirty="0" smtClean="0"/>
              <a:t>They want</a:t>
            </a:r>
          </a:p>
          <a:p>
            <a:r>
              <a:rPr lang="en-GB" b="1" dirty="0" smtClean="0"/>
              <a:t>We want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willst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867400"/>
          </a:xfrm>
        </p:spPr>
        <p:txBody>
          <a:bodyPr>
            <a:noAutofit/>
          </a:bodyPr>
          <a:lstStyle/>
          <a:p>
            <a:r>
              <a:rPr lang="en-GB" sz="3000" dirty="0" smtClean="0"/>
              <a:t>To play</a:t>
            </a:r>
          </a:p>
          <a:p>
            <a:r>
              <a:rPr lang="en-GB" sz="3000" dirty="0" smtClean="0"/>
              <a:t>To dance</a:t>
            </a:r>
          </a:p>
          <a:p>
            <a:r>
              <a:rPr lang="en-GB" sz="3000" dirty="0" smtClean="0"/>
              <a:t>To sing</a:t>
            </a:r>
          </a:p>
          <a:p>
            <a:r>
              <a:rPr lang="en-GB" sz="3000" dirty="0" smtClean="0"/>
              <a:t>To read</a:t>
            </a:r>
          </a:p>
          <a:p>
            <a:r>
              <a:rPr lang="en-GB" sz="3000" dirty="0" smtClean="0"/>
              <a:t>To do/to make</a:t>
            </a:r>
          </a:p>
          <a:p>
            <a:r>
              <a:rPr lang="en-GB" sz="3000" dirty="0" smtClean="0"/>
              <a:t>To hear/to listen to </a:t>
            </a:r>
          </a:p>
          <a:p>
            <a:r>
              <a:rPr lang="en-GB" sz="3000" dirty="0" smtClean="0"/>
              <a:t>To watch TV</a:t>
            </a:r>
          </a:p>
          <a:p>
            <a:r>
              <a:rPr lang="en-GB" sz="3000" dirty="0" smtClean="0"/>
              <a:t>To swim</a:t>
            </a:r>
          </a:p>
          <a:p>
            <a:r>
              <a:rPr lang="en-GB" sz="3000" dirty="0" smtClean="0"/>
              <a:t>To run</a:t>
            </a:r>
          </a:p>
          <a:p>
            <a:r>
              <a:rPr lang="en-GB" sz="3000" dirty="0" smtClean="0"/>
              <a:t>To do gymnastics</a:t>
            </a:r>
          </a:p>
          <a:p>
            <a:r>
              <a:rPr lang="en-GB" sz="3000" dirty="0" smtClean="0"/>
              <a:t>To speak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3000" b="1" dirty="0" err="1" smtClean="0">
                <a:solidFill>
                  <a:srgbClr val="FF0000"/>
                </a:solidFill>
              </a:rPr>
              <a:t>Spielen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Tanzen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Singen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Lesen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smtClean="0">
                <a:solidFill>
                  <a:srgbClr val="FF0000"/>
                </a:solidFill>
              </a:rPr>
              <a:t>Machen</a:t>
            </a: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Hören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Fernsehen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Schwimmen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Rennen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Turnen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>
                <a:solidFill>
                  <a:srgbClr val="FF0000"/>
                </a:solidFill>
              </a:rPr>
              <a:t>S</a:t>
            </a:r>
            <a:r>
              <a:rPr lang="en-GB" sz="3000" b="1" dirty="0" err="1" smtClean="0">
                <a:solidFill>
                  <a:srgbClr val="FF0000"/>
                </a:solidFill>
              </a:rPr>
              <a:t>prechen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txBody>
          <a:bodyPr>
            <a:noAutofit/>
          </a:bodyPr>
          <a:lstStyle/>
          <a:p>
            <a:r>
              <a:rPr lang="en-GB" sz="2900" dirty="0" smtClean="0"/>
              <a:t>To be</a:t>
            </a:r>
          </a:p>
          <a:p>
            <a:r>
              <a:rPr lang="en-GB" sz="2900" dirty="0" smtClean="0"/>
              <a:t>To have</a:t>
            </a:r>
          </a:p>
          <a:p>
            <a:r>
              <a:rPr lang="en-GB" sz="2900" dirty="0" smtClean="0"/>
              <a:t>To have on</a:t>
            </a:r>
          </a:p>
          <a:p>
            <a:r>
              <a:rPr lang="en-GB" sz="2900" dirty="0" smtClean="0"/>
              <a:t>To eat </a:t>
            </a:r>
          </a:p>
          <a:p>
            <a:r>
              <a:rPr lang="en-GB" sz="2900" dirty="0" smtClean="0"/>
              <a:t>To drink</a:t>
            </a:r>
          </a:p>
          <a:p>
            <a:r>
              <a:rPr lang="en-GB" sz="2900" dirty="0" smtClean="0"/>
              <a:t>To visit</a:t>
            </a:r>
          </a:p>
          <a:p>
            <a:r>
              <a:rPr lang="en-GB" sz="2900" dirty="0" smtClean="0"/>
              <a:t>To travel</a:t>
            </a:r>
          </a:p>
          <a:p>
            <a:r>
              <a:rPr lang="en-GB" sz="2900" dirty="0" smtClean="0"/>
              <a:t>To be called</a:t>
            </a:r>
          </a:p>
          <a:p>
            <a:r>
              <a:rPr lang="en-GB" sz="2900" dirty="0" smtClean="0"/>
              <a:t>To shine</a:t>
            </a:r>
          </a:p>
          <a:p>
            <a:r>
              <a:rPr lang="en-GB" sz="2900" dirty="0" smtClean="0"/>
              <a:t>To rain</a:t>
            </a:r>
          </a:p>
          <a:p>
            <a:r>
              <a:rPr lang="en-GB" sz="2900" dirty="0" smtClean="0"/>
              <a:t>To snow</a:t>
            </a:r>
          </a:p>
          <a:p>
            <a:endParaRPr lang="en-GB" sz="29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2900" b="1" dirty="0" smtClean="0">
                <a:solidFill>
                  <a:srgbClr val="FF0000"/>
                </a:solidFill>
              </a:rPr>
              <a:t>Sein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Anhaben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smtClean="0">
                <a:solidFill>
                  <a:srgbClr val="FF0000"/>
                </a:solidFill>
              </a:rPr>
              <a:t>Essen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Trinken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Besuchen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Fahren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Heißen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Sheinen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Regnen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>
                <a:solidFill>
                  <a:srgbClr val="FF0000"/>
                </a:solidFill>
              </a:rPr>
              <a:t>S</a:t>
            </a:r>
            <a:r>
              <a:rPr lang="en-GB" sz="2900" b="1" dirty="0" err="1" smtClean="0">
                <a:solidFill>
                  <a:srgbClr val="FF0000"/>
                </a:solidFill>
              </a:rPr>
              <a:t>chneien</a:t>
            </a:r>
            <a:endParaRPr lang="en-GB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62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3200" dirty="0" smtClean="0"/>
              <a:t>I like to </a:t>
            </a:r>
            <a:r>
              <a:rPr lang="en-GB" sz="3200" dirty="0" smtClean="0"/>
              <a:t>play</a:t>
            </a:r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r>
              <a:rPr lang="en-GB" sz="3200" dirty="0" smtClean="0"/>
              <a:t>I </a:t>
            </a:r>
            <a:r>
              <a:rPr lang="en-GB" sz="3200" dirty="0" smtClean="0"/>
              <a:t>want to visit my uncle</a:t>
            </a:r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pPr>
              <a:lnSpc>
                <a:spcPct val="160000"/>
              </a:lnSpc>
            </a:pP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886200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200" dirty="0" err="1">
                <a:solidFill>
                  <a:srgbClr val="FF0000"/>
                </a:solidFill>
              </a:rPr>
              <a:t>Ich</a:t>
            </a:r>
            <a:r>
              <a:rPr lang="en-GB" sz="3200" dirty="0">
                <a:solidFill>
                  <a:srgbClr val="FF0000"/>
                </a:solidFill>
              </a:rPr>
              <a:t> will </a:t>
            </a:r>
            <a:r>
              <a:rPr lang="en-GB" sz="3200" dirty="0" err="1">
                <a:solidFill>
                  <a:srgbClr val="FF0000"/>
                </a:solidFill>
              </a:rPr>
              <a:t>mein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Onkel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besuchen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endParaRPr lang="en-GB" sz="32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GB" sz="3200" dirty="0" err="1" smtClean="0">
                <a:solidFill>
                  <a:srgbClr val="FF0000"/>
                </a:solidFill>
              </a:rPr>
              <a:t>Ich</a:t>
            </a:r>
            <a:r>
              <a:rPr lang="en-GB" sz="3200" dirty="0" smtClean="0">
                <a:solidFill>
                  <a:srgbClr val="FF0000"/>
                </a:solidFill>
              </a:rPr>
              <a:t> mag </a:t>
            </a:r>
            <a:r>
              <a:rPr lang="en-GB" sz="3200" dirty="0" err="1" smtClean="0">
                <a:solidFill>
                  <a:srgbClr val="FF0000"/>
                </a:solidFill>
              </a:rPr>
              <a:t>spielen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1828800"/>
            <a:ext cx="2209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43200" y="2057400"/>
            <a:ext cx="25908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Smoke Signals</a:t>
            </a:r>
            <a:endParaRPr lang="en-GB" dirty="0"/>
          </a:p>
        </p:txBody>
      </p:sp>
      <p:pic>
        <p:nvPicPr>
          <p:cNvPr id="2050" name="Picture 2" descr="http://2.bp.blogspot.com/-T9gup-1-jOA/VYnyAcjEgpI/AAAAAAAAWxs/yjFj9ZutHPI/s1600/Smoke%2Bsig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11108"/>
            <a:ext cx="6449291" cy="38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9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Comprehension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Der </a:t>
            </a:r>
            <a:r>
              <a:rPr lang="en-GB" dirty="0" err="1" smtClean="0"/>
              <a:t>Junge</a:t>
            </a:r>
            <a:r>
              <a:rPr lang="en-GB" dirty="0" smtClean="0"/>
              <a:t> </a:t>
            </a:r>
            <a:r>
              <a:rPr lang="en-GB" dirty="0" err="1" smtClean="0"/>
              <a:t>heißt</a:t>
            </a:r>
            <a:r>
              <a:rPr lang="en-GB" dirty="0" smtClean="0"/>
              <a:t> Michael. </a:t>
            </a:r>
            <a:r>
              <a:rPr lang="en-GB" dirty="0" err="1" smtClean="0"/>
              <a:t>Er</a:t>
            </a:r>
            <a:r>
              <a:rPr lang="en-GB" dirty="0" smtClean="0"/>
              <a:t> mag </a:t>
            </a:r>
            <a:r>
              <a:rPr lang="en-GB" dirty="0" err="1" smtClean="0"/>
              <a:t>Musik</a:t>
            </a:r>
            <a:r>
              <a:rPr lang="en-GB" dirty="0" smtClean="0"/>
              <a:t> </a:t>
            </a:r>
            <a:r>
              <a:rPr lang="en-GB" dirty="0" err="1" smtClean="0"/>
              <a:t>hören</a:t>
            </a:r>
            <a:r>
              <a:rPr lang="en-GB" dirty="0" smtClean="0"/>
              <a:t>.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Englisch</a:t>
            </a:r>
            <a:r>
              <a:rPr lang="en-GB" dirty="0" smtClean="0"/>
              <a:t> und Deutsch </a:t>
            </a:r>
            <a:r>
              <a:rPr lang="en-GB" dirty="0" err="1" smtClean="0"/>
              <a:t>sprechen</a:t>
            </a:r>
            <a:r>
              <a:rPr lang="en-GB" dirty="0" smtClean="0"/>
              <a:t>.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soll</a:t>
            </a:r>
            <a:r>
              <a:rPr lang="en-GB" dirty="0" smtClean="0"/>
              <a:t> in der </a:t>
            </a:r>
            <a:r>
              <a:rPr lang="en-GB" dirty="0" err="1" smtClean="0"/>
              <a:t>Schule</a:t>
            </a:r>
            <a:r>
              <a:rPr lang="en-GB" dirty="0" smtClean="0"/>
              <a:t> sein </a:t>
            </a:r>
            <a:r>
              <a:rPr lang="en-GB" dirty="0" err="1" smtClean="0"/>
              <a:t>aber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darf</a:t>
            </a:r>
            <a:r>
              <a:rPr lang="en-GB" dirty="0" smtClean="0"/>
              <a:t> das </a:t>
            </a:r>
            <a:r>
              <a:rPr lang="en-GB" dirty="0" err="1" smtClean="0"/>
              <a:t>Musikstudio</a:t>
            </a:r>
            <a:r>
              <a:rPr lang="en-GB" dirty="0" smtClean="0"/>
              <a:t> </a:t>
            </a:r>
            <a:r>
              <a:rPr lang="en-GB" dirty="0" err="1" smtClean="0"/>
              <a:t>besuchen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http://diysolarpanelsv.com/images/free-dj-music-clipart-image-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2667000" cy="180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Comprehension 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Wie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heißt</a:t>
            </a:r>
            <a:r>
              <a:rPr lang="en-GB" dirty="0" smtClean="0">
                <a:solidFill>
                  <a:srgbClr val="FF0000"/>
                </a:solidFill>
              </a:rPr>
              <a:t> der </a:t>
            </a:r>
            <a:r>
              <a:rPr lang="en-GB" dirty="0" err="1" smtClean="0">
                <a:solidFill>
                  <a:srgbClr val="FF0000"/>
                </a:solidFill>
              </a:rPr>
              <a:t>Junge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Was mag </a:t>
            </a: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Kann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Spanisch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sprechen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Wo </a:t>
            </a:r>
            <a:r>
              <a:rPr lang="en-GB" dirty="0" err="1" smtClean="0">
                <a:solidFill>
                  <a:srgbClr val="FF0000"/>
                </a:solidFill>
              </a:rPr>
              <a:t>soll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sein?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Wo </a:t>
            </a:r>
            <a:r>
              <a:rPr lang="en-GB" dirty="0" err="1" smtClean="0">
                <a:solidFill>
                  <a:srgbClr val="FF0000"/>
                </a:solidFill>
              </a:rPr>
              <a:t>darf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besuchen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Der </a:t>
            </a:r>
            <a:r>
              <a:rPr lang="en-GB" dirty="0" err="1" smtClean="0">
                <a:solidFill>
                  <a:srgbClr val="FF0000"/>
                </a:solidFill>
              </a:rPr>
              <a:t>Junge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heißt</a:t>
            </a:r>
            <a:r>
              <a:rPr lang="en-GB" dirty="0" smtClean="0">
                <a:solidFill>
                  <a:srgbClr val="FF0000"/>
                </a:solidFill>
              </a:rPr>
              <a:t> Michael</a:t>
            </a:r>
          </a:p>
          <a:p>
            <a:pPr>
              <a:lnSpc>
                <a:spcPct val="150000"/>
              </a:lnSpc>
            </a:pP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mag </a:t>
            </a:r>
            <a:r>
              <a:rPr lang="en-GB" dirty="0" err="1" smtClean="0">
                <a:solidFill>
                  <a:srgbClr val="FF0000"/>
                </a:solidFill>
              </a:rPr>
              <a:t>Musik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hören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Nein, </a:t>
            </a:r>
            <a:r>
              <a:rPr lang="en-GB" dirty="0" err="1" smtClean="0">
                <a:solidFill>
                  <a:srgbClr val="FF0000"/>
                </a:solidFill>
              </a:rPr>
              <a:t>aber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kann</a:t>
            </a:r>
            <a:r>
              <a:rPr lang="en-GB" dirty="0" smtClean="0">
                <a:solidFill>
                  <a:srgbClr val="FF0000"/>
                </a:solidFill>
              </a:rPr>
              <a:t> Deutsch und </a:t>
            </a:r>
            <a:r>
              <a:rPr lang="en-GB" dirty="0" err="1" smtClean="0">
                <a:solidFill>
                  <a:srgbClr val="FF0000"/>
                </a:solidFill>
              </a:rPr>
              <a:t>Englisch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sprechen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soll</a:t>
            </a:r>
            <a:r>
              <a:rPr lang="en-GB" dirty="0" smtClean="0">
                <a:solidFill>
                  <a:srgbClr val="FF0000"/>
                </a:solidFill>
              </a:rPr>
              <a:t> in der </a:t>
            </a:r>
            <a:r>
              <a:rPr lang="en-GB" dirty="0" err="1" smtClean="0">
                <a:solidFill>
                  <a:srgbClr val="FF0000"/>
                </a:solidFill>
              </a:rPr>
              <a:t>Schule</a:t>
            </a:r>
            <a:r>
              <a:rPr lang="en-GB" dirty="0" smtClean="0">
                <a:solidFill>
                  <a:srgbClr val="FF0000"/>
                </a:solidFill>
              </a:rPr>
              <a:t> sein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darf</a:t>
            </a:r>
            <a:r>
              <a:rPr lang="en-GB" dirty="0" smtClean="0">
                <a:solidFill>
                  <a:srgbClr val="FF0000"/>
                </a:solidFill>
              </a:rPr>
              <a:t> das </a:t>
            </a:r>
            <a:r>
              <a:rPr lang="en-GB" dirty="0" err="1" smtClean="0">
                <a:solidFill>
                  <a:srgbClr val="FF0000"/>
                </a:solidFill>
              </a:rPr>
              <a:t>Musikstudio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besuchen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Hangman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printactivities.com/Paper-Games/Hangman-Word-Game/HangmanEx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81" y="1473841"/>
            <a:ext cx="6041602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7544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Modal verb &amp; other verb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2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</a:t>
            </a:r>
            <a:r>
              <a:rPr lang="en-GB" sz="6000" b="1" dirty="0" smtClean="0"/>
              <a:t>2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conjugate 6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</a:t>
            </a:r>
            <a:r>
              <a:rPr lang="en-GB" dirty="0" smtClean="0">
                <a:solidFill>
                  <a:schemeClr val="tx1"/>
                </a:solidFill>
              </a:rPr>
              <a:t>match up German and English sentences that have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and answer comprehension questions about a German text containing modal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</a:t>
            </a:r>
            <a:r>
              <a:rPr lang="en-GB" sz="6000" b="1" dirty="0" smtClean="0"/>
              <a:t>2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conjugate 6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</a:t>
            </a:r>
            <a:r>
              <a:rPr lang="en-GB" dirty="0" smtClean="0">
                <a:solidFill>
                  <a:schemeClr val="tx1"/>
                </a:solidFill>
              </a:rPr>
              <a:t>match up German and English sentences that have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and answer comprehension questions about a German text containing modal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9087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1143000"/>
          </a:xfrm>
        </p:spPr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19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allowed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may/am allowed to</a:t>
            </a:r>
          </a:p>
          <a:p>
            <a:r>
              <a:rPr lang="en-GB" b="1" dirty="0" smtClean="0"/>
              <a:t>You may/are allowed to</a:t>
            </a:r>
          </a:p>
          <a:p>
            <a:endParaRPr lang="en-GB" b="1" dirty="0" smtClean="0"/>
          </a:p>
          <a:p>
            <a:r>
              <a:rPr lang="en-GB" b="1" dirty="0" smtClean="0"/>
              <a:t>He may/is allowed to</a:t>
            </a:r>
          </a:p>
          <a:p>
            <a:r>
              <a:rPr lang="en-GB" b="1" dirty="0" smtClean="0"/>
              <a:t>She may</a:t>
            </a:r>
          </a:p>
          <a:p>
            <a:r>
              <a:rPr lang="en-GB" b="1" dirty="0" smtClean="0"/>
              <a:t>It may</a:t>
            </a:r>
          </a:p>
          <a:p>
            <a:endParaRPr lang="en-GB" b="1" dirty="0" smtClean="0"/>
          </a:p>
          <a:p>
            <a:r>
              <a:rPr lang="en-GB" b="1" dirty="0" smtClean="0"/>
              <a:t>They may</a:t>
            </a:r>
          </a:p>
          <a:p>
            <a:r>
              <a:rPr lang="en-GB" b="1" dirty="0" smtClean="0"/>
              <a:t>We may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darfst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like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like</a:t>
            </a:r>
          </a:p>
          <a:p>
            <a:r>
              <a:rPr lang="en-GB" b="1" dirty="0" smtClean="0"/>
              <a:t>You like</a:t>
            </a:r>
          </a:p>
          <a:p>
            <a:endParaRPr lang="en-GB" b="1" dirty="0" smtClean="0"/>
          </a:p>
          <a:p>
            <a:r>
              <a:rPr lang="en-GB" b="1" dirty="0" smtClean="0"/>
              <a:t>He likes</a:t>
            </a:r>
          </a:p>
          <a:p>
            <a:r>
              <a:rPr lang="en-GB" b="1" dirty="0" smtClean="0"/>
              <a:t>She likes</a:t>
            </a:r>
          </a:p>
          <a:p>
            <a:r>
              <a:rPr lang="en-GB" b="1" dirty="0" smtClean="0"/>
              <a:t>It likes</a:t>
            </a:r>
          </a:p>
          <a:p>
            <a:endParaRPr lang="en-GB" b="1" dirty="0" smtClean="0"/>
          </a:p>
          <a:p>
            <a:r>
              <a:rPr lang="en-GB" b="1" dirty="0" smtClean="0"/>
              <a:t>They like</a:t>
            </a:r>
          </a:p>
          <a:p>
            <a:r>
              <a:rPr lang="en-GB" b="1" dirty="0" smtClean="0"/>
              <a:t>We like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magst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supposed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6482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should/am supposed to</a:t>
            </a:r>
          </a:p>
          <a:p>
            <a:r>
              <a:rPr lang="en-GB" b="1" dirty="0" smtClean="0"/>
              <a:t>You should/are supposed to</a:t>
            </a:r>
          </a:p>
          <a:p>
            <a:endParaRPr lang="en-GB" b="1" dirty="0" smtClean="0"/>
          </a:p>
          <a:p>
            <a:r>
              <a:rPr lang="en-GB" b="1" dirty="0" smtClean="0"/>
              <a:t>He should/is supposed to</a:t>
            </a:r>
          </a:p>
          <a:p>
            <a:r>
              <a:rPr lang="en-GB" b="1" dirty="0" smtClean="0"/>
              <a:t>She should</a:t>
            </a:r>
          </a:p>
          <a:p>
            <a:r>
              <a:rPr lang="en-GB" b="1" dirty="0" smtClean="0"/>
              <a:t>It should</a:t>
            </a:r>
          </a:p>
          <a:p>
            <a:endParaRPr lang="en-GB" b="1" dirty="0" smtClean="0"/>
          </a:p>
          <a:p>
            <a:r>
              <a:rPr lang="en-GB" b="1" dirty="0" smtClean="0"/>
              <a:t>They should</a:t>
            </a:r>
          </a:p>
          <a:p>
            <a:r>
              <a:rPr lang="en-GB" b="1" dirty="0" smtClean="0"/>
              <a:t>We should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sollst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Secret Signal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AutoShape 2" descr="Image result for touch nose clip 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57054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touch your nose clipart touch your nose clipart documento sin ttulo 689 X 468">
            <a:hlinkClick r:id="rId3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62116"/>
            <a:ext cx="42261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ouch nose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473" y="4114444"/>
            <a:ext cx="381642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able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can</a:t>
            </a:r>
          </a:p>
          <a:p>
            <a:r>
              <a:rPr lang="en-GB" b="1" dirty="0" smtClean="0"/>
              <a:t>You can</a:t>
            </a:r>
          </a:p>
          <a:p>
            <a:endParaRPr lang="en-GB" b="1" dirty="0" smtClean="0"/>
          </a:p>
          <a:p>
            <a:r>
              <a:rPr lang="en-GB" b="1" dirty="0" smtClean="0"/>
              <a:t>He can</a:t>
            </a:r>
          </a:p>
          <a:p>
            <a:r>
              <a:rPr lang="en-GB" b="1" dirty="0" smtClean="0"/>
              <a:t>She can</a:t>
            </a:r>
          </a:p>
          <a:p>
            <a:r>
              <a:rPr lang="en-GB" b="1" dirty="0" smtClean="0"/>
              <a:t>It can</a:t>
            </a:r>
          </a:p>
          <a:p>
            <a:endParaRPr lang="en-GB" b="1" dirty="0" smtClean="0"/>
          </a:p>
          <a:p>
            <a:r>
              <a:rPr lang="en-GB" b="1" dirty="0" smtClean="0"/>
              <a:t>They can</a:t>
            </a:r>
          </a:p>
          <a:p>
            <a:r>
              <a:rPr lang="en-GB" b="1" dirty="0" smtClean="0"/>
              <a:t>We can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kannst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have to (must)</a:t>
            </a:r>
          </a:p>
          <a:p>
            <a:r>
              <a:rPr lang="en-GB" b="1" dirty="0" smtClean="0"/>
              <a:t>You have to</a:t>
            </a:r>
          </a:p>
          <a:p>
            <a:endParaRPr lang="en-GB" b="1" dirty="0" smtClean="0"/>
          </a:p>
          <a:p>
            <a:r>
              <a:rPr lang="en-GB" b="1" dirty="0" smtClean="0"/>
              <a:t>He has to</a:t>
            </a:r>
          </a:p>
          <a:p>
            <a:r>
              <a:rPr lang="en-GB" b="1" dirty="0" smtClean="0"/>
              <a:t>She has to</a:t>
            </a:r>
          </a:p>
          <a:p>
            <a:r>
              <a:rPr lang="en-GB" b="1" dirty="0" smtClean="0"/>
              <a:t>It has to </a:t>
            </a:r>
          </a:p>
          <a:p>
            <a:endParaRPr lang="en-GB" b="1" dirty="0" smtClean="0"/>
          </a:p>
          <a:p>
            <a:r>
              <a:rPr lang="en-GB" b="1" dirty="0" smtClean="0"/>
              <a:t>They have to </a:t>
            </a:r>
          </a:p>
          <a:p>
            <a:r>
              <a:rPr lang="en-GB" b="1" dirty="0" smtClean="0"/>
              <a:t>We have to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musst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532</Words>
  <Application>Microsoft Office PowerPoint</Application>
  <PresentationFormat>On-screen Show (4:3)</PresentationFormat>
  <Paragraphs>225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www.zeitfuerdeutsch.com</vt:lpstr>
      <vt:lpstr>  Modal Verbs 2 </vt:lpstr>
      <vt:lpstr>Das Kartenspiel</vt:lpstr>
      <vt:lpstr>To be allowed to - dürfen</vt:lpstr>
      <vt:lpstr>To like - mögen</vt:lpstr>
      <vt:lpstr>To be supposed to - sollen</vt:lpstr>
      <vt:lpstr>Secret Signal</vt:lpstr>
      <vt:lpstr>To be able to - Können</vt:lpstr>
      <vt:lpstr>To have to - Müssen</vt:lpstr>
      <vt:lpstr>To want - Wollen</vt:lpstr>
      <vt:lpstr>Verbs learnt so far</vt:lpstr>
      <vt:lpstr>Verbs learnt so far</vt:lpstr>
      <vt:lpstr>Match Up</vt:lpstr>
      <vt:lpstr>Smoke Signals</vt:lpstr>
      <vt:lpstr>Reading Comprehension</vt:lpstr>
      <vt:lpstr>Comprehension Questions</vt:lpstr>
      <vt:lpstr>Hangman</vt:lpstr>
      <vt:lpstr>  Modal Verbs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www.zeitfuerdeutsch.com</dc:title>
  <dc:creator>Sean Sullivan</dc:creator>
  <cp:lastModifiedBy>Sean Sullivan</cp:lastModifiedBy>
  <cp:revision>48</cp:revision>
  <dcterms:created xsi:type="dcterms:W3CDTF">2006-08-16T00:00:00Z</dcterms:created>
  <dcterms:modified xsi:type="dcterms:W3CDTF">2017-08-16T13:07:23Z</dcterms:modified>
</cp:coreProperties>
</file>