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34" r:id="rId2"/>
    <p:sldId id="549" r:id="rId3"/>
    <p:sldId id="550" r:id="rId4"/>
    <p:sldId id="551" r:id="rId5"/>
    <p:sldId id="438" r:id="rId6"/>
    <p:sldId id="639" r:id="rId7"/>
    <p:sldId id="640" r:id="rId8"/>
    <p:sldId id="641" r:id="rId9"/>
    <p:sldId id="642" r:id="rId10"/>
    <p:sldId id="643" r:id="rId11"/>
    <p:sldId id="644" r:id="rId12"/>
    <p:sldId id="646" r:id="rId13"/>
    <p:sldId id="647" r:id="rId14"/>
    <p:sldId id="648" r:id="rId15"/>
    <p:sldId id="649" r:id="rId16"/>
    <p:sldId id="645" r:id="rId17"/>
    <p:sldId id="31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7383F-0FA4-4542-895D-A3D01E16D30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A8675-6B04-4B46-B924-0FBD3F8E3E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944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clip4art.com/touch-your-nose-clipart.png/touch-your-nose-clipart-touch-your-nose-clipart-liar-clip-art-clipart-panda-free-clipart-images-450-x-47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url?sa=i&amp;rct=j&amp;q=&amp;esrc=s&amp;source=images&amp;cd=&amp;cad=rja&amp;uact=8&amp;ved=0ahUKEwiI5KyRsfrOAhUFuBQKHbg4AToQjRwIBw&amp;url=http://clip4art.com/male-hair-clipart.png/male-hair-clipart-male-hair-clipart-male-hair-graphics-royalty-free-stock-images-image-29485559-400-x-400&amp;bvm=bv.131783435,d.ZGg&amp;psig=AFQjCNEEqGHdKYXXglko7Z1-iEcgSAbtLA&amp;ust=1473239003933746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google.com/url?sa=i&amp;rct=j&amp;q=&amp;esrc=s&amp;source=images&amp;cd=&amp;cad=rja&amp;uact=8&amp;ved=0ahUKEwjJ3JDhsP_OAhWEvBQKHU9uCwgQjRwIBw&amp;url=http://www.printactivities.com/Paper-Games/Rules-For-Hangman.shtml&amp;bvm=bv.131783435,d.d24&amp;psig=AFQjCNGxrtfD5eLgqBbjQRGKoENSv6lFOA&amp;ust=1473410701709595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://en.wikipedia.org/wiki/File:Flag_of_Europe.sv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uk/url?sa=i&amp;rct=j&amp;q=&amp;esrc=s&amp;source=images&amp;cd=&amp;cad=rja&amp;uact=8&amp;ved=0ahUKEwjQ0Nmts6XQAhWIlxoKHTZqCrgQjRwIBw&amp;url=https://commons.wikimedia.org/wiki/File:Sandals_worn_by_14th_Dalai_Lama_in_Toronto,_2010,_plastic_-_Bata_Shoe_Museum_-_DSC00329.JPG&amp;bvm=bv.138493631,d.d24&amp;psig=AFQjCNG-4I7HvpB9TmOlHj1osPsrXqL9_g&amp;ust=1479115071739546" TargetMode="External"/><Relationship Id="rId3" Type="http://schemas.openxmlformats.org/officeDocument/2006/relationships/hyperlink" Target="http://www.google.co.uk/url?sa=i&amp;rct=j&amp;q=&amp;esrc=s&amp;source=images&amp;cd=&amp;cad=rja&amp;uact=8&amp;ved=0ahUKEwimkYXwuNzMAhViBsAKHUdlBi0QjRwIBw&amp;url=http://www.clipartpanda.com/categories/man-clip-art-black-and-white&amp;bvm=bv.122129774,d.ZGg&amp;psig=AFQjCNGxrwLbf3H9IuFmSMsZQkbOOKKlGA&amp;ust=1463414196598713" TargetMode="External"/><Relationship Id="rId7" Type="http://schemas.openxmlformats.org/officeDocument/2006/relationships/hyperlink" Target="https://www.google.co.uk/url?sa=i&amp;rct=j&amp;q=&amp;esrc=s&amp;source=images&amp;cd=&amp;cad=rja&amp;uact=8&amp;ved=0ahUKEwjCp_Kgs6XQAhVDtBoKHXEFAp8QjRwIBw&amp;url=https://pixabay.com/en/sandals-beach-summer-holiday-1618700/&amp;bvm=bv.138493631,d.d24&amp;psig=AFQjCNG-4I7HvpB9TmOlHj1osPsrXqL9_g&amp;ust=1479115071739546" TargetMode="External"/><Relationship Id="rId2" Type="http://schemas.openxmlformats.org/officeDocument/2006/relationships/hyperlink" Target="http://www.google.co.uk/url?sa=i&amp;rct=j&amp;q=&amp;esrc=s&amp;source=images&amp;cd=&amp;cad=rja&amp;uact=8&amp;ved=0ahUKEwjs__7Rxs_LAhWJbhQKHREwDVAQjRwIBw&amp;url=http://www.clipartlord.com/category/animals-clip-art/small-mammals-clip-art/kangaroo-clip-art/&amp;bvm=bv.117218890,d.d24&amp;psig=AFQjCNFRQTYhSS1CfepChszNOs2XG4HBDg&amp;ust=145857316981157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pload.wikimedia.org/wikipedia/commons/8/86/Kenyan_beaded_sandals.jpg" TargetMode="External"/><Relationship Id="rId11" Type="http://schemas.openxmlformats.org/officeDocument/2006/relationships/image" Target="../media/image2.jpeg"/><Relationship Id="rId5" Type="http://schemas.openxmlformats.org/officeDocument/2006/relationships/hyperlink" Target="https://www.google.co.uk/url?sa=i&amp;rct=j&amp;q=&amp;esrc=s&amp;source=images&amp;cd=&amp;cad=rja&amp;uact=8&amp;ved=0ahUKEwitgbP8sqXQAhXEbBoKHbvkC7gQjRwIBw&amp;url=https://commons.wikimedia.org/wiki/File:Kenyan_beaded_sandals.jpg&amp;bvm=bv.138493631,d.d24&amp;psig=AFQjCNFhgjrl8Egbidq3gpnu4Kx0v-aAFg&amp;ust=1479114994259407" TargetMode="External"/><Relationship Id="rId10" Type="http://schemas.openxmlformats.org/officeDocument/2006/relationships/hyperlink" Target="http://www.google.co.uk/url?sa=i&amp;rct=j&amp;q=&amp;esrc=s&amp;source=images&amp;cd=&amp;cad=rja&amp;uact=8&amp;ved=0ahUKEwiklK_Qs6XQAhWKhRoKHYZgDLcQjRwIBw&amp;url=http://www.publicdomainpictures.net/view-image.php?image%3D32895%26picture%3Dzelena-zabky&amp;bvm=bv.138493631,d.d24&amp;psig=AFQjCNFxtAuXPySe5ENNwtGzPrZ8Q1ldXw&amp;ust=1479115193382238" TargetMode="External"/><Relationship Id="rId4" Type="http://schemas.openxmlformats.org/officeDocument/2006/relationships/hyperlink" Target="http://www.google.co.uk/url?sa=i&amp;rct=j&amp;q=&amp;esrc=s&amp;source=images&amp;cd=&amp;cad=rja&amp;uact=8&amp;ved=0ahUKEwiQlMXbv6LOAhWCXBoKHTxMCGwQjRwIBw&amp;url=http://worldartsme.com/oven-clipart.html&amp;bvm=bv.128617741,d.d2s&amp;psig=AFQjCNHbO_jRmroBx-PfGhZU4sLZDcdU6g&amp;ust=1470219260977748" TargetMode="External"/><Relationship Id="rId9" Type="http://schemas.openxmlformats.org/officeDocument/2006/relationships/hyperlink" Target="https://www.google.co.uk/url?sa=i&amp;rct=j&amp;q=&amp;esrc=s&amp;source=images&amp;cd=&amp;cad=rja&amp;uact=8&amp;ved=0ahUKEwjqrPTBs6XQAhVD0xoKHUbsD7MQjRwIBw&amp;url=https://pixabay.com/en/sandals-flip-flops-footwear-beach-342672/&amp;bvm=bv.138493631,d.d24&amp;psig=AFQjCNFMpWxESTVRUZxiG4JYK6T-41T4aA&amp;ust=147911513625350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EmqLfsKfMAhWDWhoKHeBEBjcQjRwIBw&amp;url=http://worldartsme.com/desk-lamp-clipart.html&amp;bvm=bv.119745492,d.d2s&amp;psig=AFQjCNFabdpTXEjQfO5TDIYosGKK8z7vQw&amp;ust=1461590951153243" TargetMode="External"/><Relationship Id="rId2" Type="http://schemas.openxmlformats.org/officeDocument/2006/relationships/hyperlink" Target="http://hansverbeek.picturepush.com/showformat.php?format=1024&amp;alid=185992&amp;imgid=13605967&amp;clid=4681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www.google.co.uk/url?sa=i&amp;rct=j&amp;q=&amp;esrc=s&amp;source=images&amp;cd=&amp;cad=rja&amp;uact=8&amp;ved=0ahUKEwi01Jjos6XQAhXKVhoKHf3sB7cQjRwIBw&amp;url=http://www.publicdomainpictures.net/view-image.php?image%3D136094%26picture%3Dgrunge-cheque-clipart&amp;bvm=bv.138493631,d.d24&amp;psig=AFQjCNFuUIFDvyFb73iGRVGsKcp-ykAmkg&amp;ust=1479115236953745" TargetMode="External"/><Relationship Id="rId4" Type="http://schemas.openxmlformats.org/officeDocument/2006/relationships/hyperlink" Target="http://www.google.co.uk/url?sa=i&amp;rct=j&amp;q=&amp;esrc=s&amp;source=images&amp;cd=&amp;cad=rja&amp;uact=8&amp;ved=0ahUKEwjJ8MPTgN_PAhWBuhoKHQZYDOQQjRwIBw&amp;url=http://sweetclipart.com/cute-radio-clipart-design-1908&amp;bvm=bv.135974163,d.d2s&amp;psig=AFQjCNHCeyYtTMMxy5lnk2ErCTHVrQB2Ww&amp;ust=147669632679134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JgJjAudzMAhWlK8AKHQjzCHoQjRwIBw&amp;url=http://www.amusingfun.com/tag/funny-mouse/&amp;bvm=bv.122129774,d.ZGg&amp;psig=AFQjCNGN6lzuszkF4OrIW7e-eQMatOaTnw&amp;ust=1463414369504574" TargetMode="External"/><Relationship Id="rId2" Type="http://schemas.openxmlformats.org/officeDocument/2006/relationships/hyperlink" Target="http://www.google.com/url?sa=i&amp;rct=j&amp;q=&amp;esrc=s&amp;source=images&amp;cd=&amp;cad=rja&amp;uact=8&amp;ved=0ahUKEwj9mfm21cLKAhUBlRQKHSSlCXEQjRwIBw&amp;url=http://www.wou.edu/woustories/2014/06/14/ireland-bound-kimberlee-bartle/&amp;psig=AFQjCNFWlsfhKuemBG9v5RpZP5xC1MXOeg&amp;ust=145373241676708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www.google.co.uk/url?sa=i&amp;rct=j&amp;q=&amp;esrc=s&amp;source=images&amp;cd=&amp;cad=rja&amp;uact=8&amp;ved=0ahUKEwj3-5WEtKXQAhXDtRoKHfQtAb0QjRwIBw&amp;url=http://www.publicdomainpictures.net/hledej.php?hleda%3Dsailing%2Bboat%2Bsilhouette%2Bclipart&amp;bvm=bv.138493631,d.d24&amp;psig=AFQjCNE9C6dOPyeTSebvWk1s0Eyv0usagg&amp;ust=1479115266095831" TargetMode="External"/><Relationship Id="rId4" Type="http://schemas.openxmlformats.org/officeDocument/2006/relationships/hyperlink" Target="https://www.google.co.uk/url?sa=i&amp;rct=j&amp;q=&amp;esrc=s&amp;source=images&amp;cd=&amp;cad=rja&amp;uact=8&amp;ved=0ahUKEwi2lbz1s6XQAhWGVRoKHdkpAnoQjRwIBw&amp;url=https://pixabay.com/en/boat-cruise-liner-ocean-sea-ship-1296612/&amp;bvm=bv.138493631,d.d24&amp;psig=AFQjCNE9C6dOPyeTSebvWk1s0Eyv0usagg&amp;ust=147911526609583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cad=rja&amp;uact=8&amp;ved=0ahUKEwjhify6zP_PAhXGmBoKHfF-Av4QjRwIBw&amp;url=http://www.runnersworld.com/newswire/more-support-for-aggressive-pre-race-warm-up&amp;bvm=bv.137132246,d.ZGg&amp;psig=AFQjCNFbydrFKHJKHhDpTi58JsYLGFyN6w&amp;ust=1477816117134554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hyperlink" Target="http://www.google.co.uk/url?sa=i&amp;rct=j&amp;q=&amp;esrc=s&amp;source=images&amp;cd=&amp;cad=rja&amp;uact=8&amp;ved=0ahUKEwjj1si0xf_PAhXIVhQKHZyIC1wQjRwIBw&amp;url=http://www.publicdomainpictures.net/view-image.php?image%3D26866%26picture%3Doutdoor-games&amp;bvm=bv.137132246,d.ZGg&amp;psig=AFQjCNFNZm6ZvOTjQH5smbkitVcih01IYA&amp;ust=1477814265670639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.uk/url?sa=i&amp;rct=j&amp;q=&amp;esrc=s&amp;source=images&amp;cd=&amp;cad=rja&amp;uact=8&amp;ved=0ahUKEwi_-eHTy__PAhXMwBQKHcSwALoQjRwIBw&amp;url=http://movesnmotions.net/gymnastics.html&amp;bvm=bv.137132246,d.ZGg&amp;psig=AFQjCNFSnPArMCyBvRAqZ2BHEI6BfVIrBw&amp;ust=1477815970153125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google.co.uk/url?sa=i&amp;rct=j&amp;q=&amp;esrc=s&amp;source=images&amp;cd=&amp;cad=rja&amp;uact=8&amp;ved=0ahUKEwiM-KO6yP_PAhUJPRoKHcdJBEcQjRwIBw&amp;url=http://www.esv-hockey.de/knaben-c/&amp;bvm=bv.137132246,d.ZGg&amp;psig=AFQjCNF2OlC3KrgX3vTAkalPU-kndnXlog&amp;ust=1477815061902495" TargetMode="External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ean1982\Desktop\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167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Translation 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FF0000"/>
                </a:solidFill>
              </a:rPr>
              <a:t>Am Montag </a:t>
            </a:r>
            <a:r>
              <a:rPr lang="en-GB" b="1" dirty="0" err="1" smtClean="0">
                <a:solidFill>
                  <a:srgbClr val="FF0000"/>
                </a:solidFill>
              </a:rPr>
              <a:t>spiele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Tennis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FF0000"/>
                </a:solidFill>
              </a:rPr>
              <a:t>Morgens </a:t>
            </a:r>
            <a:r>
              <a:rPr lang="en-GB" b="1" dirty="0" err="1" smtClean="0">
                <a:solidFill>
                  <a:srgbClr val="FF0000"/>
                </a:solidFill>
              </a:rPr>
              <a:t>spiele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Tennis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FF0000"/>
                </a:solidFill>
              </a:rPr>
              <a:t>Am </a:t>
            </a:r>
            <a:r>
              <a:rPr lang="en-GB" b="1" dirty="0" err="1" smtClean="0">
                <a:solidFill>
                  <a:srgbClr val="FF0000"/>
                </a:solidFill>
              </a:rPr>
              <a:t>Dienstagmorgen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spiele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Rugby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err="1" smtClean="0">
                <a:solidFill>
                  <a:srgbClr val="FF0000"/>
                </a:solidFill>
              </a:rPr>
              <a:t>Dienstagmorgens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spiele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Rugby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FF0000"/>
                </a:solidFill>
              </a:rPr>
              <a:t>Am </a:t>
            </a:r>
            <a:r>
              <a:rPr lang="en-GB" b="1" dirty="0" err="1" smtClean="0">
                <a:solidFill>
                  <a:srgbClr val="FF0000"/>
                </a:solidFill>
              </a:rPr>
              <a:t>Samstag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Nacht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spiele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Fussball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b="1" dirty="0" err="1" smtClean="0">
                <a:solidFill>
                  <a:srgbClr val="FF0000"/>
                </a:solidFill>
              </a:rPr>
              <a:t>Nachts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spiele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Fussball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FF0000"/>
                </a:solidFill>
              </a:rPr>
              <a:t>Am Sonntag </a:t>
            </a:r>
            <a:r>
              <a:rPr lang="en-GB" b="1" dirty="0" err="1" smtClean="0">
                <a:solidFill>
                  <a:srgbClr val="FF0000"/>
                </a:solidFill>
              </a:rPr>
              <a:t>schwimme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b="1" dirty="0" err="1" smtClean="0">
                <a:solidFill>
                  <a:srgbClr val="FF0000"/>
                </a:solidFill>
              </a:rPr>
              <a:t>Sonntagnachmittags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turne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95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Translation 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On Wednesday I play football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Afternoons I play Tennis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On Thursday I swim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Evenings I run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On Saturday evening I play rugby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On Sunday morning I play hockey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On Tuesday afternoon I play cricket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On Friday morning I like to play football</a:t>
            </a:r>
          </a:p>
          <a:p>
            <a:pPr marL="514350" indent="-514350">
              <a:buFont typeface="+mj-lt"/>
              <a:buAutoNum type="arabicPeriod"/>
            </a:pPr>
            <a:endParaRPr lang="en-GB" b="1" dirty="0" smtClean="0"/>
          </a:p>
          <a:p>
            <a:pPr marL="514350" indent="-514350">
              <a:buFont typeface="+mj-lt"/>
              <a:buAutoNum type="arabicPeriod"/>
            </a:pPr>
            <a:endParaRPr lang="en-GB" b="1" dirty="0" smtClean="0"/>
          </a:p>
          <a:p>
            <a:pPr marL="514350" indent="-514350">
              <a:buFont typeface="+mj-lt"/>
              <a:buAutoNum type="arabicPeriod"/>
            </a:pPr>
            <a:endParaRPr lang="en-GB" b="1" dirty="0" smtClean="0"/>
          </a:p>
          <a:p>
            <a:pPr marL="514350" indent="-514350">
              <a:buFont typeface="+mj-lt"/>
              <a:buAutoNum type="arabicPeriod"/>
            </a:pPr>
            <a:endParaRPr lang="en-GB" b="1" dirty="0" smtClean="0"/>
          </a:p>
          <a:p>
            <a:pPr marL="514350" indent="-514350">
              <a:buFont typeface="+mj-lt"/>
              <a:buAutoNum type="arabicPeriod"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62104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Secret </a:t>
            </a:r>
            <a:r>
              <a:rPr lang="en-GB" b="1" dirty="0" smtClean="0"/>
              <a:t>Signal – to play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1560" y="1556792"/>
            <a:ext cx="4038600" cy="4853136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spiele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Du </a:t>
            </a:r>
            <a:r>
              <a:rPr lang="en-GB" b="1" dirty="0" err="1" smtClean="0">
                <a:solidFill>
                  <a:srgbClr val="FF0000"/>
                </a:solidFill>
              </a:rPr>
              <a:t>spielst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spielt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spielt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spielt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spielen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Wir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spielen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touch your nose clipart touch your nose clipart documento sin ttulo 689 X 468">
            <a:hlinkClick r:id="rId2" tooltip="touch your nose clipart touch your nose clipart documento sin ttulo 689 X 468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96752"/>
            <a:ext cx="422617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ouch nose clip ar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149080"/>
            <a:ext cx="381642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35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To swim </a:t>
            </a:r>
            <a:r>
              <a:rPr lang="en-GB" b="1" dirty="0" smtClean="0">
                <a:solidFill>
                  <a:srgbClr val="FF0000"/>
                </a:solidFill>
              </a:rPr>
              <a:t>- </a:t>
            </a:r>
            <a:r>
              <a:rPr lang="en-GB" b="1" dirty="0" err="1" smtClean="0">
                <a:solidFill>
                  <a:srgbClr val="FF0000"/>
                </a:solidFill>
              </a:rPr>
              <a:t>Schwimmen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rmAutofit/>
          </a:bodyPr>
          <a:lstStyle/>
          <a:p>
            <a:r>
              <a:rPr lang="en-GB" b="1" dirty="0" smtClean="0"/>
              <a:t>I swim</a:t>
            </a:r>
          </a:p>
          <a:p>
            <a:r>
              <a:rPr lang="en-GB" b="1" dirty="0" smtClean="0"/>
              <a:t>You swim</a:t>
            </a:r>
          </a:p>
          <a:p>
            <a:endParaRPr lang="en-GB" b="1" dirty="0" smtClean="0"/>
          </a:p>
          <a:p>
            <a:r>
              <a:rPr lang="en-GB" b="1" dirty="0" smtClean="0"/>
              <a:t>He swims</a:t>
            </a:r>
          </a:p>
          <a:p>
            <a:r>
              <a:rPr lang="en-GB" b="1" dirty="0" smtClean="0"/>
              <a:t>She swims</a:t>
            </a:r>
          </a:p>
          <a:p>
            <a:r>
              <a:rPr lang="en-GB" b="1" dirty="0" smtClean="0"/>
              <a:t>It swims</a:t>
            </a:r>
          </a:p>
          <a:p>
            <a:endParaRPr lang="en-GB" b="1" dirty="0" smtClean="0"/>
          </a:p>
          <a:p>
            <a:r>
              <a:rPr lang="en-GB" b="1" dirty="0" smtClean="0"/>
              <a:t>They swim</a:t>
            </a:r>
          </a:p>
          <a:p>
            <a:r>
              <a:rPr lang="en-GB" b="1" dirty="0" smtClean="0"/>
              <a:t>We swim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schwimme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Du </a:t>
            </a:r>
            <a:r>
              <a:rPr lang="en-GB" b="1" dirty="0" err="1" smtClean="0">
                <a:solidFill>
                  <a:srgbClr val="FF0000"/>
                </a:solidFill>
              </a:rPr>
              <a:t>schwimmst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schwimmt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schwimmt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schwimmt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schwimmen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Wir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schwimmen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80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To run </a:t>
            </a:r>
            <a:r>
              <a:rPr lang="en-GB" b="1" dirty="0" smtClean="0">
                <a:solidFill>
                  <a:srgbClr val="FF0000"/>
                </a:solidFill>
              </a:rPr>
              <a:t>- </a:t>
            </a:r>
            <a:r>
              <a:rPr lang="en-GB" b="1" dirty="0" err="1" smtClean="0">
                <a:solidFill>
                  <a:srgbClr val="FF0000"/>
                </a:solidFill>
              </a:rPr>
              <a:t>rennen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rmAutofit/>
          </a:bodyPr>
          <a:lstStyle/>
          <a:p>
            <a:r>
              <a:rPr lang="en-GB" b="1" dirty="0" smtClean="0"/>
              <a:t>I run</a:t>
            </a:r>
          </a:p>
          <a:p>
            <a:r>
              <a:rPr lang="en-GB" b="1" dirty="0" smtClean="0"/>
              <a:t>You run</a:t>
            </a:r>
          </a:p>
          <a:p>
            <a:endParaRPr lang="en-GB" b="1" dirty="0" smtClean="0"/>
          </a:p>
          <a:p>
            <a:r>
              <a:rPr lang="en-GB" b="1" dirty="0" smtClean="0"/>
              <a:t>He runs</a:t>
            </a:r>
          </a:p>
          <a:p>
            <a:r>
              <a:rPr lang="en-GB" b="1" dirty="0" smtClean="0"/>
              <a:t>She runs</a:t>
            </a:r>
          </a:p>
          <a:p>
            <a:r>
              <a:rPr lang="en-GB" b="1" dirty="0" smtClean="0"/>
              <a:t>It runs</a:t>
            </a:r>
          </a:p>
          <a:p>
            <a:endParaRPr lang="en-GB" b="1" dirty="0" smtClean="0"/>
          </a:p>
          <a:p>
            <a:r>
              <a:rPr lang="en-GB" b="1" dirty="0" smtClean="0"/>
              <a:t>They run</a:t>
            </a:r>
          </a:p>
          <a:p>
            <a:r>
              <a:rPr lang="en-GB" b="1" dirty="0" smtClean="0"/>
              <a:t>We run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renne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Du </a:t>
            </a:r>
            <a:r>
              <a:rPr lang="en-GB" b="1" dirty="0" err="1" smtClean="0">
                <a:solidFill>
                  <a:srgbClr val="FF0000"/>
                </a:solidFill>
              </a:rPr>
              <a:t>rennst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rennt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rennt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rennt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rennen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Wir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rennen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1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To do gymnastics </a:t>
            </a:r>
            <a:r>
              <a:rPr lang="en-GB" b="1" dirty="0" smtClean="0">
                <a:solidFill>
                  <a:srgbClr val="FF0000"/>
                </a:solidFill>
              </a:rPr>
              <a:t>- </a:t>
            </a:r>
            <a:r>
              <a:rPr lang="en-GB" b="1" dirty="0" err="1" smtClean="0">
                <a:solidFill>
                  <a:srgbClr val="FF0000"/>
                </a:solidFill>
              </a:rPr>
              <a:t>turnen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rmAutofit/>
          </a:bodyPr>
          <a:lstStyle/>
          <a:p>
            <a:r>
              <a:rPr lang="en-GB" b="1" dirty="0" smtClean="0"/>
              <a:t>I do gymnastics</a:t>
            </a:r>
          </a:p>
          <a:p>
            <a:r>
              <a:rPr lang="en-GB" b="1" dirty="0" smtClean="0"/>
              <a:t>You </a:t>
            </a:r>
            <a:r>
              <a:rPr lang="en-GB" b="1" dirty="0"/>
              <a:t>do gymnastics</a:t>
            </a:r>
          </a:p>
          <a:p>
            <a:endParaRPr lang="en-GB" b="1" dirty="0" smtClean="0"/>
          </a:p>
          <a:p>
            <a:r>
              <a:rPr lang="en-GB" b="1" dirty="0" smtClean="0"/>
              <a:t>He does gymnastics</a:t>
            </a:r>
          </a:p>
          <a:p>
            <a:r>
              <a:rPr lang="en-GB" b="1" dirty="0" smtClean="0"/>
              <a:t>She </a:t>
            </a:r>
            <a:r>
              <a:rPr lang="en-GB" b="1" dirty="0"/>
              <a:t>does gymnastics </a:t>
            </a:r>
            <a:endParaRPr lang="en-GB" b="1" dirty="0" smtClean="0"/>
          </a:p>
          <a:p>
            <a:r>
              <a:rPr lang="en-GB" b="1" dirty="0" smtClean="0"/>
              <a:t>It </a:t>
            </a:r>
            <a:r>
              <a:rPr lang="en-GB" b="1" dirty="0"/>
              <a:t>does </a:t>
            </a:r>
            <a:r>
              <a:rPr lang="en-GB" b="1" dirty="0" smtClean="0"/>
              <a:t>gymnastics</a:t>
            </a:r>
          </a:p>
          <a:p>
            <a:endParaRPr lang="en-GB" b="1" dirty="0" smtClean="0"/>
          </a:p>
          <a:p>
            <a:r>
              <a:rPr lang="en-GB" b="1" dirty="0" smtClean="0"/>
              <a:t>They </a:t>
            </a:r>
            <a:r>
              <a:rPr lang="en-GB" b="1" dirty="0"/>
              <a:t>do gymnastics</a:t>
            </a:r>
          </a:p>
          <a:p>
            <a:r>
              <a:rPr lang="en-GB" b="1" dirty="0"/>
              <a:t>We do gymnastics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turne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Du </a:t>
            </a:r>
            <a:r>
              <a:rPr lang="en-GB" b="1" dirty="0" err="1" smtClean="0">
                <a:solidFill>
                  <a:srgbClr val="FF0000"/>
                </a:solidFill>
              </a:rPr>
              <a:t>turnst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turnt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turnt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turnt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turnen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Wir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turnen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3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Hangman</a:t>
            </a:r>
            <a:endParaRPr lang="en-GB" dirty="0"/>
          </a:p>
        </p:txBody>
      </p:sp>
      <p:sp>
        <p:nvSpPr>
          <p:cNvPr id="5" name="AutoShape 2" descr="Image result for hangman gam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28575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http://www.printactivities.com/Paper-Games/Hangman-Word-Game/HangmanExamp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81" y="1473841"/>
            <a:ext cx="6041602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67544" y="51571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Sport – What and When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Sport – Was und </a:t>
            </a:r>
            <a:r>
              <a:rPr lang="en-GB" b="1" dirty="0" err="1" smtClean="0">
                <a:solidFill>
                  <a:srgbClr val="FF0000"/>
                </a:solidFill>
              </a:rPr>
              <a:t>Wann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33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Its all about </a:t>
            </a:r>
            <a:r>
              <a:rPr lang="en-GB" dirty="0" err="1" smtClean="0"/>
              <a:t>Franzi</a:t>
            </a:r>
            <a:r>
              <a:rPr lang="en-GB" dirty="0" smtClean="0"/>
              <a:t> – where is she?</a:t>
            </a:r>
            <a:br>
              <a:rPr lang="en-GB" dirty="0" smtClean="0"/>
            </a:br>
            <a:r>
              <a:rPr lang="en-GB" b="1" dirty="0" smtClean="0">
                <a:solidFill>
                  <a:srgbClr val="FF0000"/>
                </a:solidFill>
              </a:rPr>
              <a:t>Es </a:t>
            </a:r>
            <a:r>
              <a:rPr lang="en-GB" b="1" dirty="0" err="1" smtClean="0">
                <a:solidFill>
                  <a:srgbClr val="FF0000"/>
                </a:solidFill>
              </a:rPr>
              <a:t>geht</a:t>
            </a:r>
            <a:r>
              <a:rPr lang="en-GB" b="1" dirty="0" smtClean="0">
                <a:solidFill>
                  <a:srgbClr val="FF0000"/>
                </a:solidFill>
              </a:rPr>
              <a:t> um </a:t>
            </a:r>
            <a:r>
              <a:rPr lang="en-GB" b="1" dirty="0" err="1" smtClean="0">
                <a:solidFill>
                  <a:srgbClr val="FF0000"/>
                </a:solidFill>
              </a:rPr>
              <a:t>Franzi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err="1" smtClean="0">
                <a:solidFill>
                  <a:srgbClr val="FF0000"/>
                </a:solidFill>
              </a:rPr>
              <a:t>wo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6016" y="16288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/>
              <a:t>Warm</a:t>
            </a:r>
          </a:p>
          <a:p>
            <a:r>
              <a:rPr lang="en-GB" b="1" dirty="0" smtClean="0"/>
              <a:t>Hot</a:t>
            </a:r>
          </a:p>
          <a:p>
            <a:r>
              <a:rPr lang="en-GB" b="1" dirty="0" smtClean="0"/>
              <a:t>Cold</a:t>
            </a:r>
          </a:p>
          <a:p>
            <a:r>
              <a:rPr lang="en-GB" b="1" dirty="0" smtClean="0"/>
              <a:t>Ice cold</a:t>
            </a:r>
          </a:p>
          <a:p>
            <a:r>
              <a:rPr lang="en-GB" b="1" dirty="0" smtClean="0"/>
              <a:t>Left </a:t>
            </a:r>
          </a:p>
          <a:p>
            <a:r>
              <a:rPr lang="en-GB" b="1" dirty="0" smtClean="0"/>
              <a:t>Right</a:t>
            </a:r>
          </a:p>
          <a:p>
            <a:r>
              <a:rPr lang="en-GB" b="1" dirty="0" smtClean="0"/>
              <a:t>Stop</a:t>
            </a:r>
          </a:p>
          <a:p>
            <a:r>
              <a:rPr lang="en-GB" b="1" dirty="0" smtClean="0"/>
              <a:t>Straight on</a:t>
            </a:r>
          </a:p>
          <a:p>
            <a:r>
              <a:rPr lang="en-GB" b="1" dirty="0" smtClean="0"/>
              <a:t>I need help</a:t>
            </a:r>
          </a:p>
          <a:p>
            <a:r>
              <a:rPr lang="en-GB" b="1" dirty="0" smtClean="0"/>
              <a:t>I have found </a:t>
            </a:r>
            <a:r>
              <a:rPr lang="en-GB" b="1" dirty="0" err="1" smtClean="0"/>
              <a:t>Franzi</a:t>
            </a:r>
            <a:endParaRPr lang="en-GB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4038600" cy="4608512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Warm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Heiß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Kalt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Eiskalt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Links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Rechts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Halt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Gerade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aus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brauche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Hilfe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Franzi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gefunden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images.clipartlogo.com/files/images/44/443334/various-cliparts-clip-art_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772816"/>
            <a:ext cx="1809750" cy="1495425"/>
          </a:xfrm>
          <a:prstGeom prst="rect">
            <a:avLst/>
          </a:prstGeom>
          <a:noFill/>
        </p:spPr>
      </p:pic>
      <p:pic>
        <p:nvPicPr>
          <p:cNvPr id="8" name="Picture 2" descr="Flag of Europe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80000"/>
          </a:blip>
          <a:srcRect/>
          <a:stretch>
            <a:fillRect/>
          </a:stretch>
        </p:blipFill>
        <p:spPr bwMode="auto">
          <a:xfrm>
            <a:off x="0" y="0"/>
            <a:ext cx="9144000" cy="689590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King or Queen of Knowledge</a:t>
            </a:r>
            <a:b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König oder Königin von Kenntnissen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2332037"/>
            <a:ext cx="4824536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 war gut aha a - aha,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 war fantastisch, Leiblingsantwort,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Felix und Franzi helfen uns,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Beim lernen von jedem Wort.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788024" y="2332037"/>
            <a:ext cx="41764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was good aha a- aha,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was fantastic, favourite answer,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Felix and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Franzi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help us,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learn every word. 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 descr="http://www.clker.com/cliparts/9/2/f/f/1197148439997296199liftarn_Crown_of_Saint_Edward.svg.h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268760"/>
            <a:ext cx="1252872" cy="1139102"/>
          </a:xfrm>
          <a:prstGeom prst="rect">
            <a:avLst/>
          </a:prstGeom>
          <a:noFill/>
        </p:spPr>
      </p:pic>
      <p:pic>
        <p:nvPicPr>
          <p:cNvPr id="13" name="Picture 4" descr="http://www.frog-clip-art.com/free_frog_clipart/clip_art_illustration_of_a_frog_wearing_a_crown__wearing_lipstick_and_holding_a_bouquet_of_flowers_0521-1102-0812-4800_SM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1340768"/>
            <a:ext cx="1152128" cy="1003312"/>
          </a:xfrm>
          <a:prstGeom prst="rect">
            <a:avLst/>
          </a:prstGeom>
          <a:noFill/>
        </p:spPr>
      </p:pic>
      <p:pic>
        <p:nvPicPr>
          <p:cNvPr id="14" name="Picture 6" descr="http://ibytemedia.com/wp-content/uploads/2012/03/Crown-with-Diamonds-Clip-Ar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1412776"/>
            <a:ext cx="1253382" cy="864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d</a:t>
            </a:r>
            <a:r>
              <a:rPr lang="en-GB" b="1" dirty="0" smtClean="0">
                <a:solidFill>
                  <a:srgbClr val="FF0000"/>
                </a:solidFill>
              </a:rPr>
              <a:t>ie </a:t>
            </a:r>
            <a:r>
              <a:rPr lang="en-GB" b="1" dirty="0" err="1" smtClean="0">
                <a:solidFill>
                  <a:srgbClr val="FF0000"/>
                </a:solidFill>
              </a:rPr>
              <a:t>Sandalen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AutoShape 2" descr="data:image/png;base64,iVBORw0KGgoAAAANSUhEUgAAAM8AAAD0CAMAAAAL4oIDAAABgFBMVEX/////ggkAAAD/bQf/ZgX/hAn/hgn9tMP/aQX/iAn/bgcAAAP/ZQX/cQf8na//gQnp6em4uLj5+fn/egjR0dHv7+//eAiurq7X19fg4OD/dAi/v7+QIR+kpKTJZwnt7e2pMzDjdAllZWX9rb2Tk5P1fQnXbgnteQlQUFCiUwiFhYV2dnYjIyONjY1ra2sAAAozMzO+YQhwOQRGRkZdMAbbWAWnp6euWQhbJQMUFBS/TAQVDARaWlqaTwiDNQQ/Pz8tGATqXgUiEgSwRwWfQASCQwhBIgRvLQQ/IQZNKAYvLy9nNQblXAVAGgDRVAWIRgWOOgalQwUAFiFyIwCJPAdQHgA3AAAbKS8qEAJnKgIAISmmm5C6VgC5rqOTMQBRMRoqAABoHQDVysDNnnDCqJEeBQCXVzLNbyJHHgQREASla3YAABjPgI8iFhxgPkW0cn+HVWBpQ09AKzQ4LSR9WWHkorDJfo40JDBJEgAuAABnGBZNFxZ+Hx1BFBNdRS2FdGOdCeGnAAAXL0lEQVR4nN1dj1ciV5a2LvWqC0oaQRSREYMREMUfoDYqooCgICra6U7rbCbbM7s962QzSSebmWwymZ1/fe97BVUFFFiFYD37Oyc5nm66+33cd3+8e9+9b2KCPwS2lp1ewmgxA+mw02sYKYIAQafXMFKsAPidXsMo4Yc/f1KEwlA6+pS2XAAO5EuYcXoZowOk5BJsO72K0QGaLvkEQk4vY1QIQNUryvcQcHohI8IMVD2iuAufSqAQhmtZFF1vwemFjAhBuEE+8tWn4oReob0WkRAcOr2SwViYsva5NSiJlM8bzjfcqkWXAnmR4YrzIGEdFqx8LAx3MuMjW/u8Y1gHiFj42DKctPj8c23sa3oMVsESoXNQt5sof8F3zHNYzQGsP/SpOTiTW3wqr59iWUPjXcodVWBrbvCnVuGqLZ8Tvg0cZAiJNwCWBtntAJRdbT5XXIdwAUgQQZCiNWTUP+MRYsFB22Bb9FiOYAqSAoKQDDI67OdajlVn2uLDc6YnCEQQVEbRHYAt0+hsCvY08WCI/YCuOQo/uJGML0YZSbEqGu+FXvVYaDsflQ/PAcLCWwmpxE8lJiQpnsoDLHdnCZbgQnwmfFaryIQkICe1tp2QKQKsLnZ8KA06Hc4DuMMC6g9Bl5ppEcJtRxmtGRnBbQcfnvXnOEfNdfZngAIhOqNyByMo6uoj823fXmeofG7//u0PUEtIGiMqMT0KglsDnwOe/U8AopQDvHz58m8/QT2qM/I1Ac5bKz836A/y4Tg+mKHhAUlsvmT4CSAVb1OSko125L1qsG98x29hxifz88vPP2eMPgJkY21G7ijAK/qpoCHckW+OnV70AAQpH6n5w8vPX7zQGO20tx2J19TT6NalzqfC83kuwvg0PlI+bUY/AJwm3C09qrH8VFA7LoiuI55Tvn5qD6TiNy9fqGCMvv0OZRRT/VEcmDlbf8+SVYgSLD74tzoHPx5/BAm+b/NpM/qx7Y9IVE24LVVcsnhydHeHwQPHRZMIoD91I5/PX+igjP7+V6gxEbkbajzw7voMQCkX8wrPjILQlFA+33TwUWX0PUCOalEMmAFYgVouKbkl4otmkZHqg7jzRFOwg3xOP758+eJFD6OP0MD4VKorExNzm3sJd6KmZFk4FG+qMgoDb7FPQAHkU/2xm49m6tAZFQAPQBmJxAAayZavjeNJaT28D7DvNIMurEAM/SnGO5+bEvr2dc6dg5UPcZRTVom2Y/BW9ABX3JUbFqCAi0QF6hZQi9DL/24WoM4sXUogggHuRDMhy3ucRQtTUKQBAg1IuwmpfL4Bpd6KFoROEEJk+Yg3DTqkHkiAH/vtuO+h3MlCkrQgXJierz2cW31ahOl68cD9XY+AVPl8B0mjYKREXalpeoR/boW3cHsNqmjiMvDXb1+aiOcb/SDO6KTQpOmHc5J6N8FdCT8NKTd+72X48fu/ddP5CFm3gQ5GPxCkbifRUqnC5sTaudMEujAF1MYRAb962Pz5x+9++IniI+IHBYqdNkB1oEHIa/wi/F0kw+97JykRIiUK2Vo5j7QgX67VG9lmIddpCwqt6wfr0FB3nPf9GsCSw+vvwcw2QDOGdkuicEsaSKeNJkWm/Osh3KMs7yBMl/4nDRwmSBZQJqeFhGCkgP5Fkjr4JJkoUCL+IHVbFK7SJcZyTi+/F4Flus3gtJmLxuLIg8Rj0VxzZ2+20xrQ7bYFsIFxUkYVkCif8adBDMG1NGjYpP97eyLOG/lkWDYB5ZNGk1BXZYeEdm/h2EpN+ekxEwwtrx2ubG+l0clcirIoC518qHxeIVM0irXWXvR5RbHSr9LCEc4rSMfXwSfB9GcO+YS26MG2hWlZLh2hnzWptHCEpRt5soOOZt/YhkwZTcWsyBjBGmfBqRFLJ+Ks0MUnB8tzqD5Qz8WNdHx008liBV3XcYhXIW1eeYRukAYjk5S6zw7IyDMpiwd7+PtLER4pBaE03cMHVSga7yGjEhKmXZO47a7pZlzyc5cBOvzFa7JsgZiRaTEijJHMhARb61w5pTDcdGuPFaAeUSEVVSf2ymkWOtZA9D28fDNG0x55F+DX33779UvY4sXeBeDMNRQdCikLv/vsd4jfuOnhiMCVqfpYA7z/7LM2IT4khNtNfnjdfRCDf3zWIvQrJ7cZ029lEz6SkLTG5z1vfOBI7tEfEt9RYpYElEf9YXx+4+SstwgVuVd/uoK2viAp+MAIIR0+ipNTJnxIs6icxvu6046P7gB8+Oc/PmA45zQTFTNwLfdEb3EpWVZiliQk5cqqR+Ul7IG7Xj402MkqGWtbTkomonl+bvpsfTC311IOqv1DuA64qxxlTtdhVzQJr2n+GsqW9pw7xVPaJwxnvQZb3UlCHao9tZNe3jm+GlG24aLneNpeagGU3AOM8DOcmLYWgnAv94uwpUQe8inzc536gXgDVpxm0IUNDBHkPoSIUFBAyUZJd0KYmkDJnSzwmDJNDyCEkRwyAqWRS8QFQ7pbSEZzVTzMbXF1NlUxA7AnyqZGjjHy3akus1hvVJuFQrPaqBcV9isrnCZLtwBO5Nl+WuK7gDn/6qEhR8zSBhshLiJQU6wB3J64BKr4pKe+jXzUaGZqLhjx+/2RYDDMY6LKiLkVmpUvZGLJZDKWiHUwmi7xE85Yx9zqPis3bG6ibkRJJ58/Ob26oRD+w7/+Dyndn1138pm01HjHJ/bPXLLs6txvk5ycpYfBuzNZnDTWttAeiF/y5zSt4pjy6fJF8h1fIZodLNH2xi4H5KnwdtXFOtb+KPcc8GYP+KwDWwHymexOkExfPN/hDktfyN3qI/gmYcvpdQ2L469NTkOuPW7yNzYRgAOxN9+DBuGZetQglHq2myB4dzlJf9rGxv+apeO8IqSdXtlQWIQDs2qQV77jpLxjE0sfTA/eXvF5zkuKwIFp6so7WYINpxdnH+F+tVTvpHzJ233/hxGGW/PUr+CZlCs8NzuaIghQmjelI8i8N9ub4BVAsk8SbnpSFMVnFpIuQbFfSS4+j3zkXzi5YGAJwX3YMScjCKSusCTJ8zlzB9ZoU2A/PgK9MptSOExU94EfABIPVK6kJDwTAxc8BshaKFtVn8WGCx8CFKMWyookylndygxTG/S+q7Wyb5KfmnwfMDZNwVJZHgVkbTyZYwjT67vNuEU2qEA1nhVIlc2DbEhM57PDr8VmbAoWZBNXNN2SGrweGaZwp+VzVvRGytYk/Wf+2pkoKJtixuJVFtpByLV8ZuywEWJozDU+O/zleAKrAOVM/+sRXSCZVi8T43PKW9KXdWblrMpGYF2BeqFOKvN0a3xC7ZxrPhyoGYAmIKF/ni9/6t9nvZo22DCV0fkkeeITPEfFiboHLd6Mz6nOhzYM85IjncIgWinYUBydj6Y/JAd5TgIEagbqNreaymdHt294/jm75qFJYS6NwrF2t7WHT5YOhWn9XIdrsex8kmcdhdOwdpm6ByRFh8K0UIZr167TXRe0X3tI4QisbVNp/xxX4F6WD5y91k8bSOtDCodB0QxCTAG4kuUK7Dt3So2gcKw1IvQBKlBrw1FzDfmSKF9D2ilCIVzBQ3mowcANB+rdMZJRkNGtSJvSf3HmtpX/kXuN0ai3BRQruGNUhUT5Dj44YRSCaNceyUYQaMNfy5wQPHwrdLY8HRvw9JHPFNKxG9+Y8JGPQNHG2NDtdyRTHYK1p06WnsPOo6UjCLOTYhHy2q6VUIduZDrJE564nrraHszyOPgmxZIC5Q5CV7IolnDPbT3hpptr26XHgo29BUUzk1IG4II9b3L5lIy22TCxEYC+NFMzDkFAQuz9DIwVkNETTd+ItIeyjIKPvEPv/WbbvyLlQJ1RKosHxSditN954fiRfPIQXAKotZUICbVfBFFlNHZT98oQFj8SuOoSAEs+aErkTrEXj1RGqEfjTvsERmUM6NVeOpaY9l/NGQJ1KQUVsc1IhHFfLl2G7KjEg/Za3lPzVIEVgELLQ0s5RWM09oecUDyWmq+tAP0pbrfW3Nt1PYIi8SxtSWGMbr5+N1Y+2kiwEcBFL7poDWV4/jiNt35HSiKjA8oI9sZ6dcSG9hDyQM4Ht5toDD4XzzH4af+mlMjC5a4s3463v3HdsnFLFlK5BBmUzfZMyjedWbe0IYOVqcXqcON6O9abVwEw5mgHgiROaWdc/2rDdJd4JmhcaMjQ75TjpyCO9/L8sjoOLGaJkJTM1Wkw0yerjdpz1vUwZcRQERLiSjkF4s1Y+aihQfLUatVaSqbKoOTMdt3sJI1FO8+iKP62AhFCZ2DCzfU4+fjZdDOS+XfrJo7QN4Fqva3aPnpJrMf5b0BdlSaJZiTCxu+Ms6H2mImHFGwFPMgor71rotHBc9vb3mdQF2lFjNVefRgv4HEoMs7haUF1+JzUsOmCiJDtDirkSTxrm1wJobOj89kY7dxWCCkr4yMzQWf0MnMq1W27VNQF45/xydRUm6er/TTapo9TQMJ9O9ZGjXBr1iGp2Y/g8Big/yFK5wDgD33+HXWmYhJS0fHWvDdavmcYPoK7oPkWDNuoafu3fv+O6oWSUBzvwMu2eARSHCbClnYU1RZ76eQwZcC5Jk2NNs1ejTe03tCmB9eGCknjCv0acK+hpR5UjGOz9WmF63isqeww7LTPJ6dDHVBRhWK+WUbnclCxlL3lgOIZc9PWIcS0nWM1PugEUe4YGzzDDbqsswwZSYqBMt7EQVC3T1JjuPwOSbHn9DBq2/vq94P4NBKFsZfqtvRjqdRUBi27P+JKheWn72TPl/1VfY4NQBhzKTWk127xe1big5bdF9LprVzaY0+GXgzYTpHj83G/bIKBr2HfZCwfgrr4NKF0BWX2ZM4Xjl6nWjWM2RWEhJIbToEycDJ/CmrmxsmOkjAUjRYtbjx22eGTgGtvVH1ESz4Zb95mILY6M7ykWBuumBVDi03qippZe+9Yz9xCV45Kyg5p4JKb9/J0glbh2IOUNj3MqBzSon4KbsknN6RBiCmX8qw7y4pWovxHm0987I/IhKz0nC6TwxWAUH/25HniU9Rnakv2rvivvbkeyRXgENS6Fy+Vi0PxyaHvmaW0WI1H/tqWgDYzZBQ2cQa0wE3n0xwqiY0xc4VOT8PTqlrjsaVBr2PuyxFckds2m65pvGpsQz5luGLjAtxVRkg+sdOz8Drpbjw+2bPcPsV1wF2s2edDMGhuTduQsvCWVkTs+KDXCan56CahsHl5hNz0bsIHgdvtSJ7Xfi7vyvKXNhTi91Ep9eg34tNger/N6xoiRIgrsKtNp6BFq2vXFzaqie9yUvSxTU8bne/26HS8b2y7VBTJnmH8gRQrwu1eT0axP46bUvyRx4hQ97s9KuZdLk9JsWkRaILjwjg8hJCbvJ1LyisNSXr/KAMXNi1eEaTjcnmrik2LUIRr2TAvgEzL3mpvxrc/Ni6JVNh8BJ3AvqnyzLoY5u0dGtwNuDTOQqHvLKRsHUPXgVrIR1yw2IaqifK06Ljm62Bj0j16YCjp4w+Qjeh6Y++mWwhNqnQ//Ctba1A3K9u06HhcirmtMKdTANDfyWDvK1ycQtpWziMIGUKiQ+cYF6DcmyUgbTouL33toWqx2YdK52CesOGJ0+rTCmdgNzkdYA/CnQ7ZGB2CzgfwOqXj8tLHSwGKCQuMiO8MlANZlPHPyZNIRry6A9i3rQlbtxJ7eW8YOhHTwu+8RqdJk8u052fnwSnJJH6Pm83VupEjlw7O/kIf+bG/pjUaqqAXG+JlxCCYmTaNzjyqwxyd0nCA26Y6+JqvO6rAZuUCsXt1cn13y2qIQylBRE3KFO133s5BzxFOoFGBTmdrhoaqN7Is7sEgw01Lc51Irw37aMwMS9TT92BtEgqa0fF5NDpVln6O0Avg9IJUo292kUgZBeB4PeQPvVpYWAj5g4/K4m4DjWZpoGHrEpk5HZdGJ8t2cJh1HIhivn+xQUrU0YqNLhG9ACeUEK0T20glRMzoTLfZeLx15gJm2N1iUd7rm/uV6C2p41FmDRfh0uvxsWHt1u8tLpiZAt2wXTBLMDGzj9G+SK/n97l7SYTCMDZ5MFbQKbum8S9PWq5FolPpGSihq473Kzin99UW99mlSKRjfgwiJAe21fZhROAOjdJsy8xYiLUDK5DvCan1veZ5o97eitDrdqwwZdrEgGagqL0VPlLswy5+t3ToGr2qnX5IROF96H2KQ99rpUvVl63B7QW6e/HSNA3HbrjAxuLo2dC7uG+Z15huiehwoLFB1an2F473QI2HUThsr+0qZv0/yOYUYGlc1bV9qkHUyAr0pevaIPMZ3kZL0BUx+zQf6nGdsXg4vEKvDTK/YzKHBtmgiT4cXykkBOWWMlMRkUy5X7BBBxf0tJFq4afLe5WHwwAzF0xzxD2ldw6NymZlrIWdY3jT+o69Pqapp/Sduu7h7JFDgHy3cLSthobgmvlkP25IryqcRu+74FKmNlbZMKAbP2hvmnnGKFZlT/seroYiwbm5uaB/+ZCO1+9u9Z/26MK5uKTmfmYbtxp1OruXSk+3NhFyxZEGA/2wjAddPfRijIRE87QjRsxXE11sZnU2Hu8N0L02p24118Vdr+ZI8RR+SWtP0j26Dbcew3c9zbYG8SVyzexOvb6TLWRiXddwfZqJZlb6LXuhL4DfC+01akC35hApicchWH6iTsvAPtwbCKGQ2BhDQswfX/bNGj/LrPQx/d6XgZq1ktKtObiB0RGkn7B4iCr01mVcpMszP22am/FNz3d8jlnpVnC+BiILcJodmoMmkxrop20kx51/2UmIffOz0z6Nlc83PTvf/RFmpc9bKv6KVglLndfJJSH1AWD9yZuu6RWSXW/3anUh9Pl1DNcMh3XlA7XTelaBWkqnHhmZSoNy4+23cHM2VDhpgzcJwp3nTM/Ck8QOvF52qh8+sIRKdGGdkcdbuuuOyP8TKlB2a3QcfvQyhHvujcsaI4+XbrX9bi3/D9CLdaRAJ344OfRwBkWEh8oHGXk83os3YJpz+JNBPjk4qeCHnGQUpM+8HO16B1DyeOdLrIvC/PxyqFcfY2gz6Z58Kjdqijkqo2KFUurhhHKZn482aX9r38glot98kfLoYOUrDB42nHxYemaBvYR0drLr8lJ4EOwH7+5X1Rp76GnrVf/1bWv3+kgK9tixjr4XtbLg5O2vhRUWhZb3zq4rNycnN5U3Z/W/qG9WwfbCwBAZg6f2KcmnwAG75lG6YY0gh8tBx+QUCC5sbHUlYuF4Y+HhFbHGytaQDFAu1N5k+aJyr/4Vq37nJrQEpoKR0PLy+vryQigyN2P1y42k4VTVoKzaDa9SKh0cqc9l729wMOfIFvythnT63upJixCrhYhXlbMypfTMxvUftqwCQQndX2iMWgWek/uxNymPGH5QVD/E6gdHopERnmArY0iNjhfQPjdIcdxzSkXukNElP8PcLCIIWmrUHUWNKV8ZCMniW56m7VnCgj7Wmr2S2d50Rwrk7w7E7sZS/vEK9AdzpSRuujJrH5fFAxov/DkNY8lfjxFB2vrbjrZpth8uVUbsbgFv00QtgE5/22lXI9S6b7lSopSogXtu4qGgoxO1XJyUYOHB3gn1Qfd8vDdvFzTPor2jTfDIynB25Tl4bvatDTxPFbUbIswupOn060v+pgtbRKhjSp+Ezmh5IrJ2vvLMIjgdi8e0cKSNlUC7wNdgYftY7phyKRWeq+5ooENV9Sy9u+n8XNTHgs6M1y33zvN8rswIGi3oHZAfeH/swgLQTNfbEWrMybmoo4If1Buncdaq/QkQWjyHGvJJ4FFPyj63E50ZAml6yovRK1eEu3n9wwDjOYEkaec6yT3biMeIFciQOC2qSJ+AE5qgoUJBikFDQlLP7cBtigUouAv4X7z43B78M8c65DKw+V+5Z/T+2kCEQM1hfxLGgCJ0uHK8tbI8hvjt/wGhL4pzey3jqQAAAABJRU5ErkJggg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957388"/>
            <a:ext cx="346710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png;base64,iVBORw0KGgoAAAANSUhEUgAAAM8AAAD0CAMAAAAL4oIDAAABgFBMVEX/////ggkAAAD/bQf/ZgX/hAn/hgn9tMP/aQX/iAn/bgcAAAP/ZQX/cQf8na//gQnp6em4uLj5+fn/egjR0dHv7+//eAiurq7X19fg4OD/dAi/v7+QIR+kpKTJZwnt7e2pMzDjdAllZWX9rb2Tk5P1fQnXbgnteQlQUFCiUwiFhYV2dnYjIyONjY1ra2sAAAozMzO+YQhwOQRGRkZdMAbbWAWnp6euWQhbJQMUFBS/TAQVDARaWlqaTwiDNQQ/Pz8tGATqXgUiEgSwRwWfQASCQwhBIgRvLQQ/IQZNKAYvLy9nNQblXAVAGgDRVAWIRgWOOgalQwUAFiFyIwCJPAdQHgA3AAAbKS8qEAJnKgIAISmmm5C6VgC5rqOTMQBRMRoqAABoHQDVysDNnnDCqJEeBQCXVzLNbyJHHgQREASla3YAABjPgI8iFhxgPkW0cn+HVWBpQ09AKzQ4LSR9WWHkorDJfo40JDBJEgAuAABnGBZNFxZ+Hx1BFBNdRS2FdGOdCeGnAAAXL0lEQVR4nN1dj1ciV5a2LvWqC0oaQRSREYMREMUfoDYqooCgICra6U7rbCbbM7s962QzSSebmWwymZ1/fe97BVUFFFiFYD37Oyc5nm66+33cd3+8e9+9b2KCPwS2lp1ewmgxA+mw02sYKYIAQafXMFKsAPidXsMo4Yc/f1KEwlA6+pS2XAAO5EuYcXoZowOk5BJsO72K0QGaLvkEQk4vY1QIQNUryvcQcHohI8IMVD2iuAufSqAQhmtZFF1vwemFjAhBuEE+8tWn4oReob0WkRAcOr2SwViYsva5NSiJlM8bzjfcqkWXAnmR4YrzIGEdFqx8LAx3MuMjW/u8Y1gHiFj42DKctPj8c23sa3oMVsESoXNQt5sof8F3zHNYzQGsP/SpOTiTW3wqr59iWUPjXcodVWBrbvCnVuGqLZ8Tvg0cZAiJNwCWBtntAJRdbT5XXIdwAUgQQZCiNWTUP+MRYsFB22Bb9FiOYAqSAoKQDDI67OdajlVn2uLDc6YnCEQQVEbRHYAt0+hsCvY08WCI/YCuOQo/uJGML0YZSbEqGu+FXvVYaDsflQ/PAcLCWwmpxE8lJiQpnsoDLHdnCZbgQnwmfFaryIQkICe1tp2QKQKsLnZ8KA06Hc4DuMMC6g9Bl5ppEcJtRxmtGRnBbQcfnvXnOEfNdfZngAIhOqNyByMo6uoj823fXmeofG7//u0PUEtIGiMqMT0KglsDnwOe/U8AopQDvHz58m8/QT2qM/I1Ac5bKz836A/y4Tg+mKHhAUlsvmT4CSAVb1OSko125L1qsG98x29hxifz88vPP2eMPgJkY21G7ijAK/qpoCHckW+OnV70AAQpH6n5w8vPX7zQGO20tx2J19TT6NalzqfC83kuwvg0PlI+bUY/AJwm3C09qrH8VFA7LoiuI55Tvn5qD6TiNy9fqGCMvv0OZRRT/VEcmDlbf8+SVYgSLD74tzoHPx5/BAm+b/NpM/qx7Y9IVE24LVVcsnhydHeHwQPHRZMIoD91I5/PX+igjP7+V6gxEbkbajzw7voMQCkX8wrPjILQlFA+33TwUWX0PUCOalEMmAFYgVouKbkl4otmkZHqg7jzRFOwg3xOP758+eJFD6OP0MD4VKorExNzm3sJd6KmZFk4FG+qMgoDb7FPQAHkU/2xm49m6tAZFQAPQBmJxAAayZavjeNJaT28D7DvNIMurEAM/SnGO5+bEvr2dc6dg5UPcZRTVom2Y/BW9ABX3JUbFqCAi0QF6hZQi9DL/24WoM4sXUogggHuRDMhy3ucRQtTUKQBAg1IuwmpfL4Bpd6KFoROEEJk+Yg3DTqkHkiAH/vtuO+h3MlCkrQgXJierz2cW31ahOl68cD9XY+AVPl8B0mjYKREXalpeoR/boW3cHsNqmjiMvDXb1+aiOcb/SDO6KTQpOmHc5J6N8FdCT8NKTd+72X48fu/ddP5CFm3gQ5GPxCkbifRUqnC5sTaudMEujAF1MYRAb962Pz5x+9++IniI+IHBYqdNkB1oEHIa/wi/F0kw+97JykRIiUK2Vo5j7QgX67VG9lmIddpCwqt6wfr0FB3nPf9GsCSw+vvwcw2QDOGdkuicEsaSKeNJkWm/Osh3KMs7yBMl/4nDRwmSBZQJqeFhGCkgP5Fkjr4JJkoUCL+IHVbFK7SJcZyTi+/F4Flus3gtJmLxuLIg8Rj0VxzZ2+20xrQ7bYFsIFxUkYVkCif8adBDMG1NGjYpP97eyLOG/lkWDYB5ZNGk1BXZYeEdm/h2EpN+ekxEwwtrx2ubG+l0clcirIoC518qHxeIVM0irXWXvR5RbHSr9LCEc4rSMfXwSfB9GcO+YS26MG2hWlZLh2hnzWptHCEpRt5soOOZt/YhkwZTcWsyBjBGmfBqRFLJ+Ks0MUnB8tzqD5Qz8WNdHx008liBV3XcYhXIW1eeYRukAYjk5S6zw7IyDMpiwd7+PtLER4pBaE03cMHVSga7yGjEhKmXZO47a7pZlzyc5cBOvzFa7JsgZiRaTEijJHMhARb61w5pTDcdGuPFaAeUSEVVSf2ymkWOtZA9D28fDNG0x55F+DX33779UvY4sXeBeDMNRQdCikLv/vsd4jfuOnhiMCVqfpYA7z/7LM2IT4khNtNfnjdfRCDf3zWIvQrJ7cZ029lEz6SkLTG5z1vfOBI7tEfEt9RYpYElEf9YXx+4+SstwgVuVd/uoK2viAp+MAIIR0+ipNTJnxIs6icxvu6046P7gB8+Oc/PmA45zQTFTNwLfdEb3EpWVZiliQk5cqqR+Ul7IG7Xj402MkqGWtbTkomonl+bvpsfTC311IOqv1DuA64qxxlTtdhVzQJr2n+GsqW9pw7xVPaJwxnvQZb3UlCHao9tZNe3jm+GlG24aLneNpeagGU3AOM8DOcmLYWgnAv94uwpUQe8inzc536gXgDVpxm0IUNDBHkPoSIUFBAyUZJd0KYmkDJnSzwmDJNDyCEkRwyAqWRS8QFQ7pbSEZzVTzMbXF1NlUxA7AnyqZGjjHy3akus1hvVJuFQrPaqBcV9isrnCZLtwBO5Nl+WuK7gDn/6qEhR8zSBhshLiJQU6wB3J64BKr4pKe+jXzUaGZqLhjx+/2RYDDMY6LKiLkVmpUvZGLJZDKWiHUwmi7xE85Yx9zqPis3bG6ibkRJJ58/Ob26oRD+w7/+Dyndn1138pm01HjHJ/bPXLLs6txvk5ycpYfBuzNZnDTWttAeiF/y5zSt4pjy6fJF8h1fIZodLNH2xi4H5KnwdtXFOtb+KPcc8GYP+KwDWwHymexOkExfPN/hDktfyN3qI/gmYcvpdQ2L469NTkOuPW7yNzYRgAOxN9+DBuGZetQglHq2myB4dzlJf9rGxv+apeO8IqSdXtlQWIQDs2qQV77jpLxjE0sfTA/eXvF5zkuKwIFp6so7WYINpxdnH+F+tVTvpHzJ233/hxGGW/PUr+CZlCs8NzuaIghQmjelI8i8N9ub4BVAsk8SbnpSFMVnFpIuQbFfSS4+j3zkXzi5YGAJwX3YMScjCKSusCTJ8zlzB9ZoU2A/PgK9MptSOExU94EfABIPVK6kJDwTAxc8BshaKFtVn8WGCx8CFKMWyookylndygxTG/S+q7Wyb5KfmnwfMDZNwVJZHgVkbTyZYwjT67vNuEU2qEA1nhVIlc2DbEhM57PDr8VmbAoWZBNXNN2SGrweGaZwp+VzVvRGytYk/Wf+2pkoKJtixuJVFtpByLV8ZuywEWJozDU+O/zleAKrAOVM/+sRXSCZVi8T43PKW9KXdWblrMpGYF2BeqFOKvN0a3xC7ZxrPhyoGYAmIKF/ni9/6t9nvZo22DCV0fkkeeITPEfFiboHLd6Mz6nOhzYM85IjncIgWinYUBydj6Y/JAd5TgIEagbqNreaymdHt294/jm75qFJYS6NwrF2t7WHT5YOhWn9XIdrsex8kmcdhdOwdpm6ByRFh8K0UIZr167TXRe0X3tI4QisbVNp/xxX4F6WD5y91k8bSOtDCodB0QxCTAG4kuUK7Dt3So2gcKw1IvQBKlBrw1FzDfmSKF9D2ilCIVzBQ3mowcANB+rdMZJRkNGtSJvSf3HmtpX/kXuN0ai3BRQruGNUhUT5Dj44YRSCaNceyUYQaMNfy5wQPHwrdLY8HRvw9JHPFNKxG9+Y8JGPQNHG2NDtdyRTHYK1p06WnsPOo6UjCLOTYhHy2q6VUIduZDrJE564nrraHszyOPgmxZIC5Q5CV7IolnDPbT3hpptr26XHgo29BUUzk1IG4II9b3L5lIy22TCxEYC+NFMzDkFAQuz9DIwVkNETTd+ItIeyjIKPvEPv/WbbvyLlQJ1RKosHxSditN954fiRfPIQXAKotZUICbVfBFFlNHZT98oQFj8SuOoSAEs+aErkTrEXj1RGqEfjTvsERmUM6NVeOpaY9l/NGQJ1KQUVsc1IhHFfLl2G7KjEg/Za3lPzVIEVgELLQ0s5RWM09oecUDyWmq+tAP0pbrfW3Nt1PYIi8SxtSWGMbr5+N1Y+2kiwEcBFL7poDWV4/jiNt35HSiKjA8oI9sZ6dcSG9hDyQM4Ht5toDD4XzzH4af+mlMjC5a4s3463v3HdsnFLFlK5BBmUzfZMyjedWbe0IYOVqcXqcON6O9abVwEw5mgHgiROaWdc/2rDdJd4JmhcaMjQ75TjpyCO9/L8sjoOLGaJkJTM1Wkw0yerjdpz1vUwZcRQERLiSjkF4s1Y+aihQfLUatVaSqbKoOTMdt3sJI1FO8+iKP62AhFCZ2DCzfU4+fjZdDOS+XfrJo7QN4Fqva3aPnpJrMf5b0BdlSaJZiTCxu+Ms6H2mImHFGwFPMgor71rotHBc9vb3mdQF2lFjNVefRgv4HEoMs7haUF1+JzUsOmCiJDtDirkSTxrm1wJobOj89kY7dxWCCkr4yMzQWf0MnMq1W27VNQF45/xydRUm6er/TTapo9TQMJ9O9ZGjXBr1iGp2Y/g8Big/yFK5wDgD33+HXWmYhJS0fHWvDdavmcYPoK7oPkWDNuoafu3fv+O6oWSUBzvwMu2eARSHCbClnYU1RZ76eQwZcC5Jk2NNs1ejTe03tCmB9eGCknjCv0acK+hpR5UjGOz9WmF63isqeww7LTPJ6dDHVBRhWK+WUbnclCxlL3lgOIZc9PWIcS0nWM1PugEUe4YGzzDDbqsswwZSYqBMt7EQVC3T1JjuPwOSbHn9DBq2/vq94P4NBKFsZfqtvRjqdRUBi27P+JKheWn72TPl/1VfY4NQBhzKTWk127xe1big5bdF9LprVzaY0+GXgzYTpHj83G/bIKBr2HfZCwfgrr4NKF0BWX2ZM4Xjl6nWjWM2RWEhJIbToEycDJ/CmrmxsmOkjAUjRYtbjx22eGTgGtvVH1ESz4Zb95mILY6M7ykWBuumBVDi03qippZe+9Yz9xCV45Kyg5p4JKb9/J0glbh2IOUNj3MqBzSon4KbsknN6RBiCmX8qw7y4pWovxHm0987I/IhKz0nC6TwxWAUH/25HniU9Rnakv2rvivvbkeyRXgENS6Fy+Vi0PxyaHvmaW0WI1H/tqWgDYzZBQ2cQa0wE3n0xwqiY0xc4VOT8PTqlrjsaVBr2PuyxFckds2m65pvGpsQz5luGLjAtxVRkg+sdOz8Drpbjw+2bPcPsV1wF2s2edDMGhuTduQsvCWVkTs+KDXCan56CahsHl5hNz0bsIHgdvtSJ7Xfi7vyvKXNhTi91Ep9eg34tNger/N6xoiRIgrsKtNp6BFq2vXFzaqie9yUvSxTU8bne/26HS8b2y7VBTJnmH8gRQrwu1eT0axP46bUvyRx4hQ97s9KuZdLk9JsWkRaILjwjg8hJCbvJ1LyisNSXr/KAMXNi1eEaTjcnmrik2LUIRr2TAvgEzL3mpvxrc/Ni6JVNh8BJ3AvqnyzLoY5u0dGtwNuDTOQqHvLKRsHUPXgVrIR1yw2IaqifK06Ljm62Bj0j16YCjp4w+Qjeh6Y++mWwhNqnQ//Ctba1A3K9u06HhcirmtMKdTANDfyWDvK1ycQtpWziMIGUKiQ+cYF6DcmyUgbTouL33toWqx2YdK52CesOGJ0+rTCmdgNzkdYA/CnQ7ZGB2CzgfwOqXj8tLHSwGKCQuMiO8MlANZlPHPyZNIRry6A9i3rQlbtxJ7eW8YOhHTwu+8RqdJk8u052fnwSnJJH6Pm83VupEjlw7O/kIf+bG/pjUaqqAXG+JlxCCYmTaNzjyqwxyd0nCA26Y6+JqvO6rAZuUCsXt1cn13y2qIQylBRE3KFO133s5BzxFOoFGBTmdrhoaqN7Is7sEgw01Lc51Irw37aMwMS9TT92BtEgqa0fF5NDpVln6O0Avg9IJUo292kUgZBeB4PeQPvVpYWAj5g4/K4m4DjWZpoGHrEpk5HZdGJ8t2cJh1HIhivn+xQUrU0YqNLhG9ACeUEK0T20glRMzoTLfZeLx15gJm2N1iUd7rm/uV6C2p41FmDRfh0uvxsWHt1u8tLpiZAt2wXTBLMDGzj9G+SK/n97l7SYTCMDZ5MFbQKbum8S9PWq5FolPpGSihq473Kzin99UW99mlSKRjfgwiJAe21fZhROAOjdJsy8xYiLUDK5DvCan1veZ5o97eitDrdqwwZdrEgGagqL0VPlLswy5+t3ToGr2qnX5IROF96H2KQ99rpUvVl63B7QW6e/HSNA3HbrjAxuLo2dC7uG+Z15huiehwoLFB1an2F473QI2HUThsr+0qZv0/yOYUYGlc1bV9qkHUyAr0pevaIPMZ3kZL0BUx+zQf6nGdsXg4vEKvDTK/YzKHBtmgiT4cXykkBOWWMlMRkUy5X7BBBxf0tJFq4afLe5WHwwAzF0xzxD2ldw6NymZlrIWdY3jT+o69Pqapp/Sduu7h7JFDgHy3cLSthobgmvlkP25IryqcRu+74FKmNlbZMKAbP2hvmnnGKFZlT/seroYiwbm5uaB/+ZCO1+9u9Z/26MK5uKTmfmYbtxp1OruXSk+3NhFyxZEGA/2wjAddPfRijIRE87QjRsxXE11sZnU2Hu8N0L02p24118Vdr+ZI8RR+SWtP0j26Dbcew3c9zbYG8SVyzexOvb6TLWRiXddwfZqJZlb6LXuhL4DfC+01akC35hApicchWH6iTsvAPtwbCKGQ2BhDQswfX/bNGj/LrPQx/d6XgZq1ktKtObiB0RGkn7B4iCr01mVcpMszP22am/FNz3d8jlnpVnC+BiILcJodmoMmkxrop20kx51/2UmIffOz0z6Nlc83PTvf/RFmpc9bKv6KVglLndfJJSH1AWD9yZuu6RWSXW/3anUh9Pl1DNcMh3XlA7XTelaBWkqnHhmZSoNy4+23cHM2VDhpgzcJwp3nTM/Ck8QOvF52qh8+sIRKdGGdkcdbuuuOyP8TKlB2a3QcfvQyhHvujcsaI4+XbrX9bi3/D9CLdaRAJ344OfRwBkWEh8oHGXk83os3YJpz+JNBPjk4qeCHnGQUpM+8HO16B1DyeOdLrIvC/PxyqFcfY2gz6Z58Kjdqijkqo2KFUurhhHKZn482aX9r38glot98kfLoYOUrDB42nHxYemaBvYR0drLr8lJ4EOwH7+5X1Rp76GnrVf/1bWv3+kgK9tixjr4XtbLg5O2vhRUWhZb3zq4rNycnN5U3Z/W/qG9WwfbCwBAZg6f2KcmnwAG75lG6YY0gh8tBx+QUCC5sbHUlYuF4Y+HhFbHGytaQDFAu1N5k+aJyr/4Vq37nJrQEpoKR0PLy+vryQigyN2P1y42k4VTVoKzaDa9SKh0cqc9l729wMOfIFvythnT63upJixCrhYhXlbMypfTMxvUftqwCQQndX2iMWgWek/uxNymPGH5QVD/E6gdHopERnmArY0iNjhfQPjdIcdxzSkXukNElP8PcLCIIWmrUHUWNKV8ZCMniW56m7VnCgj7Wmr2S2d50Rwrk7w7E7sZS/vEK9AdzpSRuujJrH5fFAxov/DkNY8lfjxFB2vrbjrZpth8uVUbsbgFv00QtgE5/22lXI9S6b7lSopSogXtu4qGgoxO1XJyUYOHB3gn1Qfd8vDdvFzTPor2jTfDIynB25Tl4bvatDTxPFbUbIswupOn060v+pgtbRKhjSp+Ezmh5IrJ2vvLMIjgdi8e0cKSNlUC7wNdgYftY7phyKRWeq+5ooENV9Sy9u+n8XNTHgs6M1y33zvN8rswIGi3oHZAfeH/swgLQTNfbEWrMybmoo4If1Buncdaq/QkQWjyHGvJJ4FFPyj63E50ZAml6yovRK1eEu3n9wwDjOYEkaec6yT3biMeIFciQOC2qSJ+AE5qgoUJBikFDQlLP7cBtigUouAv4X7z43B78M8c65DKw+V+5Z/T+2kCEQM1hfxLGgCJ0uHK8tbI8hvjt/wGhL4pzey3jqQAAAABJRU5ErkJggg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804988"/>
            <a:ext cx="346710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 descr="data:image/png;base64,iVBORw0KGgoAAAANSUhEUgAAAK4AAAEiCAMAAABX1xnLAAABR1BMVEX///8pS3Dozbp4YFwAAAAqTXOoAAAqTXR7Y17qz7zx1cHu0r96YV0kQmN9ZGAnSGwVJjmuAADz8/MZLkUPHCohPVvu7u4cM01qVVESIjP5+flkUExLPDkFCg/s7OwmRWcLFSBYR0O0tbU7Ly3Hx8cpIR/Uu6pVREEeOFSxnI5iAAAMFiLS0tIhGhnd3d2ZmJdcXFzJsqGkpKSkkYMAAB95a2FqXVWLi4sAACOMe3Crq6uMjY15eHYAIT4AAA0qAAAALE4UFBRCQkInKCpPTkwAEjJ8AABDAAA2NDGVAABrcXEPAAAAABg5KSUoAAB9AABXAACUg3ZeU0toYV0hDglAODMkJicAEio5JB8AFjkAJUApHBo3LSMONFgZGyAAI0YkLz5ITVRGMCwuKygjNDQAGxs+AAAAAywgHRZAGxsOCgBeAAAaAAA7euZUAAAY3klEQVR4nO2d63vaRtbADZqpbtwMxhaWMBZ3YnMPEDBODHFah8TtQu3Yieumtbu73b79/z+/M7ohpBHgRQjv8+R8SIyRpZ+Ozpxz5sxFW1vf5Jt8k2/yTZ4gB2DTBMtJZV/576S2YY4lZZhV/gOVDXMQ5KBynE33er109tig6/fwv9XnpdxKulN7vLt9kAqyKIpy4eH2LlfrZKNbW500/hpEN01oyG6vlrmVBSqAhQoIokCFkAQCgnx73qshPUdBdtOQumRrtzIipXQJiFJmMMhIAv5dICCC/n4F9DZNqUn6WqKmqCpvIBSiBDmTk4QQQwllEYDGVrSS7R1sGjZ7LQcssAY0ExAyOTkkiBK4OxnVqo3e/mZhD2qSA6smIUoaFAICJYDhZkmxpC+tZqCaAjYGRRiGQcCyyAjCZWPTtKMCUbViQbrO6CIVRCokiUIo9GGzUWJ3KJANAftdQVB+FARBlnIFiRqIIeHXTdJW7pzsNaC2vYD6PzaMXIgqyyFptElaJ4dga22ihHBDOTH0Ib0p2oOrJWEDAQnZLzKNwICiwIb8bjS3tGqRVgcBqozicTkkbsibXQhLaRbBSoFQphwKFDJMALmI2+omaEciTgYWKZYq5CT0by4/kQOhgXKDgU2YQ/o2hHwU4hUpcnvD3kDMlAsoLSs85vk8QKaQY/AXGzCH6AfFQSGjFDKIiBIslhFgKDlTzqDIgCJwl2VZfwuZRE45irny3DuMNLzrDBUSUKoo5EKaj1WlkMOZGLLX8sXYz/v9/IRF6pXV7EJIekxbuWU04xTKGTGAVIxCrYSCrRYWRBGhClL5epzneNaPcNv5cSZEZRTc0J3HafrIUCMjd5stOZNRejs48AoC7vVIOVBul/wqKxK2PuEGxh+J557SVh6mjz3HNxFWvl4at6bSbZbyPK+zYuGkfOkypDsMb52DrlyUxF6WeH9pjFFL/hLLG8KaUBX15tvco9EQH7zMJA805SLPJLc4P4sp/f68v+6fI3ydL93p6hW8tIaRrtuyfM0b6mP97DxcP99kJcGwBu+6QJVbtX2LZbm8AHHWHPL1sqbewK13vkHxuSjLyklPocX65yaiZkYFzxKHfRDCnhVI5YmVljW3MtbW3JCCQUiNJWLfK9webmiyWABNztb6m61Ju93Ms+qHUn7qeFXhWlJBbWueFctGKKmhhNxFnvdbaOvdZj3PGu62NG5PCt26mZf1D8Qcfjhe4uK0xaZa1RbYqQEo/o3Pl/LmA/nSh0KBQbgdb2B3eyPwAXRZq2oNHpZXv+I55YZYiwEjc8gUQgWxdl5r/bx299AA41K93mw50nYBGPPqD+US6ShekkSRKo9xU2ydrJe2csdi9XFdB1q2DpCgx8+W8A8kN8ey7Q9SuaSonpPXWyapIRKu1HTSLfZUSFCLUrgHRK/Mcv5uG4dufPhaW9zBhEOJdkmqO0YHvt5uK22LL0mTvMNhPHJ1fB2bCievMxg3UM7VLHH1pnMwM/yY1tTIz4Bl64+4AfCt4zXijpBW0EVs0eqpgm07X2rVWX68zkxyhJQ3cVTa04j50rjJ8811BuM+usp1qeQOr787XjPuCbKDetcVXDbvRyfiW+vMzHqIFDneJ6WNDrRsXZ4gpzhZZ2CLXqve3TGoLU2Lk1/syNbbq8jKfhTTxivj8pM8zoa47poznd1OuyXL3Iq0KOg91lFfSPYgjTw46K6qXNTQfq2ORn1POmz7K9sC0q5nnZ+tLRdwSx4OD/efhkZwe3zLwwG2nnNGRqBF/UtLBxPhelnFIbQ1vctDwK1fg+tWyfI7j7pqqtQsbCjjLk2cVM5yk+54PKvc7jrzRps0ZtHY+gQ8OuXiCA5Ydc95W9/dncwECrbbrD86hg6+ZPUkbN3jsararC5RYHbuEHHXVsVzbY9nEB23LcpkSxMH9bJ127F5z8exhzaN5RzUy9l6mHzL83HAimRVWT1HdGV80+r12LyHAViXkbVEw3XbhF4cb2+D6+2sO8g+sPYpEK81ePm5+sB6GD/eyIyGtNUc/Fzpsc6ZMgQWJfI5W8V6vYUbZxmNrby8f3KtDP2xSmXf38x1rfpm2YtNzSP7VLcVpLl6G0yadT/P5kvt666tYo0M19Pwa5YosAde1E+uN5VxSzxsafuaa21wGmTlT1IXniUPWyq03Y3MFJnP6yjc2NO8kcBbtpunM+1mdYtl921pyV48y7XfbnwuLPJnLXuLIgifv67sdobVTRNXAA4OC2q+LNc8V5LG0dvaRid0d86j0dokz9XrznVf5I5/Uc2239gq//vXjTmzykCZZHU8bOExC4KjVWDz7XPVBmoNlHqG6bOjzczj7YBGdKiEqex5uz7O4PL9rMtFn/PtmlZUGGLKt7QP0l8H3pvE8eA0NVRVhuTg5OdusztptcbNvFoRxej5cau6qx3/iA/c/Qh9Ph8Mf6x53AHqvwxD+BFpqa+PPR6kO4i2223mUQBWJhP1G9NqzSfltnrvMK7PR38B6WPv3EQ2eY+vG8Rd8Kqpe7BfSTeGP/7wL1BtZM2Fpf2B2tgu4iqujy7iEcPzTnb9GVq2WnvlUy5LA2y6jdng+vf29vYLSwQbqCaTBT5NYCLiCwf3bgAYrTNJ20/XwMdTEFSVBO+VbLtqHosefb/93Xfbb8wQ+wOtC3HxRVOuLwUUI4Yw9QVcrAu40gfv4ugisSPtslBd0tWZ+tIKQLRIzLPidVqzcnWrQGeLg7XkPsdDcEarVwFB7VpnatFgGqzOv1dwzebwqH/5uGcod0f/CZ/EB9zvHUdrH4O0rtSYcTmgOqpPWsM6Bt+psm2M6lzotD1gaDQR9pkl7Ppiqyy4NynEB7TrwS+qYnY1uvMX2xruCy12netd333d4pFHicEZXLj3p7u0PeAzXwHGIlBXjOrws0o8rujKRfKH8vuaEXFHp1PlztLiNuBqfz4LrBfQWw280Yy0g9U8+se2Trv9BttHv2M/BSzGbbhxN9UbBT7r+WN6s0npi2nRU4+Cn6a435+YV1eaTMGuXOzBXUzUfr63X+CI1i7+Ur8QiFbP/7Nttob0W+MUNcPlwljQdjKkXveWEFcAbT9/LK79FNSf48EQVBqGerd/ANnpmG9jeopUxH7v2HpdSytrBOX6fLovow0vdIwM9UfdM/zfeWVgJDEVYHgueidMOBlyDn+5RHtga2fq+XXrvTePNfReaGHiD/Mp/pwGMePPbOp1yTn0vxAvAA/DunrNqeA/32/jHGdmTXD/RjcFurhDpkXW9ckVWrtb0CSV1BKdM3PMT//9/qd/vH9jDlNZLZ+hYXCH4BU0cSm0NV466QNpCouPfm06vAf+8eL99g+mJ6v5sGJsBxzZPK7pdDuuLK+5cLwELB5FYnsxH/xqghv+tL09k+Fs1ZRwFj8sxsO0My06wo0V+xUnW8C8MFiM41xwanZRoMaI6fCOmtnAYgLOY0VCv3YhMave2J3uDHEsBuFnw+zSbxTP8N5wDAdaOIsfLqBFd+TC3JyL4vzLYFzfVL0jLSUzgtRQ8ythojucPdXqoSIKiF7djIscKXxnROL3Wrqr2WHPyIWSc5qZdkjkcVVcey5muwZWf1hb1aX3fbZ/aGh3q0NOc05nSa3c2Kqni3APccYCT1VXkP5Bw32h9YpujD8PzmmzmtAfV60Bk/MF8yV2VP2pYWz0vZYzvP8n/pg1mVI4uRAXFi9WxM0tMF0dQ+sF/WGkj0pkHkx7OfAwtRAXNbbdBTzzZZ9oukFzxoo9qnKlY2yqRv74Iwod1elf0zsLPIx6rper5TkVIu6sU4KKOcAiatbZHwxcZLxRYCh0mYaGDztbLVJkiQkD8gYzsUOxUPi6sdX43uhNvE9u9aedyfjRbLBxYg+uNvGl5+AYQCwI4RRGiVgpsD96P+37AFNnMmhpZjDmYMip1fpAHYdcNwUASEaMjxHcpOCX0cWUFnV+jLgQBhY66OQlwqvh9s/IuLEEHTY9UZhUEgPwZtqz3H5hJOL2gEYfOuCuqF2y20XKTVkv41O6s2Zj0A+hd6z9HegYMlbEvYgTzwpiVoDiDmpLdOTN1DPorgBGEtacLhiJxMh53or99z8JNQEfPLL7UDqh3EFSr5F9p8czOpa01WzQrQGiG4Z7q/UoAKmEUSSpRjFQ9JTfaz1hrVMG9+wpXRzdWTgZIZ3ky2p+12qjyjnJ4TSFuei9D6pyP6jH0IjWptyIkhRFjmzfIN+9Wu2JhBsmtxMYx94JJnBVb/sn1S0g2pSdaU8/3v7dihkkCTfukALDPSVaJH9CXcs3iuuiI3bd+oyQhhyJxU5WLkQScGHRqdcFI1inKfDd9nvcvKDvyMm9qhK0tgx4uuIohe2EENKxHafOJp1AvDD+r+0XuEOUAs41EOVce1afoWR1q8jjbDyKx2J7xUOSc9Oup/AWv/9RGehzqIYZByetzmzFIIGi2uwlU/FiLJGck7HTiUPsaiM0TEzrzw60xaTlKcEvq45Y2cp5yBgS87RGx0CK3gmmkgnHJFE/ky2TWNkWthr2BBIW52basAhiyT2wuJcet9UiV0zHtsjpeXh+PQamksm9RQUmvQc985v7lYtOu6Q6/4IuLZ3cm1unUiVutVwffLV6xfQtATcxv5cYXlT4UU5iyyp9tAvbWo7sl4aOFXD1a7velrunFftpijTuCdeaq76lOr1wz3bL8NSFsZ/jr/Zrw4Q1OzcLvcBW1FPYbQG6UY3e/0h4ssF5dT7Ub1tIi9hsyUjYlXHWPsEa6LnFz8WlO9INr1oR0WT3JcE32C3PpCUVd0F2Y8t+6I/uzGnoEDrDDhm6IkEURVJgfn4DIwQ35s6kp31CVIDOeQN2c/ROPEhK7KcHHdqsKe7WnP/0Kzta0DEQK0M8h/SCWGJzhfDUtRkCF/amDh1drzISFIvD5Dzt2o1p1cquSQgTBNTxHiIurpfBmP1pm8XuGMKr1s1N0v9i4w06RVq1FcH5KVn80JqZn7m5jYu93RD8vBl3kYAgPXND8JWbU/XSNnNQa6Qk3GViMOpzDL+cmTr1tLvbF9ZmO0FIM05p2RK4MPy1XOf4eutmOrPM3Xl6u+ZnD31nN7LshBtZhBu+mTTxAhGW97c+q09tZszeDWlMK/fhUwnvTvia3NYW44I8p68O4UofFYcIXd9YYqjZKrxX9zji5BtSQWlhU4PvWqalIXxeKZSFXV86XFHNgX438Wu6aRErCapHdvJjkH7XwnYwywvP3J/sr47pfeyqumGV9XSE0Ab3EG4QkJNeWERtDP31dPsXlpU+heGrNWwpgKffAqA9Sby4jvUTpmbgsj9MxmOkDB7u/YLvk5vkp+Zw1av8Rr9dfPUnCzKH19kTdUcnvj1Wdn4lJJd4kC1B06ScAQJl56nxZLp/ZKYzzGY/r2V69AmoRhttbTu365KykRcxF8Yz8YgZMV4Ay5XA1HK71a1K/2JNr3Z4W601flZwed7/iM23TRh3w8naDjnFASW/v6vsWJbH+4iix6M4sMp6liPsH+h7dUxKXEtZJ56zP/Fk3DHFCZ7GQDnPIq3WWW6QZ/mf18Jpkr5iuWI5X8I7mLL1V9bWZh/1M8mXt2MW0Za6PFtCFsyvfdlwh0eMEiO2uZKMLdFmDngA1gEW3oxxQOPzqAGwjziquZjlkmWId2mjKApwfGmQ57i6tWsE44QyoI6LAiLP1a/xbTYRcn7d23RHkWL4DEMxAFlfC8ittm1M3ja+bvpqUCo1ZVDnueYjh5rrL+teurbf4tn8JcK9xA74dThFGMtLOhtv+OzsPnw/yXdfH7Wa3TUs77DKKM/VMW4GmSH3CwlMHa9ysgecUMTenUH6/sKLzXwOQLuNjUGWx80W8bEj43Wk1ZmhG7Xy5eT4BGtXvDm7DzqkvItHJnzGRDkPeG9lIArO4w8wMn/8Tz3IhdL+kriXGVAQirRT73yxNfhcKuculN3jXqMPACiXb2KxvTjZZR0uGrDE4sGr4SoI9O5SktXt7uXCLx9I0zMODxOLhyeCHmzbkQWMIvqW/aE7Au4hQL2JRY3NWNq0Tkl/0Ek13r9sY3mp5CH2rEnf/DngQS827q9eqrjG6zBACtJwKjQsAmXcB8ZABK/KJDRGfFj41N0Fag5y8qDiigZuIrFzeJhEcriTiER2kjv6Itfw3hE4jOzF48Gwgk3j2wqngvG9WAI8Vj1Zhd0pWHGLqTDiCKsyo02IlynEIsbtHB6hG4rFivF714sKTjLSOGX93QYLHKxqIFNTUWQNRQUHORdmccXX83GJt/DSs30KhxqmZhOMfLQ4HNhwvXt16EVgFldynEXkLF7Eh1lcQdZwr+cNDjso1zvT3brQHIPW4pjMMoV9C+6/vdtic6Diyjru5TLT9WeFPvJu06ykgssUNAfBkFKGReLdLpBRoOLqL2mxpwyL5d67vZJ03Iye4cwd+CWKaWmbd7h6XrbM1IVZoV+7Npi6NG6O0WPw01uah+//2tVwy/89btDDPTYPNNyBjvv6qbjwzMNdyQ5mtcvIT8d95+H+SBoupeMWnpzh0O5NW1gaV8gZGc6TbffQO1q9qU1xidUaNQkn07o/PDlHNEcmaH6XyRCnD8YUIeN6Vccz44o67iUxf0SqjTmkPvDMy73eNFxZx71z2hoi7jQ347OXu4KquMwU1yl/dMR95elehSpu4VrD/cuptBR0mBMLP3pJq+NKWlQjFfTm4q5lrHoRrqTjOiZkTrhhb3cL/kQthxt3wL33dtfVT4KCq3WEnRMyB1xv/Zj2juYprnWunYHlhOthV0LBFc24opMxKBNcSL9fxySWOXKu4Wr5Y428ztVxQiftXb1JkdoMbuHEKRo4zT/9dfEl3JQRLo4xBQ1XSv/mNFOPHJ09zceQdCQFV9QynOzIwRgcZuoF1z45ZFaUYj+j1ZyY22PimhWMS4zOnnbUsKhDKVpFj7mrkNasqLjEX596vGF/Ywb36mCLvD0VTJDn6Lk6p3gJSd9hXO217czfB1u/E42B3iHi0t6+BHtrK3tlxkW92g7ReB02oPPa7W4da501tdwAoltZovE64Lo5e38pqSBchgmoKhaQsqLE/bQccD3tV2LZ/TS8yA2R1Gq1UR+7pSEZl0Tr4sKT/1qqJON1wPW6pRGkQlgQ5GAMnpsuSd4SyIi48PNG3upikeo7wgzpiHUfHBrC4Mp7o7kij1/C1pKYuh2H6XNiJ5EYbt5ysezXwOFRbC6uLwhpD0f/5kvlM01btWtLcWiPM3Nn2bflOQRcr1PdOXJhX25l23rBw4HrRfKzbbpTzIbrde44R6r2+dzWvprnydgcyb5biBt2Z3NdV8S24Z5tC2N47/kb9ubIYlzPJusuIwNrzC1ad7l/udEX5likZskibWMT3kzWXVasGwQScDf1GjiSpK2uwTaU8oz8GGH3HGt9N/UcMnNDbBu5W3HjHtfy5ottY1YLLrx/PgkOll9naa0jP7MbuW9ehuH5uM8qSiDHuwj3+aSPWDrWzo4F991z6ARPxVqWfua4vbP5uJ6t71lOrIVIm3afF27lswV3dtb0s8N99z+Fe7AA1+Ox4EVy8Go+rtt7cawoBy/n4549M9wF2vV4HsMiWYDru39eQfjgxpKOW3GfV4pj1W7Yght+Xglk9GYB7nOqithrpjbcDb2+3UleW3Gn7x9QVqr9vmnAWbEstA2Dr1/vlSGLVLz49TTy27r3YXiiXJi7E5D+2qgcnwBwmMRvXq14/HbbJaR2T/vUJaC+VDB+ivrp+5kyUOTiGeJWh7/XRrXXSZUQ+4GTwkD9AB6uzp9XDFalMtL4CpdRvCxTUj8NKIZ6eHxuwNlzWRzkEF6OYgppjMtk0KdMSJAyMsM8DJ9TDTJae6ByCFQAIkNRYn9raySgT3IuE6IYRn6UGOpvN/ciXE2yHwRhgEGZnMBQgoCMt49wGYYCynxJRszJIentM1Fw5zZUQKrFM+IAQw0oEeGeiGJZRLw5dbIvI2cowZOF7QulVghllNnzyFopCoihux7e0SMklMsCw0hlZeoOAqeYq82nOtELkckokw2pcgYZbyEkKaNSfSmElH2NLDiXUeca5RjmctO5zm5ZCCmzuxkRyCEBSMhG1cp+7YoKMQCZNCMOMuhmGEmkmAevpw9ZaIHAyAqtNBBC4qBMPRj5QRU8iHciuMK+YZBB314j5odN2sP+J/Sc8a4+wiDDhKQBk7ky5YrR6rDfO04j54Y0nCuXldu63WC/7RxFgAwVojLY396BqyvSNk3H4JLBd6RNnVz5vQf/tTRu8d5ZmXK5gCPEKBrdJa6e260hd0EZ4uHq0BlR1wAhraGHXQDzolb24oOob/iyMfPt6NtKUMzlohCQHYICpUYMakOjbPoCXGQInxYH2OMRuBPVyLyRMczjW1VbjLzkPmjR3hBcSZIHu6aRpKfMRMceYfm2vpvudDZUjuxd4if7AJ5XicZRDoAkXYGT5zSYPleOa6NnkRJ+k2/yTb7JN/km/4Py/z3dyTASo5Au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23241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2" descr="data:image/jpeg;base64,/9j/4AAQSkZJRgABAQAAAQABAAD/2wCEAAkGBxITEBUSEhQWFhUVFxgYFxcXFRUYFRUXFRUXGBUXGBUYHSggGBolHRcVITEhJSktMC4uFx8zODMtNygtLisBCgoKBQUFDgUFDisZExkrKysrKysrKysrKysrKysrKysrKysrKysrKysrKysrKysrKysrKysrKysrKysrKysrK//AABEIAPAA0gMBIgACEQEDEQH/xAAcAAABBQEBAQAAAAAAAAAAAAAAAwQFBgcCAQj/xABaEAABAwICAwkKBRAHBwUBAAABAAIDBBEFEgYhMQcTQVFhcZKT0RQiMlJTVIGRsdIVFpShwRcjJEJDRGJjcnOCoqOywtMlMzWDs+HwJjRVdKS04jZFZMPjCP/EABQBAQAAAAAAAAAAAAAAAAAAAAD/xAAUEQEAAAAAAAAAAAAAAAAAAAAA/9oADAMBAAIRAxEAPwDcUIQgEIQgFQ92bFXwYY7epCyV8kcbXNc0ObnJuRc3F2h4u0EjbwEi+LIt3SAvqMNY37pJIHW+2y721lx9tl3x9r7M7rbSgzuh0Wo3MbnirS+wzZGd7fku3YpCPQSldsp6/ot7FtIFtQ4NirGPaaQwSGCNj559m9sB2nXYmx124ACgz/6n9N5Cv6LOxB3PqbyNf0G9ivuEabRSyiGaKSmlNrNlFgSdgBIBBPBcC6msbxmGlj3yZ2UHU0bXONr2AQZK7QSkG2Kv6se6ufiNR+Tr+rHuq8U+6PTl7WyxSwtdse8C3PYG9uVXNrwQCDcHXfgIPCgxYaCUnk6/qx2I+ItJ5Ku6r/xUti+k1dV1jqWic4AvLGCPU5wbqLi/a0aib6rLvF9GW0kkUVZikjZZbEiNr3CG+oPkeZQct767DYeK6CFOhFH4lb1J91JnQqi4q3qXe6rvLiFdhk0cVc7f6Z5s2oF7jnPGNRseC5BNirw13COFBjFBo7TwOLoZMQicRlLo45WOIJBtdova4BtyBPTGR9+4t66la1dV7E9NaKB+R0uY7DkBflPES3VfkQUM/wDP4r66lJvkb/xLEx+lUfStSwnF4KlmeB4eBqI4QeUHWEnimN0tOQJ5WMJ2NOt3PlGu3Kgyx08Y24tiQ53z9i57sjGtuMYhcaxd8xFxsuLaxyLVsLxalqL7zJG8jaBbMBxlp1gctrJ8YWna1vqCDONAd0yojmbS1VqgSuayKcuZG8Ova0r3WzNtsPharWcTYbmsK03oQ3GcPc2zc89NYgDUW1DRe2y+tbqgEIQgEIQgEIQgEIQgFku6nMTjWFRuPeAlwFh4TpGC99v2rfUtZJWJ7tdaGYpSOaQXxRZyOEWma5txwXylBooVF3GZY3VdU6XXUuN2l23LmO+W4je1xxK0U+PUz2tcJo++ANs7bi4vY6+VVnHNGqeafummqxBNe92vba+wuBBBaSNutBLbt0MXccTzbfxKN68Yj7cDjGw89lFxhsuOUsdUO8bA10bXHvTNYnZwm49bQuMO0RYZ2z1lZ3S9hGUF4tqN23JJNgddhZTmkmBQVjW5n5ZGG7JGOGZp2+kXA9SB1uvUsBwx7pLB7C3eTYZsxeBlHIW3vxDXwJtonmOGwZtph1cdrHL81lEQaC75I2SsqpanJsa4nL6SSTbmtfhVyZGAAALAAAADUANQCCh7hVGzuire4XkjaxjSdoD3SZ9XLkbrUbp5HT1mORxwAyZzFHPlLtbmuLZACNYtGACRxHhupLF8BqqOsFbhzM2a++R6ra7ZhluC5jttgbg7ORLRbH4KAOLMKqBOQQ513PG29g5wu0bNQHBwoLrurRwtweVrgABvYiHE4PaGgei/oumuiMjnUFMXbTEzXx2FgfVZVeoosQxaeOWtZvFMw3bFcgkcxNy46gXEDVsCv0cYaA1osAAABsAGoIK9p/iEkFBI+M5XEtbfhAe4Akctk73OtC6aGjZLLGySWZoe4vAcGtcLhjQdQFtp4STyJxjuFMqad8D7gOGoja0jW0+g2VXwrSHGKKEUzqMThnexSAk6hqbfKTmHPlNkEfpBTswnFXOh1RywSPEdzYOyuIZzZm6uLMpTQTQaKsh7ur80rpyXNbne0BoJbdxaQTrGoXsBZJ4Lo5UVMk1ViQ+uysMbG973jXNIJABIbqNgNo18aMHrsWwxhpmUwqoGl29OBs5uYl2uxva5JsQNpsUEPpbhLMMxeDuW7WSBjg3M42zPLHtudZaRY6zw8i09UDCdHq2rrRXYgMhblLWateXwWhtzkYCSdZvdX9BRdPS34Qwofbd1xdHuiG3z3WxL580zx+J2LU0hf9ZpZ4M77EgZJ2vlItckAcXEVv8ABM17Q5puDsNiLjjF9o4jsO0IFEIQgEIQgEIQgEIVT0702iw+JpLXSySl7ImMym72D7a7gQ0OsDa9kHun2mcWH02cjPK85Yoc2R8huA8tJa6waDfNlIvYcKymj0emrpH1le4iSW1mtaxrgwXyh1mi9hYXIubBOsEwCWWc12IWdO62SMeBC0eC0N4AOAa+M3JurYgrPxLpGgl2aw1kl9gLcJVecykfJvdJRyVB48z7epoJtymyvGO0TpqeSJhAc4WBOzbexVR0c0hqcLc5r4AWl2Y3Fje1u9fsI1bEDqDROsdb+j4Ywdm+SkfNnv8AMlJ9H6yEFxw+GQDaY3l/6off5lMfVRpnEufDM0ni3tw9ZcEhPuoQDwIJT+UWN9hKCNwrEKZ8m8zU28SHUA7MATxawCDzhWL4Ih4Gkcz3j+JVSeWqxKpilMe9Rx2s62oC4J7463E2FuBXlAzGGMGx0o5p5h7HLx2Gg/daj0VM/vp6hBHOwZp+61Hymb3kk7R+M/dJ/lEvvKWUdpFO9lLK+Pwg024xfUT6BdBXcWkoYCWmSd7xtayeQ2PETmsFHwQ1ExvT0lU5vATNOb+kWHoT/cu7kMr2zhplJBjc4A6uHLfVmuecrYGMcGkMs4HhHhBBjI0dxM6xST82/vv6jJdImirGHv6OqIG3LNPf5sy2QQP8U+orttG87RblJsgx/D6uje7JI6phdxPnkA5s19XpsrG7AI3DXJUOHLUSkfO5Sun8WHiE905S4A5XDVIXcAZbWRz6lVNzypkdC9rjdjHAMvtFxct5hq9aBHSLQ2LeHOgaczbktJLs7bawOXb/AKKsG4tpe998Pndd8TRvF8jc0Tdo23c9o2/gt5CVJLOdNsLlpZm1lKcpuSNTSGvIOZpa4EFrhfUQg+kAV6oXRLHYqymZPC1zWWAAIItZrTZp+2Ava/GCNoKmkAhCEAi65zKjadadOp3ijpIzLWSA5RtjhGq0svJrJA/BN7cIONP9OmUIEMLd+rZAN6gs7Y4kZ3kDU0WOq4JtwC5FE0e0deyQ1dY8zVclsz3WIbYAAN1cAAF+TUnWAYFvN5ZXmapk1yTP1uJJuQ2+xtyplAKLxzHIqZt3m7j4LBtPYOUqUKzbCJ45cTDqzwTIRZ3ghwvkab7Gg2CCYhrMVqm5oIQxh2O71v60h1+gJyzRDFJBaSpa2/Bmc71gALS2QktzAXHJwegbErNOLAR96OEDbfjugyl+5hPtM7L/AJDlwzQzEYP6owvtwd5m/Xb9K1QTu8Y+32pNBmDdJqmncI66Ag+M0AewlrhzFWqiq2SsEkbszTsP0W4Cp7HMFjngMc4FnbNmZv4YP2pWWaB1BZUSwB2ZnfEG+q7HWzDnBQXtCEIBCEIK9imh1PMS4Zo3HbltlP6JHssoKonmpTZmJbNjbveRyWGYBO8crJamtFDE8xtvlc4X1nLd17WuBsAvrsr1hOhNBTxtdvTZpOEyd9Y8eUoM0OnNcRbuwgDhDdfp1JI49LNqlxCUA8OR/tZrW0RxxgWEUYHEGAexMa3BaWW+eCI342Nv0rXQZzhOiVNL9c7odNfblIF/yibu9it9HSMiYGRtDWjgH+tqhNJtEG07DVUTjEYxmcy5Ic0cRPJwHUU60ZxoVMWYiz26njgvwEchQS6QrqRssbo3i7XCx4+QjlCXQgrm5hjb6CudhlQ871IXOg2kZ3C5aAAfCyggC2su4TY7a1Ybpzhb3RtqoCWT05D2Ob4Vgbj1HXzXWk7nGOxVWHwujzAsY1sjXFxLXgWdZzrlzbh1js1W1WIAWpCEIMo023SS+U0OGB7qlr3MdKbtZE4Z43tyuH1wjvj4oIae+tZMdGNH2UsZuc8z++llNy57jrOs67XJ9ao+5nhbppmb28RljC/NlzXJs0i19fhLTXYDWcFVH6YOxyBVCSGBVvnMXUH3ko3BKvhqIuoPvoPVVdKtFd+cZobCQ+E06g/lvwO9qtgwWp8vH1B/mLsYNUeXj6k/zEGdYXpTiGH2Y4HKNjZQdXI149msKy0e6yw/7xS34zG4X+e3tViODTEWM0ZHFvJt6t8UdPoUxxuRBf8AMOHslQcndVoeCml6LP5iY1266ALU9PbleWj5hf2p58RI+KDqX/zUtDojkN2imFvxDv5iCl1mP4pXggXDHbcjQ1pHLIdZHMbcintFNH+5WuLyHSPte2xoH2oPDz8isfwTUeUh6t/voOFVPlIehJ76BJC7+C6rx4OjJ7y5OG1fAYD1gQeIXDsPreAQH9KQfwpM0Nf4lOf72QfwIIXHtF2zv36Nxjl1a9eUkCwJtrB1DWFFx6RYnROyzDfWfhDMLckoF/XdWo0mI+Rpuvf/AC1yafEvIU55p3fSxBEU+6iz7pTn9F4PzEBLv3TYjqip5XO4AS32NunM1FXu8Kjp3c8wPtahkWItFm0UQHE2dgH0IIDE6rEsQGTJvMJtdp70G3jEjMea1lYcBwhtNFkabkm7neMexcl2J+Yt+Uxdq4M+JeYf9RF2oJdChjVYj/w89fEfYVw7EMQH/t7/AESNPsCCbc24IOw6vWqToBjLcMxaWGeUx00rnA3IEbZGgmN777AWkjUdpFwbAiVdjNaNuHy+s+6qZpcJZXmWSB8FwBc5vCb4JDrDXs9SD6eYQQCNYQs90bxLFH0VM/PC7PBE7M5jy92aNpu474LuN9epeIM43ET9fd+ad/iNWyLItyCkdDWTQvFnxtlY4A3AcyYNOvh1grXUEJjGldJTSb3LJZ9gSA0usDsvbZdMhp/QeUd1b+xV2ooY6jF6vfWh7WNjABvtyMF9XM5MsSqsNgldE6mzFtrlrWkXIvbvnDkQXEae0HlT0Hdi6GnWH+W/Vf2KijHMM81PVx++lW4/hnm9v7mP3kF3GnGH+XHRf2Loaa4f5w31P7FSfh7DPIfsWdq9+GsKP3EdSEF3GmVB5yz9bsXbdLqA/fMXSt7VRfhTCfJN6k9iDX4Qfubeqf2IL8NKKHzqD0yNHtK7bpFRn76p+uj7VnvdOD+K3oSo3zBz9q31ShBo7cbpTsqYDzTR+8uxitP5aLrGdqzTLg/E3pTdqO5sHPi9ObtQacMQhOyWPrGdq7FXH5RnSb2rLu4cH8ZvWSdqDhmD+O3rX9qDUhUM8dvSC635vjN9YWVjCMJ8oOtK6GDYVwSjrkGpb43jHrCN+b4zfWFl3wHhnlv2wR8XcNP3b9s3sQaeahnjt6QXJrYhtkZ029qzA6LYcdkw61iPilQ8E/7SPsQaYcTg4ZousZ2rj4Xptm/w9aztWa/E6j4Kj9aNKt0EgIu2V5HHZhCDUQVSt1o/YTPzo/cevdziaRndFJI/PvDxkJ4GuBuObUDbguVxuuH7Dj/PD9x6C1aGf2bR/wDKwf4LEJjohXSDDqQCmmcBTQC4dTWP1pusZpgbHlAKEFP0E/tiu/O1P/claYsz0D/tiv8AztT/AN0VpiDPcEOavr38coHRzBVGCSFlfKanZmfa4JGbNquOa6tOhzszqt/jTuTrFcBpHF80rNdi5xBIvYbbDhQRnd+H8cXQ/wDFed1Ydxw9H/JVuKaGQneqF7wPFkkcQOC4a02ShhH/AA6bpT+4gn9+w78T6gjNh34j5lXTG3zCXpTe6uCxnmMnTm91BZcuG/iPWF5vOG/iekO1Vghnmb+nL7q4Ib5o/pye6gtJpcO44umO1edw4dxx9Z/mqtlb5q/pye6vQ1nmsnTf7iCz/BmHcbOtPaj4Iw/jb1p7VWAyPzWbrHfy16WQ8NNP1n/5ILL8CUHGOtPaj4AofG/aqsfY3DBOP7xv8teZqThjnH6cfuILP8XKLxz1gXnxZo/Hd1jexVrPRcVR04uxF6LiqfXD2ILJ8VaTyjusZ7q8+KdL5V/Tj91V37C/+T+xXoFFx1I6pBYPijTeVf0o/dXh0Pg8s79TsUKyGgP3Wcc8bT7Es2joD99SjnjQSTtD4bf1zv1EnoDVFtS+EG8bmuI4rtIs63BcX+ZK0GidPO28VUXDhGUXHOCbhT+AaMx0zi8OL3kWuQBZp2gAc21BxojPlxiqZ47L9HJ7yX3Xv90i/Pf/AFvTTReP+m5zxRn58idbr5+xYfz3sjcgisA3RcNipKeKSSrD44Y2ODS7KHMY1rsvfbLg2QsWQg23QQ/0zXfnKr/uitMcsu0Bf/TdePxtX/jtP0rUigzbQYd5P+fcpLSiXLRzH8AjpavpUfoV4NQOKd/tSmnclqJw8ZzB+tf6EDjcno8tLJKdsklh+TGLfvFyvF1Wtzv+zov0/wB8qyIPbouvEIPbouvEoWW27eAdvEg4ui68XWThOr/XAEHl0Fek8S5QcmMHaB6guDTM8RvRCXYwk2AJTnuQN1yOtyDWUEYaCI7YmH9BvYuZMDp/toYubI2/qspF1RbUwZRx/bH09iQQRzsApDtp4erb2JM6M0R+9oerapVCCGdonQn72i9DbexJO0NoD97s9BePY5TyEGUMpG0mM7zFcRnUBcnvXR5rEnbY3V4VI0rky42w/hQ/OAPpV3QRGh7QcUrTxNYPXbsSW7AfseAfjHfuFK6EG+I1x/IHqTbdlktTwHidIfUwIK3g2446emhn7sDd+ijky7yTl3xgda+fXa9rr1aZofQA4dRnPKL00BsJXgC8TdgvqCEFD0CP9O1356r/AMZq1ZZno5SCHSOtYCSC+d1ztvJvchHoLiPQtMCDONC9lT/zD/avN0E/Yg/ON9jl1oeLOqxxVDknuhf7qPzjf3XILFud/wBnRc7/AN8qyKtbnX9nRc7/AN8qyoBetaSbDWUpBCXmw/yCfGMMFm7eF52DkbxlA2c0R7bF/wAzefjKS3snW7UDwnh5hwr0yNHg6z4x+gdqTc4k3OtB1nA8H1nb6BwLglOYaF7uCw4z2J/FQsaLu124TsHoQRcNO53gj08HrT1tCxgvI70D/WtdVGIgamD08HoCjpJC43JuUDuWvsLRjKOPhKZEk6zrK8QgEIQgEIQgEIQgybTMf0y38qD2t7Fe1RNK3Xxto4pIB8zD9KvSCF3Pjetrj+EB6nOTPdsP1iHmm/dZ2n1pzuam9TXH8Z/G9Mt21hdHTMG1xkA5yYgPagvOGaM1xgiMdfvbN7ZljbTwObG3KMrGuLRmAFhewvbYEK5YdTBkMbC0AtY1pAAsMrQLCyEGN0P/AKnq/wAuT/AjWjLNqQ/7UVPLJIP+mYfoWkoM/wBHm2qK4cVQ76Ujp829GeR7D85H0p1hItW14/HA9Jt1zpnFmopeTK7ovaT810Enubuvh0fI54/XKt9NTZtZNmjafoCo25VNeiI8SVw9Ya76VdJJC7admwcA5ggfPrmsGWMek9nCmMkhcbk3XCEHotwp1TFxNo2gcbjrI9JSTIwNb9XINp7AvZakkWHet4h9J4UDx9S1nCXv4ydQTGeoc898fRwBJIQCEIQCEIQCEIQCEIQCEIQZBjTs2OO/PxjotYPoWghZ0Rnxp1vOHn0MJ7Fol0EBuVm8tYeN4+dzymu7E765RD8M/wCJD2JxuRffR/CZ/GvN0eFsmI4ZE/wXzxtIvY2fURg2PNdBtqEIQYVTO/2qqB+Nf89L/ktNWV0zj8ap7ix35w23+9nWWqIKDSuti1c3j3pw6tt/3lIYvDnp5W8bHD5ioyp73HJh48LT6ms91TxCCtbkVWMs8V9d2vA4Tqyu9jVoix3F9FqiGXfKYOc292lhtIy/Bx+kJWLSTFYhY5z+XFmPrsg11egrJm7oWIN8JkR/KieD8zwnLN0yoHhU8Z5t8HtJQagV4sy+qfL5szpu91e/VRk82Z1jvdQaYhZn9VJ/m7OtPur36qTvNm9afdQaWhZsN1F3mzetPur36qJ82HWn3UGkIWcDdRPmw63/AMUo3dQbw059Dx2INDQqA3dPi4ad/SalG7p8HkJfWztQXtCo43TabyUv6vamVVuoj7nTk/lvA/dBQaKuZpQ1pc42DQSTxADWsmn3Rq1/gNib+Sxzj63OPsUZXYziFS0se6VzXbWhlmnk1BA+0PO+4hJLwfXH9N2r2q/ymzSeIH2Kt6E4G+BjpJRZ8lgG6rtaDfXym/zKfrnWieeJjv3SgjdyGL7Fmf40tvQ1jT/EV7pLSCbHsLYSRleJLi22HPK0cxLADzp9uXw5cOafGe8/rZfYE0rnE6T4eACQ1kjjYbPrUoueId9b0oNfCEL1BgmzSub88fnpitTWc6SvtpWP7gdKJw+laMgzzSA5cciPjQgfv9isCT0v0YdUlk0D97qI/BcSQ0jXqNgbbdtuRQzaTGWDXHDJbhDgCfZ7EE6hQDsQxBvh0Lj+Q4FJu0pcz+to6lnLkuPWbILFlHEjKOIeoKuxabUZ1Fz2nicw/wAN07ZpRRn7s303H0IJbIOIepBjbxD1BR7MfpTsnj6SXZikB2Sx9Nvagcby3xW+oLk0zDtY3ot7ENqozsew8zgut+b4zfWECLsOhO2KM88bOxJuwemP3CHqmdic7+zxm9ILzuhnjt6QQMnYBSH73i6AHsXPxdpPIR9FP+6o/HZ0gvO64/HZ0m9qBj8XaTyEfRR8XaTyEfRT7uuPx2dJvak34nANssY/Tb2oG7NH6QfcIvSwH2pxHhsDfBhiHNGwfQmz9IKUbZ2eu/sTd+llGPut+Zrz9CCZbG0bABzABdBVyTTakGzfHczPeITaTT2DgjlPPkH8SC2KM0mqRHSSuJtdpaOUu1AKvSafs4IT6XjsUNUV9RiUzYGgWJ1NaLht9Re53ICdZ40Gq6FUxjoKdp25A4/pXd9KjsOkvpQxvFRv+ct7FaYYw1rWjY0ADmAsFVNHIN80nnkvbeaRotbbnI4eC10GqoQhBh26BCYtJYpCb74yneOSz3xW/UJ9K0pZpuwy5cdpzxU8B9VVNdaWCgEIQgEXQhBxLC13hNDucA+1MZsCpXeFTxH9Bv0BSKEEHLohQO200Y5gR7CmcmgGHn7iRzSSD6VaEIKr9TzDvJO62T3kfU8w7yTusk95WpCCrfU9w7yTusk7UfU9w7yTusk7VaUIKt9T7D/InrJPeR9T7D/InrJPeVpQgq/1P8P8iesk95A0Aw/yJ6yTtVoQgrQ0Ew/yP67+1KN0IoPIDpO7VYUIIFmhtAPvdnpufpTmPRqjbsp4ugFKoQNI8Lgb4MMY/u2dicsjDdTQBzAD2LpCAVT3PmOdpBicgHeMjjYTcaiSMott172/1cytiqm5FNnxLGT+OiHqfU2QamhCEGFbu1I5uJU9RcZXUxYBrzB0Mxc4nVa311ttfAeS+lQuu0HjAPzKg/8A9AO+yKEcbKgf4J+hP8M0/oRFG18j2uDGh14nkZg0A62g313QXJCr0Wm+Hu2VDRzskb+81O49JqJ2yph6bR7UEshNI8Tgd4MsZ5nt7U4ZK07HA8xBQdoRZFkAhCEAhCEAhCEAhCEAhCEAhCLIBCLIsgEL2y8sgFWdxGBmXEJgO/kqy1zrnW1jA5gts1GR+vl5AprFq+OGF8kjg0NaTr2nVsA4dahtwOB4oKiRws2Wrkcw3BuA1jSdR1a2ka+JBpqEIQV3S3Q6mxAMFQD3hOVzSWvZdrgcjgQRclpINwcg1cKxXdL0NGGzxOiLzT1Bc0Bxc8xPY1tgZD49yQPwXL6MVT3TdHH1uHyRRf1rbPjBJALmODrcVyAQDy2uASg+dEKdZoVihAPcM+sfih82fUvfiRinmM37L30EBZdteRsJHMSFOfEjFPMZv2XvpGbRLEmtc40NRZm2zWE7AdTQ67to2X+ZBHNrZRslkHNI8ewpQYrUDZPMOaWTtXPwVWeY1vyaTsXnwVWeY1nyaTsQLDGqrzmfrpfeSjdIKwffVR10nvJt8FVnmNZ8mk7EfBVZ5jWfJpOxA7Gklb51P1r+1KDSmu85l6ZTD4KrPMa35NJ2I+CqzzGs+TSdiCQ+Ndd5zL0l4dKa7zmXplMPgqs8xrfk0nYj4KrPMa35NJ2IHh0lrfOp+tf2rn4xVnnVR10namvwVWeY1vyaTsR8FVnmNZ8mk7EDg4/WH76qOvl95cHGqrzmfrpfeSXwVWeY1nyaTsR8FVnmNZ8mk7EChxip84n66T3lycUqPLzdbJ2rj4KrPMaz5NJ2L0YVW+Y1nyaTsQBxCby0vWP7V53fN5WTrH9qk4tDsSdmtQz964tNwwawAdV36xr2jVy7V38SMU8xm/Ze+gh+65PKP6bu1ed0yeO/pO7VM/EjFPMZv2XvrmTQzExa9HI27mtzPMYYC42FyHGwuQL8vAgldzfRD4Se+aoLzFFKxrWEP3uTI5pnD3ZfFJAAcNe3l3jB8Ip6WPeqaJkTOJjQ25AAzOtrc6wHfG5Ntqidz7AjR4dDTuc15aC4uY4uY4vOdxa4gXBLiRq2WVkQCEIQf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462088"/>
            <a:ext cx="26765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" descr="Image result for sandals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68770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Image result for sandals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68770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https://upload.wikimedia.org/wikipedia/commons/8/86/Kenyan_beaded_sandals.jpg"/>
          <p:cNvSpPr>
            <a:spLocks noChangeAspect="1" noChangeArrowheads="1"/>
          </p:cNvSpPr>
          <p:nvPr/>
        </p:nvSpPr>
        <p:spPr bwMode="auto">
          <a:xfrm>
            <a:off x="63500" y="-136525"/>
            <a:ext cx="36576000" cy="205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8" descr="File:Kenyan beaded sandals.jpg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55575" y="-2057400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0" descr="Image result for sandals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51530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12" descr="Sandals, Beach, Summer, Holiday, Vacation, Ocean, Se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14" descr="Image result for sandals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53975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16" descr="Image result for sandals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34671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18" descr="Sandals, Flip-Flops, Footwear, Beach, Shoes, Leisure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4" name="Picture 20" descr="Image result for sandals clipart free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7" y="2101170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36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d</a:t>
            </a:r>
            <a:r>
              <a:rPr lang="en-GB" b="1" dirty="0" smtClean="0">
                <a:solidFill>
                  <a:srgbClr val="FF0000"/>
                </a:solidFill>
              </a:rPr>
              <a:t>er Scheck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AutoShape 2" descr="KILO blogposts">
            <a:hlinkClick r:id="rId2" tooltip="Click to enlarge!"/>
          </p:cNvPr>
          <p:cNvSpPr>
            <a:spLocks noChangeAspect="1" noChangeArrowheads="1"/>
          </p:cNvSpPr>
          <p:nvPr/>
        </p:nvSpPr>
        <p:spPr bwMode="auto">
          <a:xfrm>
            <a:off x="155575" y="-1371600"/>
            <a:ext cx="2228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https://www1.picturepush.com/photo/a/13605967/1024/blogposts/KILO.jpg"/>
          <p:cNvSpPr>
            <a:spLocks noChangeAspect="1" noChangeArrowheads="1"/>
          </p:cNvSpPr>
          <p:nvPr/>
        </p:nvSpPr>
        <p:spPr bwMode="auto">
          <a:xfrm>
            <a:off x="63500" y="-136525"/>
            <a:ext cx="2228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Weight tool Free Ico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data:image/png;base64,iVBORw0KGgoAAAANSUhEUgAAAMsAAAD5CAMAAAC+lzGnAAAA9lBMVEX////0eDsAAACeoKT96SvUaDP6ezyjpan8fD2kpqq5ubn/7iyPj4/8/Pz/7Czn5+ffbjbpczg0NTbb29vt7e319fXwdjqanKBubm6YmJipUynBXy/lcTeDg4PPZjIPDw/Kysq1WSw9PT1LS0vR0dElEgkZDAYtFgt9f4JoMxkbGxs6HQ6wsLAmJiZhYWF1d3p1OhyWSiRDIRAuLi5GRkZZWlyBQB+YjBry3yl8PR6MRSLAwMBSKRQsFgtdLha4Wy3l0yfAsSE6NQoYFgRnXxJEPwu6qyBzaxSlmBx/dRVQSg4xLQjSwiQfHQUpJQeTiBnZxyVbVBC1ow98AAARDklEQVR4nO1daXvauBYOBmwIJkAIS9hjCCEh7DiTEEo67UynM9M7bf//n7nW0WLZ2Ozykqfvh7YJBfRaOquOjs7OPETh+lKSLq8LXn6nILQkgle/R3I08pL0XsikH0wuD1d+j+ZgFDIGRojEbNSbob8Vv4d0EAodtaw1yXwMSooSHRj/GPo9rP2Rbo24lWVMS12JKmXjH+2030PbE1fXM8mOYVLRjb90v8e2HzLlNSJARkV/jvwe3T7ID83hjyvVbDZ784R/Atnp+D2+3ZHpUR63i3hEluVIxPgzd09/W/Z7gDujcE3HvHorIhoU8piogNB4MeeXhMl9I8IzMVCcwgt5v4e4I5ig3MdtRNDEVNEr136PcTek6fJaNtaZGMjdGa+pfo9yJ+Q1zOTuTXakgiVm7vcwd0BaJZMyscuJyeUGve73QLejMyDKK5twYWIgi/5H4L1kOinVDUwikVoILGWeKOKx6/LihP/c79FuRBQz+VDdzCQEXDI6mZTcNiqB53KOY5Tbm61Mgs6lUCd2PrsDlWBzoeaxsguTYHMhQt/faVIiQdbJhTam8rQjE8Il4/e4HfCKmXQ3m0cL4sH0YQojIvTbNTFDQP2x1uVeQk+4LIx3aH4P3YYCcb+mDhHXBiTGwYv2X4kmXhT3ohKJrIIWV16ROPh2D6HHqH0w3vbo9/hN0OW1i/tlRzxQqYs0sY57aWIKnLvwmwIBy03sLynA5cV458BvEgCTyf2mOHgDFyT6Pb9pnPHpyKlzwmg7AiL6mWu6kzJ92xIHuyMeBM8yozImlUMEBUOu+C/6eZa27x/BxLD6KNHf9pNJh20KTd+OYRKJFPv+Wv1Xnc2JW2J1ZzTQx7T8YvJI9x+kZTVxJBPs8Df9SVpeUWcFbUAczcQQl5VfDn/e3Dtd7BrNb8GtP+LyOqdEbif7u5DO8EVcrhQmJseYExvkCXLGvN2qzNcHlMmqejImhrigzUovixTSLbYx3x3HD3ZWnJCTPHXGCo9tU0wOc4VdIb9JHop+RqX1RMhXOS0Tgwuuu/DEs3w1qz5W1WMtvAMS+LNnwiuUCkmzNuopewK7uI4s+XjBZT35ESPSr5xU3k1gf1+whSmcM7MojauCmBhclsgZQwIpLt5vDcw5easlhCwvAPqGoS5Ul5lUDNwtn6pZIVODs0lqCcRS1J5FU7Khu1pkT2jtKReUFB+UFJBMUQll3c4FYbqIn5gOhJRtJRrVBBoZ9KCW1erNYvXBQqdvuMcnpAP7YSODC8REgrwylFJdygYSiUijMuaX3P3pTCbWyKVoNAplsIL08jkSkSz9ykQiW1lxsjPJncaVgVorLYpQQh8sJhkDJwYa/NfKkZuxSeclfgo2ORRSDhXERRmKmxi0qmz7wLJcvDFn575xPBtIWPaiGOImBoX107UvlyPZxR1lszo0f8w+DYWUEqEicGLO7YuMIpG7WVI24/22Jde43DNxMQA5diGnE66QKV44LiM5UmVL7al2BJvclImLgSSoMiG7Y2jKb90eqNygxd5d9yrKrchS64IBNkZINSwc43Kvl0rE6dTcba10c0OcWhcyMcj4N0VkZNIogdR31VW4VIIogQO3w8BSJhkXBfYNhFQrgZJ0feZF9OrnfwmbxSELDSzlzOQShbNJlyK4XA02TAw4uNLX1Jf/6ELbf2ogkawrJhU4myRG+tUNEwNO4Z+xi1TsN6qf98/JIjVW5rhEIeMjRPozTUd7iYCt3LdULBZLffyJydy+7Tk1WeTBPPBcFBSXN0VwOQPr5VhwBKc8/rmIIVxcfCFi87Lf1GBNOOIXWU+Y7S8gienW3IbxNRXDSD3/jcn091LPkOCXBlE7l7oILmeP8LQdDqzAEosxXKS+fSIKbffAk2p1c2IUnCFtisn7zZ3FH3Z+f6ZMMrFUjEzNcucNJvxAuIlR6iTkawnhAmHMXdE+DBCXrzwXg803otBudlQBCRoO9fDEJNmOm5hFhvXyvf1RZ7vGb3+3comlLv7CQ7nfkQt1t8FTVkoapSI9CNpZgkRZxfaoQfQ/XsRsSP1ODOdO6ww2keDj1aiikBT8ALJLghIyHZBGW9QFXJ7tVDhbs0sNP+STQLvoyR7JLWol8JxEHR0DI9O3igxo09Q6l9hF7DvRZ9u5gKlsoXl4oPugQ2OtoW0rYWes9XWRaVhVsnWd/Q8LzdYgDRcmcm0VLlVDCeAUpqh0bAbm3xJiusgLWWf/wMi2lvWiVHIzwzLXzXJUYcklYfuXrTURgIDwm9Mig3WGTU13c2oD0uKGxlIwFb1ETKaCyImrVcZfx5nMGhLbry5cjKn5SjTAJksDXGZGaAHLq8TCGNBol+L2+/G5HHPRQIHkX65cmN2cbCDD6t6RPM44BxN8MoEFvjjtz8wGjsTcuRhCg13nsTsZKH5F2XDIXvVMLrAKkuK4pMExM20gKDK74bcIzfMfQGblygV8OiQXBZS94sLLJNLQIrt4QMBsnjOCM1F/OCsyqwZY5dy4TKlRRALChWQQKQsUGINMkyeDKwxctDIhc4Gj56WLoUkg/RFFHw2LrO5F1E+Rb/LLDCzMxolh6syFTALMPjwm0MJsYkpNoRYG0IEN0g9Em423SQwi8wVbTUdXM9elXLAmY0oZd1wRfBoGkyGqGSbmv+ctM4MdZ0e/uYa4YIc4if4Tzl8qJdI8RnTRYqdpGk0sMT9jW8hgQ3PrkDNomFIBPhkKlRWlR3cTm6JP9eWx8wThjIyeq/T35lUWS/2Ad/TXqIDZb2IuoPH1pJLsscJBD6oWsWoGj17GKaG/Ultm5sdnIGOPs6FujHZRAcdfLdNCIqggFGgtCdIafNt9UaZ5lJ+xTVNDzYw0tZGBd1+SOOVV4jBQIeHvRdkiDmaRoSGJlH9/uE8NDQAMrIrrXGi7jgxHZUjcS0/O9mBHE52lolmh78/OU5OKff1sDnJs5YJcOrrVSg/9Sk0dxWPYvfSkkpwcDZsYIyLVX/9+eV6bm4vU8+9/4pcXUMFj3ZYGPcjWEQz+QStfK2aOvOUFl7NXLKT3OVmu3hI23388pxifi1Qq9vE3wqRZkROY84QjAxsWrJgPUhiqQm1/CQm/R7WxGVwnd9eQ5RrrUvXp7y8fCZePX74zOZmiqoYEXo1cOAfZMXZGDATGdMlA+L06QJYmOcaJLCeqXV4Lffr06TP/M9kmSOByVzOcS6CaIVb+Bln4oZlYRvIz84gLjZulVU2W5YqFDQ9zk1nG85ezcDFtCHTrM7lAMsYzLmd5YtmMoN6Ym7EDkdWNpaAJGnNN6W+glrfFPg3lemfmljKkfj08CFsgaVN0UF+Wi9XFkpue6VOlaNuPrUHxyVjmuJi5VohhOC5IkXnahvQRj7v7hpvVFXO56tukMrmp5nLF9Roz4vQQAapZnzxkY1TGBbxlb09c5omNY41TZAw7Dc7USxJOm2WtXNLoRzMeUzTJ84ZktB9Xd7LLfhhO3/QhAEAuf5OTCPRUdKsi87whWUcjAlLdzgXn1WB/BmctuRgFeUZzM+bXvVVkBOxk9S4denJUZGC9zTiXCzlGAyr8eA/Wj6OwtEeP9LR1ocl47zguAxeNSxxB0vqamH1iiX1pGPNIVfFi2/kY7Mz0cV3PnNtmYYpMSar02fjTG5r15JMWtc1swKeUXsDbtCQn0a9HyWRpRJn4107Z7Fm72FwiC/kXqYG4WEJH5JFpbcs5Av/OKHdY3fx6Z1FeZOCA2N1aR5ghz0Iatu2ve4xXdkRuWam5Fpfj9q9d+1ivOSZzFYovfe14mTbZ3I6rOZdTMzV6RMBSk5Ck7xzoKkkqCyom2Rkt84TG3VPV8SADXmWSzUkB73LWHtXxtiVYGN9bdpvtFtDB0koussaHNhm2cIHkpZpkYTL6MQDdOwtJXh31nyrxhNXjrOFXLGWiBeBiesroR7/7eWDk6xa1JPVfKjeNbIICe8xWpx79xtzqg2NX/vdZIejUH6Q1dAHkB+tjR+EXtwuDIpggtb7KXzue1aKwBsGaZNm21OwC5TvSV6+q7jA/0rpoI2M5NyMY9BQEFZIdg6vMY31odU+k5uWwZf1fSMK0pIVLUO+ESF/l8/nzR8B5Pp9Z2yhGzvaltfxi7ruBORCIC4vGMJfwdLm34ZzngrN9Uli5oMiyiY2lEtWdtEN40AEuSSWZrDP/P6xcINc/13X+RpVgODH748rBAoX2NijL2fRZD1nYcF6gdMZzeZj3cK1i1O8xHQo0EQNNaw/r1wo5Bh9AJ2Y3oKKLcjJJdy3nYecytDqXobpAiQcaPLfPNwwzl+E6l6A6ylth4xLKy9MobMEYUAurc6laAxjkKc/C6pA5cBn84uI/LFwUqO8J5F0Ku4Dnoqg41RF6LoYXQ6OxcHNJJtUR2/kILRfYwX2wdtgKKxdLNawkae+Gy2ykvAsuzVnbiCtDzQXtWD6Uy/W6Ctt8SpiTF1iPmc4l4hLQ+6C2wurD/OISFPziEkz84hJMoGSF9k64WPMw0eT74SKwG5kH4LnQaCysXMjJRAPJEj3TF1YuKDc+H41G5bYZj4WZix1h5WIrmxk0Q8zFEulr5WiY5wVxmQ0Gg0tNH6kkrgwpFyhSrJdKJaTKQm73YX+/rrwLHwYKYc0zlqHmguth3geX1jviYqkfo1xCWtzjyCWkuT6ot1TeB5eoNUTGsVhIuaDYa25uV0aFNrsTDCh8VUuwLRalx8ZCyoVshs3mut5mdYoh5eIQvfziEgDYWAxQ+B/SWgXsJqtlvW1AL6twYiykXPB5MYUi1DUka64l1I+Fs+bKeswi3LVwyGW5fCdcri0uDKnr8/NE8hGwdrsJdx0s8r8sl1u0w8vFerwyGuq6cWReejwXLbRcbMeRo/gymHCes8g7cgnn+ReUuXgo8VwQuXCW9qChz9a4tPwe1kEAUxm1cwln+GI3lYFprLA/oJ/pENrbEpe/Hl4uyFSOSvXeaKTr5VGvp8L2fhhd/jSoZL6eF9+Z3MqEy1HOdK6Hmlu7ggdtqIaE0NVrT1+7vngd7fLj+nn/ICGdV4dro+7e9afLfv92naA2Og8qnVZ9ZmMxfalUG9kIarki5+LVt8q4b+8Bql8Hz+C0bN1jlpW3bCJhaYcD1xnL2bfKykpopnrYwnMr8io/tu7iBmi4NcUyGOVuJlP+LYOAzE76XONGNUatvbZ3LET/p7ro88Ljv+xkVFOm756qDs1JN/CJ1Cr3JpuHuq9rrVNmTD48NfYhQvlEcjdjU3zsDWY8ZMIUcPe+evAd3rJc4+6bnr/6sdRMJv1J9ri71WU5O2Gyoz16zSbPmiwuq7tfpLiBDndDs+ZpOUOBWZNxw6WF3/5sEvEnttJanlFhTQXHh1097IZEbkI/WffG4HQuxTBBkCOMTV28K12gfQh3aeJ7GBuqo0WnbF6JQVkee7v9Bja5BTU3IhcalfnbyuHXp+/CJktaTDbFtSqkbZVfjrnWfjc2VeJ7lgXlOoj62u+a4UPJFIkSmLUEMCngXmjS0/43cx+ERJxMzemz6Rmyvg64Mf1AMP08PLF27hD15dGkYCQad3idnVSfkfbjm258FAE5Mj65qcFdnbdcKyqGDbkn6GR3YGGr4nxxnXAycXxP0Gmar6axArv3VFQ4MrnpyciQC3ue1q4g9wxFnBQ4QZUDprLwZ1IIcGBzdGlA2RcFZsfkFGTqgaBC73A7SmbUYFBhZI5oi41NpP1+e19ADM3BdqYTlFlBIGQO9AAyAdBgHPC9p82DErUF8IzHQiPIfSDDXdKH3bMM2vhDIx4cNMCdOaATI7nSLoDYW/7J1alBRPMdcXnYl8tZy22D3ne0/g9au4kpfulDRgAAAABJRU5ErkJggg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315277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https://i.kinja-img.com/gawker-media/image/upload/s--Bc2uTWaw--/zorey07x73fuzhrjgvhw.jpg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Image result for radio clipart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44563"/>
            <a:ext cx="2314575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 descr="Image result for cheque clipart fre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92252"/>
            <a:ext cx="78105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31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das Schiff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AutoShape 2" descr="https://encrypted-tbn2.gstatic.com/images?q=tbn:ANd9GcRgmB_xDPkvbZM3JFGYFOEXXtx-VvPB6p03lJjvKPtLHi4kwqD-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957388"/>
            <a:ext cx="3209925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Workshop of Hans Holbein the Younger - Portrait of Henry VIII - Google Art Project.jpg"/>
          <p:cNvSpPr>
            <a:spLocks noChangeAspect="1" noChangeArrowheads="1"/>
          </p:cNvSpPr>
          <p:nvPr/>
        </p:nvSpPr>
        <p:spPr bwMode="auto">
          <a:xfrm>
            <a:off x="63500" y="-136525"/>
            <a:ext cx="318135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data:image/jpeg;base64,/9j/4AAQSkZJRgABAQAAAQABAAD/2wCEAAkGBxITEhUSExMVFRUSFRUVFRUVFRUVFRUVFRUWFhUVFRUYHSggGBolHRUVITEhJSkrLi4uFx8zODMtNygtLisBCgoKDg0OGhAQGi0lHyUtLS0tLS0tLS0tLS0tLS0tLS0tLS0tLS0tLS0tLS0tLS0tLS0tLS0tLSstLS0tLS0tLf/AABEIAMIBAwMBIgACEQEDEQH/xAAbAAACAwEBAQAAAAAAAAAAAAAEBQIDBgABB//EAD8QAAEDAwMCAwYDBgQFBQAAAAEAAgMEESEFEjFBUQZhcRMigZGhsRTB0SMyQuHw8QcVcqIzYoKy0hdDUmNz/8QAGQEAAwEBAQAAAAAAAAAAAAAAAQIDAAQF/8QALREAAgICAgEBBgUFAAAAAAAAAAECEQMhEjEEQRMiYXKxwRQyUWJxM0KRofD/2gAMAwEAAhEDEQA/AMxDUgjBCjLULKMkI4JCu9u7uV5X4emToZVk4S4ZKiSpRq8IpBJEK6KNcAi4Yl0GK9hRMFISrYoQnVFBwklOkGxP+C8lXJRrV/gr9EJPRrncwMyhpPeTiGnAAwozQ2cr4XK2N6DFBtFGLpn7IW4Shj7cFES6mGt81VS/UYJdboOEg1kD20PqfzVjtTtkfqha6Xc+Nx5Ac77j80JTR2eE9zf7X9g907QCe3CXOqLpf+ILjlXxlBs4WHRyeijI4XQj324XjHkhRnIVlU4/beRZ+i8bHc3Upr7x5s/T9FYwpJvo6/NXvR+VES2yiVZK5DuclSOMomUIzldKVELoS0KMoJQUfTBJInZTOmkUZRCg6SAFQ9ivRNhd7VPBlIlU1lEOChK/K9jbdUaRmkcSuV3sFyHJC6MzFTmysMJTRtGeyg+AqLnsFi0Rr3aiTEpimKNmsFY43RsMt8FVmmIR1FQk/FVg29GCKZl1o9PiNuFHT6EMA7pxAxNPE62MiIaAh6hoRkxvxyhHMJUWqGEVY3KXlaaSgtnqgnUqtFaMJxMhpQ8/wk/Ba/T9FafeITT8K0DDQg8dgas+auHcEKVZks8oz9XBbjUdMY8HGViqyEiQj/4st/uwl4OJ2eIqjl+X7oD9kFEuIRIaoSsS2cZTcqLJCrd4AsqQMpVsxfMffHbZ/wCP81B0i6tNnADqwH/tQQdlO42dfm/nj8sfoGNF8r10RPREUseEeyHsEl0cTEEkJChZaCejxwk88NiqRmmIylgymNP5BV6fTbjdaOj0/HCTJNIwlIKg6Wy0s2nY4Sas05x8lOOVBsVmoyjaWYIOSit1XkeCqt2g2NjOuQgkXKOxR5JD5IOphCYPmBQkzbnCn0AXx02USKVFRQIn2SbkEXCkuUwpYAHBdtsrIXZXTgYUNGhEtdhCRv8Amphy7GVQQwXKpjPvLo5cEKuPm65ZsITIUO9mQi9l+FS8dkvIRjelYA1USvCjBVjba+VTI9VUk1oZMjUPwsJXZnkHYNPzWxqpAASSsXUm9RKfJn2KWbOzx/6WV/D7njI1TPEiNyreVFs4LFkwsqwUTM268ijWTDZ7Wg3Z/wDmPqUGxmUzc68oHQxY+DrfoqHQdU7Z2ea1yi/2x+gZR9AnEEdgkVO6ybRzm3KhkOGwuVJq2O5R0s2OUEXXKEXQGF6TAMLW0UIWV02UA2WnoneaTKwIZfhxbhKK+nCayTABKqyZc6ezGcroQk0+E8r3LP1r7LtxO0Er9r5rkNuXK1I1GlilVgnCVwzKW/K5pR2Foe00qJLkngksjo6gFJWxQiofhDRuN8qd7qbGeS6IOkEKjkwrWPv1QvAXCRF5Gx+Qdey9ZOFR7S6vhhSuZuQVE4nhXGNW0sIsimRjok3IViOqpTe+QgZ6qVuNy1E9OkWo04RquhbM9VTvd+8SrNEgLqmQtBO0XyLi4Hu2+f0KLdQ7sJ14Ghc5zxmxkcCCMi2V0YIcpbO7x5NYMj/j7mihoGTxs9rE0usQTbOLi9/T7rP1X+Hrrna/m9gfpdfRaanDBbsFz5V3Sxxl2jjZ80j/AMPw39+Tywrf/Te7sTBre1rmy3b2AnPC8J28HhD8PD9DHx/WtCMNY2AXNoXOB8i4G/1+iEmprLVVUu7WWlwu0xOabi9m7W8X8z9Ez1zwsHEuhIP/AC/zXLlwt7j6HV5f9nyr6HzGSOynHNZNNU0qWP8AejcB3tcfMJHI6y5/gzjCHTjqVU+pHAQUpuvWCy3FDJDaimTunr7LMwuCIExU5RsBozqV8XQ89YUmikypvcp8EZItqavySGqNyj5WlBTtyFaGhqKdq5WbF6m5M1FwcroXoVXxIzCw+NxV8RyhoyrwFImGxvRDJUvDyrmuTpaMHCULyyqiiJRLYrLcTBtFCOvKZQgDolcRtlFxzJaoYcQWIVvCXQVKlJWqkEYYONwl1TTBy8NVcdlfTe9gdVbgvUVl/h3TAZRfPwWp12uio4vaOaSXODI2MAL5JHX2sYO+CfIAlT0LThG3cRk+v58JV/iF4fNdFHG2QM9m8vvYuvdpbYC4zldWOHFUhl0R0fWPbguJabOLDsJLdzTYgE82IIv5dkcZkl8K+HhRw+z3bjcuJta59OnKaucAL/L6q6MyiSoHJSGu8WUwOxsoLr7cD3dw5aHcEjtdLPHFfJ7O0bSRf39pIJYOWgg4J4uMi5XxvVNRkkmLnWbazWsaC1kbBhsbGfwt8utyTcklNJ8UZKz6pXOd7ZlQGl17tcRbt7rccDyHmrpNXqH+6XbG9Ol1Z4KjJoWl3ORdxv8ACxPKGt+02OuCDznjp6/P4pJR1aKLJffoKJapwdtfe+bO7+fmUm1JgvcC24Xtx1I46cX+K+gR+H45buc91gMBv71+9zx/XCxviFoErgARbAv2AXBnjx7BkkmhA4KJKskUNqghUTjdZWunQxK8D0eIaDIplcJboGNEMalkkYIJsg5sm6JAVcjboRpGKbrlPYuTUYpBV0T17DAT5Kw0wHUodgsthKI3ISNhCJhF0tADqdqv2ryEAK4glMkw0SEoHC9bUIOou1UxzKiQg8ikRERzdJ4Z0wDzYJJqjWGPlsEG+oN73UXFCVL0ilQRvSSbyAF9A8P6PsAc74f2svmXheS8zWni4X2mA2aPRduD3veDFWXOOEDJkqVTVBpAJtfjzVVXJZpPlddSQWgKqeAOcm/3Qkz8W42gk9MJZq2rRsuNwwL2uLHF7fVZ6p167cEftCLXO0bRewNufTzVFRnFpDJswLxaxHXg3/llG/5DQSH2j4Y7+lsrHw6oALXyfdb6Xzxe6NpNWHFh5Fxc4n4FqdtCG5bDAyLawNa1vS2B8BlYnWjFv93ZfvtFj8b3Xs2su2+6/wArMc37Gxv5AIHT6aeQ7XPc4G52vHa2QCLXz/JCwpDLTq3YQDt+BA+WcpT4uowXe0HBz3+qNnpALtcOOrcWt5cD1srK2LdCBzbF1zeTjuJjAyMCGkYtFNpiW1VA5q4UmhkJiw3VscSs2ZVoCz2MQDFbuCivJFNxFJGReNch7r32iyiGgklchfark1GoYs4C4leE2Vb3rImWB1lOF4BKE9ovYn5TpDId0sl0U4pfRowNVFFIazpR7qBfHYpkR0VM0SE3SEkURlM6aYEWPKAiYiWM8lyylYiDig52ogNNlFkeVJ9hYX4c04ulbYgAHnK+oiS21l8nHyaSs14UoCxu9xtfgFM4az2rnPYMMuAb8ngher48OMN+pXFF1ZDWZS5zbE+7bj0yrW1YfHsJsbWyrqajzdwvxf8Asip42kW2j5KyTuwyeqPlGv8Ahqsc6zGOewk+8L2+JOOiTajp1RCy8jCA3+JrmnbewyAbiwwF9c1ysMYsGsAAwXH8l848R6yXkMaWeZaLD0z+aOkyyua2Y06hbk88/Dt/XdEwam8D3Sbnr0PkR80SKCB1iWsDuzTYHzNgR9kzpNMjbYiwPP8ACeOuR+SdRb9SEqRVEAW7j/xLe6ALE9gLci18D+Sb0FeYGkOHS9v9Vj8bfBK6oxtO5jrObnda4HzNgl2q1244duJAu4cm3P1JKZ6FWzfUcbJ23a4tdzuFrn1vz6L2OFzCWyAEHG4C3zAWR0TUSzqtZTamHizueh5uh+ZbA9FFTS2wgZ6UFpwnzwHN3Dpyl1SQGklcDjxk0x0zD1tPteVX7PCPrHb3kqh/ZQbNYvkCHLkdMEA9uUt7CQLlB7le2JemFNYLBbrlcYyuWs1jCZmMIR7iinvQ7m3KwhFoKviYrIYU1pNJc/gYRtmA6YuBT6kjBFyoxaMR1CZQUJGCo5JTWgEWRstwgKmK5Wigpm9lzqUAh22+03te1/iFoxmzMS02lPN8WIt7rrtc6/a64Mtj78p1UVr7Fzr7SSbXJA9L8Khs0c2HENd0d1+I6j9FaXj2vdeyrw6tMXsaj9Fpt0oFr/b4q+DQJN9nW29HX909hext8QtHQ6YyIHY+7jzf7A4+yGHBJytrRJQbFPiisP7KlhuHTENJBJLW3za55WioNPFPExjRcNHqS7qT3KG0nQS15qZgDIcMGDsbnI7Ep3x7x6cZXowXqzt8icYxjjh0u/i/+0Vbi0XPXp1UJZTa6pqSSLnqqXTHoMBUXZyMXa8GPad4z36r5vqtJGCdt/mvoOr7iLAZKw+twYIGFpxQYzktGVnkLTjplSZrRPuk26/LzVdZIGYOQkErQ5+OD9PJStx6KJcjSy1G7se3ZQY3/bz8T/dKxIQEdBVN7/vffNvumUrFoNju1MKWvc3qcfP+aWB4PXj+X6oqADFuf6/r4FFAZsqTUv2Rdz6Y/sUh1DUnPxwEbTm0ZFsu/rKCloyuHPJudJiXsAiOV5KAiJKe2Qg5nX4UqMC1BQwarpD3UWnKw1lkUV0Q2l8kRSAFE2U3IRsWOpQuRryLr1bkC2KCui5Xr2KuN1lQox5pNPveB3K2rKcAADgLD6LVhr2lb2llDgCFbH0FFLosoyCLC6Rcx4si4p9mZYyNV+0INwP67qcfBU2xXQUVHYgsry+TDilj6J7DdaUU4XlTHhJLI07HWaSIaTVusLm9uc2J/r80xrHvtujDO4Fhf0uMrNT3BuDb0Xmjai+aVzC73WWAFrXJOOPQlXx51PRfGvaRlJeg807XpIiRKMHkfmO3Raylmjkbdrr+R5HqEr1HQg+MWvut1547pHQCSndtc1xv17q9tCal/JsTAgNSaQMLoq15be1vXoqK6WzC57sngH04/NOlsmzNarUuAJ5KxetVDrFx5P07eq1erVQLdwHp555WRrxe4OQOnp1smaBEx2oyF3fzQlPH7yZapDsNhncceQ6oeNm3JPChVs6pLhBfELMQ2Z68d/RJpEU+pvi/U4VBOUWRR1HUG+0nkrdeGqISus71BWKNEXC4wRkefktv/h5qbX3a7D2AD180rdI01atGmloS3AHGBZDup3HFk+kfgELvZiy5fZ77ILsz3+UuKT6ppbm5st3G1U1cIcCCncE0U4nyuoZlQYcpxrNHteR0Sh7bKDXoKHUz0cClEb1e2ZI4moKdyuQZnHdcloFFlQzsl7xlOKq1kqeMp4mR7TyWK0Wk6u5uLrPxCyMgbfyTq1tBNb/nBK4Vbzm6QxVFsHlERVpRlK/UDZoaSsdfOU9p33WLoqrK0dLVYU3NsA1cQFQTcgdzZQdOLIaWe2e3CVyXqYZfhqWxDt9yCNxsQPMAH7qrRtIhgv7J+4l267y298DAsAlo1Xu0fDCKhr2nofjYr0oT8ZbTS/0Osk4xcV0zTS1UwF9m4d2kFItU1KQZMcg+B+68bWj0+YU/x3/Ofn+q6IuMummT5CCo8ZFvu2z5gi3lmyTVfiv2h999+gsDYX59Sb2+a17trjkNPq0H7KQpIP4oYj8LI8GHmYCs8Wx2DQ12LDytc5CXSa62RwAbybXsevcfmvqg06k60zPp+i9n/BxscfYACxvYAG3XIyhxkNGUbPietyEPxnbfp9UstLJhrHG/ZpP2X0Ct8a0cLnCm0+M2IG+TqRgZsSktZ49rH3DBFCP/AK4xcf8AU66kopds6M+X2k20teggg8O1bsiF/wArfdXu8PzMzIWM/wBT2j6XVdVq9RJ/xJpHeryB8hYIeGme4+6xxv1DSfqs3FEthmwM/wDdB/0Au+trKuCrbG4uY07jy4m30GERDoM7v4Q3/U4fYXTWh8Hl1t8zR5NaXfUkfZSllgu2DlXqX+E/E1Q6pjjebseS3b2xg3PovpUsmFk9J8O09OQ8EveOHO6egGExlrz04XHm8iKehG1ehgJsqTphyeAs5NrNv4fqgKzWHPFuAqRzKtDckVazOHPcfNJZeVfPMhA65UwWWtXbFONiOoqe5uj8DWA/gndlyeGBeJvZoIkllJQxflRdKF5G5T6MkGQBHxWQUCKYOq12ZonK3KKoqB7zjjuqaWPe8DzWvpYrNACaMeXZkrAINGt/FlEClkZxkJkxiOp48Iywp9B4oVscvXREqM7bOUmvUuFASKHxhV+02oioS+oOFOcLM0Fiu6L18gslcPKNLlxyxpMWiuSocOCVU/VZhw6/qAvJH8oGVyvizzjpSf8AkDRoNPr3v/eIHoFZqVI+RhaHtyCMg9fQpPp1SE0NTjldq8rMvUFGOd4FsSXT4vfDM58yVfF4Tpm873+rrD5Nsn88t+qEfMoTz5X6hcmURaVCz9yNo87C/wAzlVTYR0kmEpnlysm5dgLA9EU8uUuL1fFIioXoA43ttyhaqQWsEMzuuLlRePEahXU3BQUsia1YSmWPPqn4UGihziujaeVbsVsbEHoxKB3dPdChByeEkaE9011gCEjlTMh2YB2XKAqvJcqc0UPmzWqe1dZWxuwlZiyAlFiTGUC12VcHIJaMHadPteFuqRwIBXza9in2la7sw7hUjKuzJ0bdpCJEo2+izcfiGHncha3xDfDOFTlENjGqqAX37KyJwKzQrweSioa+wxlCl2YcVLsJVVTryWpJCG9meVzyaXYsibZuqLZUAhKZLhVe0K5pQUuhLGk0gHVK62q7KmWUnqg3gp4YK2CwmCtLUaNY6JLlTiCrxMNH17nY4R1K3F0liGVoaZtwEkkZHsnCW1UPUJq5qFnFgVomEhkspRVChM3Kr2LpSoA3hddqvagKR5HKPY4lb2iKRYLVx3S6dmQnE9glFQ65SOdhZUW2UgqnyW5UW1LUG7EoIfwrdNrdpseEvmqSfRRh5SPZqNg2VvdckjH4C8W4gFkgUAuXKyKnFWtXLlgEZFNnC5cgwMkOUZHwuXIx7NE4ImnK5cqy6KBl+ES04XLlx5+icgadLply5JiEB1aFy5dRip4XjFy5BmLmpzpzjZcuU5GQU8pfqBXLkqMxPIvWLly6ABMZRcRXLlJjwK6k4S1eLlgsqmQrly5NECPCiKdcuTBCguXLkop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51530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" descr="Image result for ship clipart free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50387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 descr="Image result for ship clipart fre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1412776"/>
            <a:ext cx="6230193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28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ean1982\Desktop\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393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Sportarten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 smtClean="0"/>
              <a:t>Which sport is your favourite?</a:t>
            </a:r>
          </a:p>
          <a:p>
            <a:r>
              <a:rPr lang="en-GB" b="1" dirty="0" smtClean="0"/>
              <a:t>Tennis, Rugby, Hockey, Running?</a:t>
            </a:r>
          </a:p>
          <a:p>
            <a:r>
              <a:rPr lang="en-GB" b="1" dirty="0" smtClean="0"/>
              <a:t>Football, Netball, Cricket, Gymnastics?</a:t>
            </a:r>
          </a:p>
          <a:p>
            <a:r>
              <a:rPr lang="en-GB" b="1" dirty="0" smtClean="0"/>
              <a:t>Me and you, we swim</a:t>
            </a:r>
          </a:p>
          <a:p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Welchen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u="sng" dirty="0" smtClean="0">
                <a:solidFill>
                  <a:srgbClr val="FF0000"/>
                </a:solidFill>
              </a:rPr>
              <a:t>Sport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magst</a:t>
            </a:r>
            <a:r>
              <a:rPr lang="en-GB" b="1" dirty="0" smtClean="0">
                <a:solidFill>
                  <a:srgbClr val="FF0000"/>
                </a:solidFill>
              </a:rPr>
              <a:t> du am </a:t>
            </a:r>
            <a:r>
              <a:rPr lang="en-GB" b="1" u="sng" dirty="0" err="1" smtClean="0">
                <a:solidFill>
                  <a:srgbClr val="FF0000"/>
                </a:solidFill>
              </a:rPr>
              <a:t>Liebsten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Tennis, </a:t>
            </a:r>
            <a:r>
              <a:rPr lang="en-GB" b="1" u="sng" dirty="0" smtClean="0">
                <a:solidFill>
                  <a:srgbClr val="FF0000"/>
                </a:solidFill>
              </a:rPr>
              <a:t>Rugby,</a:t>
            </a:r>
            <a:r>
              <a:rPr lang="en-GB" b="1" dirty="0" smtClean="0">
                <a:solidFill>
                  <a:srgbClr val="FF0000"/>
                </a:solidFill>
              </a:rPr>
              <a:t> Hockey, </a:t>
            </a:r>
            <a:r>
              <a:rPr lang="en-GB" b="1" u="sng" dirty="0" err="1" smtClean="0">
                <a:solidFill>
                  <a:srgbClr val="FF0000"/>
                </a:solidFill>
              </a:rPr>
              <a:t>Rennen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Fussball</a:t>
            </a:r>
            <a:r>
              <a:rPr lang="en-GB" b="1" dirty="0" smtClean="0">
                <a:solidFill>
                  <a:srgbClr val="FF0000"/>
                </a:solidFill>
              </a:rPr>
              <a:t>, </a:t>
            </a:r>
            <a:r>
              <a:rPr lang="en-GB" b="1" u="sng" dirty="0" err="1" smtClean="0">
                <a:solidFill>
                  <a:srgbClr val="FF0000"/>
                </a:solidFill>
              </a:rPr>
              <a:t>Korbball</a:t>
            </a:r>
            <a:r>
              <a:rPr lang="en-GB" b="1" dirty="0" smtClean="0">
                <a:solidFill>
                  <a:srgbClr val="FF0000"/>
                </a:solidFill>
              </a:rPr>
              <a:t>, </a:t>
            </a:r>
            <a:r>
              <a:rPr lang="en-GB" b="1" dirty="0" err="1" smtClean="0">
                <a:solidFill>
                  <a:srgbClr val="FF0000"/>
                </a:solidFill>
              </a:rPr>
              <a:t>Kricket</a:t>
            </a:r>
            <a:r>
              <a:rPr lang="en-GB" b="1" dirty="0" smtClean="0">
                <a:solidFill>
                  <a:srgbClr val="FF0000"/>
                </a:solidFill>
              </a:rPr>
              <a:t>, </a:t>
            </a:r>
            <a:r>
              <a:rPr lang="en-GB" b="1" u="sng" dirty="0" err="1" smtClean="0">
                <a:solidFill>
                  <a:srgbClr val="FF0000"/>
                </a:solidFill>
              </a:rPr>
              <a:t>Turnen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und </a:t>
            </a:r>
            <a:r>
              <a:rPr lang="en-GB" b="1" u="sng" dirty="0" smtClean="0">
                <a:solidFill>
                  <a:srgbClr val="FF0000"/>
                </a:solidFill>
              </a:rPr>
              <a:t>du</a:t>
            </a:r>
            <a:r>
              <a:rPr lang="en-GB" b="1" dirty="0" smtClean="0">
                <a:solidFill>
                  <a:srgbClr val="FF0000"/>
                </a:solidFill>
              </a:rPr>
              <a:t>, </a:t>
            </a:r>
            <a:r>
              <a:rPr lang="en-GB" b="1" dirty="0" err="1" smtClean="0">
                <a:solidFill>
                  <a:srgbClr val="FF0000"/>
                </a:solidFill>
              </a:rPr>
              <a:t>wir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schwimmen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Image result for play spo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085184"/>
            <a:ext cx="208736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hockey girl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445224"/>
            <a:ext cx="2184786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2" descr="Image result for gymnastic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95" y="392892"/>
            <a:ext cx="164485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Image result for run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00904"/>
            <a:ext cx="1840797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24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Do you do sport? </a:t>
            </a:r>
            <a:r>
              <a:rPr lang="en-GB" b="1" dirty="0" smtClean="0">
                <a:solidFill>
                  <a:srgbClr val="FF0000"/>
                </a:solidFill>
              </a:rPr>
              <a:t>– </a:t>
            </a:r>
            <a:r>
              <a:rPr lang="en-GB" b="1" dirty="0" err="1" smtClean="0">
                <a:solidFill>
                  <a:srgbClr val="FF0000"/>
                </a:solidFill>
              </a:rPr>
              <a:t>Treibst</a:t>
            </a:r>
            <a:r>
              <a:rPr lang="en-GB" b="1" dirty="0" smtClean="0">
                <a:solidFill>
                  <a:srgbClr val="FF0000"/>
                </a:solidFill>
              </a:rPr>
              <a:t> du sport?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rmAutofit lnSpcReduction="10000"/>
          </a:bodyPr>
          <a:lstStyle/>
          <a:p>
            <a:r>
              <a:rPr lang="en-GB" b="1" dirty="0" smtClean="0"/>
              <a:t>I play football</a:t>
            </a:r>
          </a:p>
          <a:p>
            <a:r>
              <a:rPr lang="en-GB" b="1" dirty="0" smtClean="0"/>
              <a:t>I play tennis</a:t>
            </a:r>
          </a:p>
          <a:p>
            <a:r>
              <a:rPr lang="en-GB" b="1" dirty="0" smtClean="0"/>
              <a:t>I play rugby</a:t>
            </a:r>
          </a:p>
          <a:p>
            <a:r>
              <a:rPr lang="en-GB" b="1" dirty="0" smtClean="0"/>
              <a:t>I play netball</a:t>
            </a:r>
          </a:p>
          <a:p>
            <a:r>
              <a:rPr lang="en-GB" b="1" dirty="0" smtClean="0"/>
              <a:t>I play hockey</a:t>
            </a:r>
          </a:p>
          <a:p>
            <a:r>
              <a:rPr lang="en-GB" b="1" dirty="0" smtClean="0"/>
              <a:t>I play cricket</a:t>
            </a:r>
          </a:p>
          <a:p>
            <a:endParaRPr lang="en-GB" b="1" dirty="0"/>
          </a:p>
          <a:p>
            <a:r>
              <a:rPr lang="en-GB" b="1" dirty="0" smtClean="0"/>
              <a:t>I do gymnastics</a:t>
            </a:r>
          </a:p>
          <a:p>
            <a:r>
              <a:rPr lang="en-GB" b="1" dirty="0" smtClean="0"/>
              <a:t>I run</a:t>
            </a:r>
          </a:p>
          <a:p>
            <a:r>
              <a:rPr lang="en-GB" b="1" dirty="0" smtClean="0"/>
              <a:t>I swim</a:t>
            </a:r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>
            <a:normAutofit lnSpcReduction="10000"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spiele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Fussball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spiele</a:t>
            </a:r>
            <a:r>
              <a:rPr lang="en-GB" b="1" dirty="0" smtClean="0">
                <a:solidFill>
                  <a:srgbClr val="FF0000"/>
                </a:solidFill>
              </a:rPr>
              <a:t> Tennis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spiele</a:t>
            </a:r>
            <a:r>
              <a:rPr lang="en-GB" b="1" dirty="0" smtClean="0">
                <a:solidFill>
                  <a:srgbClr val="FF0000"/>
                </a:solidFill>
              </a:rPr>
              <a:t> Rugby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spiele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Korbball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spiele</a:t>
            </a:r>
            <a:r>
              <a:rPr lang="en-GB" b="1" dirty="0" smtClean="0">
                <a:solidFill>
                  <a:srgbClr val="FF0000"/>
                </a:solidFill>
              </a:rPr>
              <a:t> Hockey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spiele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Kricket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turne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renne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schwimme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51520" y="4653136"/>
            <a:ext cx="8352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83868" y="1268760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solidFill>
                  <a:schemeClr val="tx2"/>
                </a:solidFill>
              </a:rPr>
              <a:t>Ja</a:t>
            </a:r>
            <a:endParaRPr lang="en-GB" sz="4000" b="1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35896" y="1268760"/>
            <a:ext cx="792088" cy="7078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319334" y="4869160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solidFill>
                  <a:schemeClr val="tx2"/>
                </a:solidFill>
              </a:rPr>
              <a:t>gern</a:t>
            </a:r>
            <a:endParaRPr lang="en-GB" sz="4000" b="1" dirty="0">
              <a:solidFill>
                <a:schemeClr val="tx2"/>
              </a:solidFill>
            </a:endParaRP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>
            <a:off x="6660232" y="5223103"/>
            <a:ext cx="6591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516216" y="4293096"/>
            <a:ext cx="1132669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65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When? – </a:t>
            </a:r>
            <a:r>
              <a:rPr lang="en-GB" b="1" dirty="0" err="1" smtClean="0">
                <a:solidFill>
                  <a:srgbClr val="FF0000"/>
                </a:solidFill>
              </a:rPr>
              <a:t>Wann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Am Montag</a:t>
            </a:r>
          </a:p>
          <a:p>
            <a:r>
              <a:rPr lang="en-GB" sz="3600" b="1" dirty="0" smtClean="0">
                <a:solidFill>
                  <a:srgbClr val="FF0000"/>
                </a:solidFill>
              </a:rPr>
              <a:t>Am </a:t>
            </a:r>
            <a:r>
              <a:rPr lang="en-GB" sz="3600" b="1" dirty="0" err="1" smtClean="0">
                <a:solidFill>
                  <a:srgbClr val="FF0000"/>
                </a:solidFill>
              </a:rPr>
              <a:t>Dienstag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smtClean="0">
                <a:solidFill>
                  <a:srgbClr val="FF0000"/>
                </a:solidFill>
              </a:rPr>
              <a:t>Am </a:t>
            </a:r>
            <a:r>
              <a:rPr lang="en-GB" sz="3600" b="1" dirty="0" err="1" smtClean="0">
                <a:solidFill>
                  <a:srgbClr val="FF0000"/>
                </a:solidFill>
              </a:rPr>
              <a:t>Mittwoch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smtClean="0">
                <a:solidFill>
                  <a:srgbClr val="FF0000"/>
                </a:solidFill>
              </a:rPr>
              <a:t>Am </a:t>
            </a:r>
            <a:r>
              <a:rPr lang="en-GB" sz="3600" b="1" dirty="0" err="1" smtClean="0">
                <a:solidFill>
                  <a:srgbClr val="FF0000"/>
                </a:solidFill>
              </a:rPr>
              <a:t>Donnerstag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smtClean="0">
                <a:solidFill>
                  <a:srgbClr val="FF0000"/>
                </a:solidFill>
              </a:rPr>
              <a:t>Am </a:t>
            </a:r>
            <a:r>
              <a:rPr lang="en-GB" sz="3600" b="1" dirty="0" err="1" smtClean="0">
                <a:solidFill>
                  <a:srgbClr val="FF0000"/>
                </a:solidFill>
              </a:rPr>
              <a:t>Freitag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smtClean="0">
                <a:solidFill>
                  <a:srgbClr val="FF0000"/>
                </a:solidFill>
              </a:rPr>
              <a:t>Am </a:t>
            </a:r>
            <a:r>
              <a:rPr lang="en-GB" sz="3600" b="1" dirty="0" err="1" smtClean="0">
                <a:solidFill>
                  <a:srgbClr val="FF0000"/>
                </a:solidFill>
              </a:rPr>
              <a:t>Samstag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smtClean="0">
                <a:solidFill>
                  <a:srgbClr val="FF0000"/>
                </a:solidFill>
              </a:rPr>
              <a:t>Am Sonntag</a:t>
            </a:r>
          </a:p>
          <a:p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139952" y="1628800"/>
            <a:ext cx="4320480" cy="4680520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On Monday</a:t>
            </a:r>
          </a:p>
          <a:p>
            <a:r>
              <a:rPr lang="en-GB" sz="3600" b="1" dirty="0" smtClean="0"/>
              <a:t>On Tuesday</a:t>
            </a:r>
          </a:p>
          <a:p>
            <a:r>
              <a:rPr lang="en-GB" sz="3600" b="1" dirty="0" smtClean="0"/>
              <a:t>On Wednesday</a:t>
            </a:r>
          </a:p>
          <a:p>
            <a:r>
              <a:rPr lang="en-GB" sz="3600" b="1" dirty="0" smtClean="0"/>
              <a:t>On Thursday</a:t>
            </a:r>
          </a:p>
          <a:p>
            <a:r>
              <a:rPr lang="en-GB" sz="3600" b="1" dirty="0" smtClean="0"/>
              <a:t>On Friday</a:t>
            </a:r>
          </a:p>
          <a:p>
            <a:r>
              <a:rPr lang="en-GB" sz="3600" b="1" dirty="0" smtClean="0"/>
              <a:t>On Saturday</a:t>
            </a:r>
          </a:p>
          <a:p>
            <a:r>
              <a:rPr lang="en-GB" sz="3600" b="1" dirty="0" smtClean="0"/>
              <a:t>On Sunday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58319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When? – </a:t>
            </a:r>
            <a:r>
              <a:rPr lang="en-GB" b="1" dirty="0" err="1" smtClean="0">
                <a:solidFill>
                  <a:srgbClr val="FF0000"/>
                </a:solidFill>
              </a:rPr>
              <a:t>Wann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4038600" cy="4525963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Morgens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Nachmittags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Abends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Nachts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Am </a:t>
            </a:r>
            <a:r>
              <a:rPr lang="en-GB" b="1" dirty="0" err="1" smtClean="0">
                <a:solidFill>
                  <a:srgbClr val="FF0000"/>
                </a:solidFill>
              </a:rPr>
              <a:t>Montagmorgen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Am </a:t>
            </a:r>
            <a:r>
              <a:rPr lang="en-GB" b="1" dirty="0" err="1" smtClean="0">
                <a:solidFill>
                  <a:srgbClr val="FF0000"/>
                </a:solidFill>
              </a:rPr>
              <a:t>Dienstagnachmittag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Am </a:t>
            </a:r>
            <a:r>
              <a:rPr lang="en-GB" b="1" dirty="0" err="1" smtClean="0">
                <a:solidFill>
                  <a:srgbClr val="FF0000"/>
                </a:solidFill>
              </a:rPr>
              <a:t>Mittwochabend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Am </a:t>
            </a:r>
            <a:r>
              <a:rPr lang="en-GB" b="1" dirty="0" err="1" smtClean="0">
                <a:solidFill>
                  <a:srgbClr val="FF0000"/>
                </a:solidFill>
              </a:rPr>
              <a:t>Donnerstagnacht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16016" y="1196752"/>
            <a:ext cx="4320480" cy="5184576"/>
          </a:xfrm>
        </p:spPr>
        <p:txBody>
          <a:bodyPr>
            <a:normAutofit/>
          </a:bodyPr>
          <a:lstStyle/>
          <a:p>
            <a:r>
              <a:rPr lang="en-GB" b="1" dirty="0" smtClean="0"/>
              <a:t>Mornings</a:t>
            </a:r>
          </a:p>
          <a:p>
            <a:r>
              <a:rPr lang="en-GB" b="1" dirty="0" smtClean="0"/>
              <a:t>Afternoons</a:t>
            </a:r>
          </a:p>
          <a:p>
            <a:r>
              <a:rPr lang="en-GB" b="1" dirty="0" smtClean="0"/>
              <a:t>Evenings</a:t>
            </a:r>
          </a:p>
          <a:p>
            <a:r>
              <a:rPr lang="en-GB" b="1" dirty="0" smtClean="0"/>
              <a:t>Nights</a:t>
            </a:r>
          </a:p>
          <a:p>
            <a:endParaRPr lang="en-GB" b="1" dirty="0" smtClean="0"/>
          </a:p>
          <a:p>
            <a:r>
              <a:rPr lang="en-GB" b="1" dirty="0" smtClean="0"/>
              <a:t>On Monday morning</a:t>
            </a:r>
          </a:p>
          <a:p>
            <a:r>
              <a:rPr lang="en-GB" b="1" dirty="0" smtClean="0"/>
              <a:t>On Tuesday afternoon           </a:t>
            </a:r>
          </a:p>
          <a:p>
            <a:endParaRPr lang="en-GB" b="1" dirty="0" smtClean="0"/>
          </a:p>
          <a:p>
            <a:r>
              <a:rPr lang="en-GB" b="1" dirty="0" smtClean="0"/>
              <a:t>On Wednesday evening</a:t>
            </a:r>
          </a:p>
          <a:p>
            <a:r>
              <a:rPr lang="en-GB" b="1" dirty="0" smtClean="0"/>
              <a:t>On Thursday night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1180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</TotalTime>
  <Words>504</Words>
  <Application>Microsoft Office PowerPoint</Application>
  <PresentationFormat>On-screen Show (4:3)</PresentationFormat>
  <Paragraphs>194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die Sandalen</vt:lpstr>
      <vt:lpstr>der Scheck</vt:lpstr>
      <vt:lpstr>das Schiff</vt:lpstr>
      <vt:lpstr>PowerPoint Presentation</vt:lpstr>
      <vt:lpstr>Sportarten</vt:lpstr>
      <vt:lpstr>Do you do sport? – Treibst du sport?</vt:lpstr>
      <vt:lpstr>When? – Wann?</vt:lpstr>
      <vt:lpstr>When? – Wann?</vt:lpstr>
      <vt:lpstr>Translation 1</vt:lpstr>
      <vt:lpstr>Translation 2</vt:lpstr>
      <vt:lpstr>Secret Signal – to play</vt:lpstr>
      <vt:lpstr>To swim - Schwimmen</vt:lpstr>
      <vt:lpstr>To run - rennen</vt:lpstr>
      <vt:lpstr>To do gymnastics - turnen</vt:lpstr>
      <vt:lpstr>Hangman</vt:lpstr>
      <vt:lpstr>Its all about Franzi – where is she? Es geht um Franzi – wo ist sie?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 - Deutsch</dc:title>
  <dc:creator>Sean1982</dc:creator>
  <cp:lastModifiedBy>Sean Sullivan</cp:lastModifiedBy>
  <cp:revision>134</cp:revision>
  <dcterms:created xsi:type="dcterms:W3CDTF">2014-08-31T12:54:10Z</dcterms:created>
  <dcterms:modified xsi:type="dcterms:W3CDTF">2017-08-02T15:58:41Z</dcterms:modified>
</cp:coreProperties>
</file>