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434" r:id="rId2"/>
    <p:sldId id="743" r:id="rId3"/>
    <p:sldId id="744" r:id="rId4"/>
    <p:sldId id="745" r:id="rId5"/>
    <p:sldId id="438" r:id="rId6"/>
    <p:sldId id="630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41" r:id="rId18"/>
    <p:sldId id="642" r:id="rId19"/>
    <p:sldId id="643" r:id="rId20"/>
    <p:sldId id="644" r:id="rId21"/>
    <p:sldId id="645" r:id="rId22"/>
    <p:sldId id="646" r:id="rId23"/>
    <p:sldId id="647" r:id="rId24"/>
    <p:sldId id="648" r:id="rId25"/>
    <p:sldId id="649" r:id="rId26"/>
    <p:sldId id="672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80" r:id="rId35"/>
    <p:sldId id="681" r:id="rId36"/>
    <p:sldId id="660" r:id="rId37"/>
    <p:sldId id="661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548" r:id="rId48"/>
    <p:sldId id="685" r:id="rId49"/>
    <p:sldId id="686" r:id="rId50"/>
    <p:sldId id="687" r:id="rId51"/>
    <p:sldId id="688" r:id="rId52"/>
    <p:sldId id="689" r:id="rId53"/>
    <p:sldId id="690" r:id="rId54"/>
    <p:sldId id="691" r:id="rId55"/>
    <p:sldId id="692" r:id="rId56"/>
    <p:sldId id="693" r:id="rId57"/>
    <p:sldId id="694" r:id="rId58"/>
    <p:sldId id="695" r:id="rId59"/>
    <p:sldId id="699" r:id="rId60"/>
    <p:sldId id="700" r:id="rId61"/>
    <p:sldId id="701" r:id="rId62"/>
    <p:sldId id="702" r:id="rId63"/>
    <p:sldId id="703" r:id="rId64"/>
    <p:sldId id="704" r:id="rId65"/>
    <p:sldId id="705" r:id="rId66"/>
    <p:sldId id="706" r:id="rId67"/>
    <p:sldId id="707" r:id="rId68"/>
    <p:sldId id="708" r:id="rId69"/>
    <p:sldId id="709" r:id="rId70"/>
    <p:sldId id="710" r:id="rId71"/>
    <p:sldId id="711" r:id="rId72"/>
    <p:sldId id="712" r:id="rId73"/>
    <p:sldId id="713" r:id="rId74"/>
    <p:sldId id="714" r:id="rId75"/>
    <p:sldId id="718" r:id="rId76"/>
    <p:sldId id="719" r:id="rId77"/>
    <p:sldId id="723" r:id="rId78"/>
    <p:sldId id="724" r:id="rId79"/>
    <p:sldId id="725" r:id="rId80"/>
    <p:sldId id="726" r:id="rId81"/>
    <p:sldId id="727" r:id="rId82"/>
    <p:sldId id="728" r:id="rId83"/>
    <p:sldId id="729" r:id="rId84"/>
    <p:sldId id="730" r:id="rId85"/>
    <p:sldId id="732" r:id="rId86"/>
    <p:sldId id="733" r:id="rId87"/>
    <p:sldId id="734" r:id="rId88"/>
    <p:sldId id="735" r:id="rId89"/>
    <p:sldId id="736" r:id="rId90"/>
    <p:sldId id="737" r:id="rId91"/>
    <p:sldId id="738" r:id="rId92"/>
    <p:sldId id="739" r:id="rId93"/>
    <p:sldId id="740" r:id="rId94"/>
    <p:sldId id="741" r:id="rId95"/>
    <p:sldId id="742" r:id="rId96"/>
    <p:sldId id="746" r:id="rId97"/>
    <p:sldId id="747" r:id="rId98"/>
    <p:sldId id="748" r:id="rId99"/>
    <p:sldId id="749" r:id="rId100"/>
    <p:sldId id="750" r:id="rId101"/>
    <p:sldId id="751" r:id="rId102"/>
    <p:sldId id="752" r:id="rId103"/>
    <p:sldId id="753" r:id="rId104"/>
    <p:sldId id="754" r:id="rId105"/>
    <p:sldId id="755" r:id="rId106"/>
    <p:sldId id="756" r:id="rId107"/>
    <p:sldId id="757" r:id="rId108"/>
    <p:sldId id="758" r:id="rId109"/>
    <p:sldId id="769" r:id="rId110"/>
    <p:sldId id="770" r:id="rId111"/>
    <p:sldId id="312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107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d/e/4/t/1/blue-dot-skirt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dot-skirt.html&amp;ei=kDZfVJDdB4zraPKygZgJ&amp;bvm=bv.79189006,d.ZGU&amp;psig=AFQjCNFXiG0hQ5jtHrnmW4XS6mi7dMSABQ&amp;ust=1415612422279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103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applause-devmktg/2015/12/02/8aaepp0pxt_Fill_in_The_____.jpg" TargetMode="Externa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w&amp;url=http://www.graphicsfactory.com/search/coat-p1.html&amp;ei=ETdfVMjdG8jeaLCZgagP&amp;bvm=bv.79189006,d.ZGU&amp;psig=AFQjCNG8SyhwU6gz06sLql40xP-HZxztXw&amp;ust=1415612518694961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jpeg"/><Relationship Id="rId7" Type="http://schemas.openxmlformats.org/officeDocument/2006/relationships/image" Target="../media/image11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hyperlink" Target="http://en.wikipedia.org/wiki/File:Flag_of_Europe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29700.html&amp;ei=ajdfVLD3GNiraaLLgaAC&amp;bvm=bv.79189006,d.ZGU&amp;psig=AFQjCNHr8gisUuXJosRDl843mKpk-zQ29Q&amp;ust=14156126324380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reamstime.com/royalty-free-stock-photos-cute-cartoon-boy-shorts-image5291568&amp;ei=nzdfVLOmBM7xaMPHgLAO&amp;bvm=bv.79189006,d.ZGU&amp;psig=AFQjCNGz6MGngvwxy4TrLsmFmAXGJwPlnw&amp;ust=14156126889647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i/R/p/O/w/2/blue-blouse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blouse.html&amp;ei=yzdfVP2UMo7Uas6XgaAM&amp;bvm=bv.79189006,d.ZGU&amp;psig=AFQjCNH09y9Xgn6DIL3RFI4WukjJBvsUmg&amp;ust=141561273909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CAcQjRw&amp;url=http://toonclips.com/design/4110&amp;ei=FjhfVIFUj-Vq2MaB8Ao&amp;psig=AFQjCNGimFf10hmHZSyXG8PAiBCn3fju0A&amp;ust=14156128089559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.uk/url?sa=i&amp;rct=j&amp;q=&amp;esrc=s&amp;source=images&amp;cd=&amp;cad=rja&amp;uact=8&amp;ved=0CAcQjRw&amp;url=http://www.how-to-draw-cartoons-online.com/basketball-cartoons.html&amp;ei=azhfVKvjCYfeaKD2gZAN&amp;psig=AFQjCNFiFS-I5kfBzBP7ViyYoWkjG2ov1w&amp;ust=14156128834968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kYXwuNzMAhViBsAKHUdlBi0QjRwIBw&amp;url=http://www.clipartpanda.com/categories/man-clip-art-black-and-white&amp;bvm=bv.122129774,d.ZGg&amp;psig=AFQjCNGxrwLbf3H9IuFmSMsZQkbOOKKlGA&amp;ust=1463414196598713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.uk/url?sa=i&amp;rct=j&amp;q=&amp;esrc=s&amp;source=images&amp;cd=&amp;cad=rja&amp;uact=8&amp;ved=0ahUKEwjUufrGgN_PAhULmBoKHfSyApkQjRwIBw&amp;url=http://www.clipartkid.com/portable-heater-cliparts/&amp;psig=AFQjCNGfqAZXtEH_nw45kB7hH4mGGNGHsw&amp;ust=1476696286516503" TargetMode="External"/><Relationship Id="rId4" Type="http://schemas.openxmlformats.org/officeDocument/2006/relationships/hyperlink" Target="http://www.google.co.uk/url?sa=i&amp;rct=j&amp;q=&amp;esrc=s&amp;source=images&amp;cd=&amp;cad=rja&amp;uact=8&amp;ved=0ahUKEwiQlMXbv6LOAhWCXBoKHTxMCGwQjRwIBw&amp;url=http://worldartsme.com/oven-clipart.html&amp;bvm=bv.128617741,d.d2s&amp;psig=AFQjCNHbO_jRmroBx-PfGhZU4sLZDcdU6g&amp;ust=147021926097774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tiger-clip-art/&amp;ei=LOHMVO78LdPOaIqfgsgI&amp;bvm=bv.85076809,d.d2s&amp;psig=AFQjCNE9MMywQkHo9IoXO6OdIXudJEAAPQ&amp;ust=142279952185475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source=images&amp;cd=&amp;cad=rja&amp;uact=8&amp;ved=0CAcQjRw&amp;url=http://newcartoonfish.blogspot.com/2014/11/fish-clipart.html&amp;ei=vOHMVMDDGIfoaLLRgeAF&amp;bvm=bv.85076809,d.d2s&amp;psig=AFQjCNG37JB-x4G1LdX7QPoIaR-xlmyplQ&amp;ust=142279965967242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url?sa=i&amp;rct=j&amp;q=&amp;esrc=s&amp;source=images&amp;cd=&amp;cad=rja&amp;uact=8&amp;ved=0ahUKEwjTrsfggN_PAhWJvBoKHdrjCeIQjRwIBw&amp;url=http://www.clker.com/clipart-285039.html&amp;bvm=bv.135974163,d.d2s&amp;psig=AFQjCNFlfmUeGK6lQoB288meIQF7ZCzXTw&amp;ust=1476696351171542" TargetMode="External"/><Relationship Id="rId4" Type="http://schemas.openxmlformats.org/officeDocument/2006/relationships/hyperlink" Target="http://www.google.co.uk/url?sa=i&amp;rct=j&amp;q=&amp;esrc=s&amp;source=images&amp;cd=&amp;cad=rja&amp;uact=8&amp;ved=0ahUKEwjJ8MPTgN_PAhWBuhoKHQZYDOQQjRwIBw&amp;url=http://sweetclipart.com/cute-radio-clipart-design-1908&amp;bvm=bv.135974163,d.d2s&amp;psig=AFQjCNHCeyYtTMMxy5lnk2ErCTHVrQB2Ww&amp;ust=147669632679134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&amp;esrc=s&amp;source=images&amp;cd=&amp;cad=rja&amp;uact=8&amp;ved=0CAcQjRw&amp;url=http://www.freebievectors.com/de/abbildung/34606/kaninchen-clipart-kaninchen-clip/&amp;ei=e-LMVLbpIYv3ap6WgZgL&amp;bvm=bv.85076809,d.d2s&amp;psig=AFQjCNEu8eiiQr5EutsIWLLMkByH3GLCQg&amp;ust=142279984582004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illpop.com/png_animalhtm/giraffe_a01.htm&amp;ei=W-PMVOyHGIfxarbhgPgI&amp;bvm=bv.85076809,d.d2s&amp;psig=AFQjCNGYvLYqRRTNYghNP2QXagRCkXrdlg&amp;ust=142280006840892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giraffe-clip-art/&amp;ei=UOPMVOCiEcngaKD2gbgL&amp;bvm=bv.85076809,d.d2s&amp;psig=AFQjCNGYvLYqRRTNYghNP2QXagRCkXrdlg&amp;ust=14228000684089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source=images&amp;cd=&amp;cad=rja&amp;uact=8&amp;ved=0CAcQjRw&amp;url=http://www.polyvore.com/winter_polar_bear_clip_art/thing?id=74062162&amp;ei=C-PMVMaZDIfsaPfOgvgE&amp;bvm=bv.85076809,d.d2s&amp;psig=AFQjCNH6dNMYW6HVagtcuRQPWKw9E9aepw&amp;ust=142279999844476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&amp;url=http://de.dreamstime.com/stockbilder-schulf%C3%A4cher-image37115164&amp;bvm=bv.122129774,d.ZGg&amp;psig=AFQjCNEXj0ks_pycr-N5-02u_TxbcDamkQ&amp;ust=14634136635912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gJjAudzMAhWlK8AKHQjzCHoQjRwIBw&amp;url=http://www.amusingfun.com/tag/funny-mouse/&amp;bvm=bv.122129774,d.ZGg&amp;psig=AFQjCNGN6lzuszkF4OrIW7e-eQMatOaTnw&amp;ust=1463414369504574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&amp;esrc=s&amp;source=images&amp;cd=&amp;cad=rja&amp;uact=8&amp;ved=0ahUKEwji2L_2gN_PAhUG1RoKHXQ8A-sQjRwIBw&amp;url=http://www.fanfilmfollies.com/fan-film-follies/the-lord-of-the-rings-the-hunt-for-gollum/attachment/ringcrop&amp;bvm=bv.135974163,d.d2s&amp;psig=AFQjCNFosjcfpO4pe36hawnIwy_FG3_Z9Q&amp;ust=1476696386734490" TargetMode="External"/><Relationship Id="rId4" Type="http://schemas.openxmlformats.org/officeDocument/2006/relationships/hyperlink" Target="http://www.google.co.uk/url?sa=i&amp;rct=j&amp;q=&amp;esrc=s&amp;source=images&amp;cd=&amp;cad=rja&amp;uact=8&amp;ved=0ahUKEwjmroKIwaLOAhUDOxoKHSlwAqIQjRwIBw&amp;url=http://www.clipartpanda.com/categories/police-officer-clipart&amp;bvm=bv.128617741,d.d2s&amp;psig=AFQjCNFLXuUvz176cqryKZx1tDjPACBH2g&amp;ust=147021962695456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yesitseffing.blogspot.co.uk/2014/12/effing-deutsch-learning-plan.html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www.google.co.uk/url?sa=i&amp;rct=j&amp;q=&amp;esrc=s&amp;source=images&amp;cd=&amp;cad=rja&amp;uact=8&amp;ved=0ahUKEwjW0sCEjrnMAhVBuxQKHXBpB8EQjRwIBw&amp;url=http://yesitseffing.blogspot.com/&amp;bvm=bv.121070826,d.d24&amp;psig=AFQjCNFPgIttEYmZcVIpFzTrAcmhE464Ag&amp;ust=14622000893006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yesitseffing.blogspot.co.uk/2014/12/effing-deutsch-learning-pla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google.co.uk/url?sa=i&amp;rct=j&amp;q=&amp;esrc=s&amp;source=images&amp;cd=&amp;cad=rja&amp;uact=8&amp;ved=0ahUKEwjYjsac8JXOAhXEPRoKHbMECIQQjRwIBw&amp;url=http://mapssite.blogspot.com/2008/09/world-map-germany.html&amp;psig=AFQjCNGvNEl8UP2mIJmTsin9XL0AxWDBNQ&amp;ust=146978559768819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google.co.uk/url?sa=i&amp;rct=j&amp;q=&amp;esrc=s&amp;source=images&amp;cd=&amp;cad=rja&amp;uact=8&amp;ved=0ahUKEwi_ldDP8IbNAhVIDsAKHcG6DBUQjRwIBw&amp;url=http://www.7continents5oceans.com/&amp;psig=AFQjCNEXnpzBT9WfLB5jtRGC2kXCe76eVw&amp;ust=1464872260065039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www.google.co.uk/url?sa=i&amp;rct=j&amp;q=&amp;esrc=s&amp;source=images&amp;cd=&amp;cad=rja&amp;uact=8&amp;ved=0ahUKEwi70o_ciaDNAhXiA8AKHbAuC2wQjRwIBw&amp;url=http://www.stepmap.de/landkarte/deutschland-und-nachbarn-124653&amp;psig=AFQjCNGKi6gN912QuBGcOblJ78TaDbfbDA&amp;ust=1465737913052438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hyperlink" Target="http://www.google.co.uk/url?sa=i&amp;rct=j&amp;q=&amp;esrc=s&amp;source=images&amp;cd=&amp;cad=rja&amp;uact=8&amp;ved=0ahUKEwjQwbXylb7NAhUqDMAKHQ18BQEQjRwIBw&amp;url=http://cliparwolf.com/files/1/kitchen-clipart-12.html&amp;bvm=bv.125221236,d.ZGg&amp;psig=AFQjCNHy3x6ytnVPyW2TgIi-xY0KDhC6tA&amp;ust=1466772054772538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gif"/><Relationship Id="rId4" Type="http://schemas.openxmlformats.org/officeDocument/2006/relationships/hyperlink" Target="http://www.google.co.uk/url?sa=i&amp;rct=j&amp;q=&amp;esrc=s&amp;source=images&amp;cd=&amp;cad=rja&amp;uact=8&amp;ved=0ahUKEwj4rfPOlr7NAhUqLsAKHS3sC28QjRwIBw&amp;url=http://worldartsme.com/living-room-clean-clipart.html&amp;bvm=bv.125221236,d.ZGg&amp;psig=AFQjCNEzWlC3DpvbalyDNB-60YCdhRrZUA&amp;ust=146677225363786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hyperlink" Target="http://www.clipartpanda.com/categories/bedroom-clip-art-fre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hyperlink" Target="http://www.google.co.uk/url?sa=i&amp;rct=j&amp;q=&amp;esrc=s&amp;source=images&amp;cd=&amp;cad=rja&amp;uact=8&amp;ved=&amp;url=http://www.shutterstock.com/pic-92878600/stock-vector-white-house-with-red-roof-in-summer-garden.html&amp;bvm=bv.125221236,d.ZGg&amp;psig=AFQjCNE3NMle1YZ5ne4l44CipioEuq6mtw&amp;ust=1466772529304655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hyperlink" Target="http://www.google.co.uk/url?sa=i&amp;rct=j&amp;q=&amp;esrc=s&amp;source=images&amp;cd=&amp;cad=rja&amp;uact=8&amp;ved=0ahUKEwj6zfOI3ObNAhUmCcAKHfECBjUQjRwIBw&amp;url=http://www.clipartpanda.com/categories/bathroom-clip-art-signs&amp;bvm=bv.126130881,d.ZGg&amp;psig=AFQjCNGOrlxsYWbKEcHBSuXClGWlnUczQA&amp;ust=1468165265040764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.uk/url?sa=i&amp;rct=j&amp;q=&amp;esrc=s&amp;source=images&amp;cd=&amp;cad=rja&amp;uact=8&amp;ved=0ahUKEwjJ5szupMXNAhULC8AKHbr7Ce0QjRwIBw&amp;url=http://theautismhelper.com/charades-pictionary-fun-games-that-target-social-emotional-skill-building/&amp;psig=AFQjCNFdfuW58UQU9BKoWBUw0uz9JRHz1g&amp;ust=1467016534898697" TargetMode="Externa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9oHR1-bNAhVVF8AKHXatCrIQjRwIBw&amp;url=http://www.clipartpanda.com/categories/front-door-clipart&amp;bvm=bv.126130881,d.ZGg&amp;psig=AFQjCNG46hHSCp27myJ3ccMji2EMjGIchw&amp;ust=1468164098426684" TargetMode="External"/><Relationship Id="rId13" Type="http://schemas.openxmlformats.org/officeDocument/2006/relationships/image" Target="../media/image75.jpeg"/><Relationship Id="rId3" Type="http://schemas.openxmlformats.org/officeDocument/2006/relationships/image" Target="../media/image35.jpeg"/><Relationship Id="rId7" Type="http://schemas.openxmlformats.org/officeDocument/2006/relationships/hyperlink" Target="http://www.google.co.uk/url?sa=i&amp;rct=j&amp;q=&amp;esrc=s&amp;source=images&amp;cd=&amp;cad=rja&amp;uact=8&amp;ved=0ahUKEwiVvv-51-bNAhWeOsAKHXfyB8wQjRwIBw&amp;url=http://clipartsign.com/image/16633/&amp;bvm=bv.126130881,d.ZGg&amp;psig=AFQjCNHIyZqgxBQ8XA8HMEtdkKY3ua-P8w&amp;ust=1468164051977744" TargetMode="External"/><Relationship Id="rId12" Type="http://schemas.openxmlformats.org/officeDocument/2006/relationships/hyperlink" Target="http://www.google.co.uk/url?sa=i&amp;rct=j&amp;q=&amp;esrc=s&amp;source=images&amp;cd=&amp;cad=rja&amp;uact=8&amp;ved=0ahUKEwjaibfP2ObNAhXpJsAKHX8hApkQjRwIBw&amp;url=http://www.ikea.com/us/en/catalog/categories/departments/dining/25219/&amp;bvm=bv.126130881,d.ZGg&amp;psig=AFQjCNFYUcprCVHieEWTumTBof29MVyFHA&amp;ust=146816436646388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Mu9GW1-bNAhUBM8AKHcC4CxYQjRwIBw&amp;url=http://panelop.com/classroom-door-clipart-amazing-design-4&amp;bvm=bv.126130881,d.ZGg&amp;psig=AFQjCNGQi3g0oYXjSkqgRPktrQJrNMji8A&amp;ust=1468163976669473" TargetMode="External"/><Relationship Id="rId11" Type="http://schemas.openxmlformats.org/officeDocument/2006/relationships/image" Target="../media/image74.jpeg"/><Relationship Id="rId5" Type="http://schemas.openxmlformats.org/officeDocument/2006/relationships/image" Target="../media/image72.png"/><Relationship Id="rId10" Type="http://schemas.openxmlformats.org/officeDocument/2006/relationships/hyperlink" Target="http://www.google.co.uk/url?sa=i&amp;rct=j&amp;q=&amp;esrc=s&amp;source=images&amp;cd=&amp;cad=rja&amp;uact=8&amp;ved=&amp;url=http://clipartfreefor.com/files/9/188562.html&amp;bvm=bv.126130881,d.ZGg&amp;psig=AFQjCNHNV_LQJP9j1-LeMkmfNi0qZuYM5g&amp;ust=1468164335358089" TargetMode="External"/><Relationship Id="rId4" Type="http://schemas.openxmlformats.org/officeDocument/2006/relationships/hyperlink" Target="http://www.google.co.uk/url?sa=i&amp;rct=j&amp;q=&amp;esrc=s&amp;source=images&amp;cd=&amp;cad=rja&amp;uact=8&amp;ved=0ahUKEwjdusv21ubNAhWhIMAKHQubAvEQjRwIBw&amp;url=http://www.clipartpanda.com/categories/open-window-clipart&amp;bvm=bv.126130881,d.ZGg&amp;psig=AFQjCNEsgE9rEF9KuSyBElB_9AJPIJ_ssw&amp;ust=1468163912121998" TargetMode="External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7sKA2ebNAhWBIMAKHaMSCfIQjRwIBw&amp;url=http://www.glotechrepairs.co.uk/fridge-freezer-repairs.php&amp;bvm=bv.126130881,d.ZGg&amp;psig=AFQjCNGln9Aj4P4Jizv0hlEcYRvGktyqEA&amp;ust=1468164469237911" TargetMode="External"/><Relationship Id="rId13" Type="http://schemas.openxmlformats.org/officeDocument/2006/relationships/hyperlink" Target="http://www.google.co.uk/url?sa=i&amp;rct=j&amp;q=&amp;esrc=s&amp;source=images&amp;cd=&amp;cad=rja&amp;uact=8&amp;ved=0ahUKEwiyoKan2ebNAhVsBMAKHYynBDoQjRwIBw&amp;url=http://www.gcastd.org/baeb09-kids-beds-quick-shopping&amp;bvm=bv.126130881,d.ZGg&amp;psig=AFQjCNERviPv_D9NzZwfPdB6BM9euxVf8Q&amp;ust=1468164546847739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77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7k8bw2ObNAhXMAcAKHWwRC48QjRwIBw&amp;url=http://www.winsor.co.uk/index.php/bedroom/ocaso/3-door-wardrobe.html&amp;bvm=bv.126130881,d.ZGg&amp;psig=AFQjCNFE-lGM8205gG27LSXWIGzMgxvA4Q&amp;ust=1468164431719028" TargetMode="External"/><Relationship Id="rId11" Type="http://schemas.openxmlformats.org/officeDocument/2006/relationships/hyperlink" Target="http://www.google.co.uk/url?sa=i&amp;rct=j&amp;q=&amp;esrc=s&amp;source=images&amp;cd=&amp;cad=rja&amp;uact=8&amp;ved=0ahUKEwiy0KiZ2ebNAhVrBMAKHRcWB2wQjRwIBw&amp;url=http://www.lg.com/us/ranges-ovens&amp;bvm=bv.126130881,d.ZGg&amp;psig=AFQjCNGeXM9JJH7sPTw_TDuykgweVVC8bw&amp;ust=1468164522031509" TargetMode="External"/><Relationship Id="rId5" Type="http://schemas.openxmlformats.org/officeDocument/2006/relationships/image" Target="../media/image76.jpeg"/><Relationship Id="rId15" Type="http://schemas.openxmlformats.org/officeDocument/2006/relationships/hyperlink" Target="http://www.google.co.uk/url?sa=i&amp;rct=j&amp;q=&amp;esrc=s&amp;source=images&amp;cd=&amp;cad=rja&amp;uact=8&amp;ved=0ahUKEwiq3NO72ebNAhUUM8AKHX39CQoQjRwIBw&amp;url=http://www.oakfurnitureland.co.uk/category/beds/&amp;bvm=bv.126130881,d.ZGg&amp;psig=AFQjCNFhDFtivbjs5qNM7oWxWfB4M3G0IA&amp;ust=1468164542787108" TargetMode="External"/><Relationship Id="rId10" Type="http://schemas.openxmlformats.org/officeDocument/2006/relationships/image" Target="../media/image78.jpeg"/><Relationship Id="rId4" Type="http://schemas.openxmlformats.org/officeDocument/2006/relationships/hyperlink" Target="http://www.google.co.uk/url?sa=i&amp;rct=j&amp;q=&amp;esrc=s&amp;source=images&amp;cd=&amp;cad=rja&amp;uact=8&amp;ved=0ahUKEwicuJDk2ObNAhUJAcAKHbVzBioQjRwIBw&amp;url=http://www.schoolfurnituredirectltd.co.uk/assembled-storage-solutions-assembled-storage-cupboards-standard-stock-cupboards/six-foot-stock-cupboard-1800mm-h1800mm-x-w1000mm-x-d470mm.html&amp;bvm=bv.126130881,d.ZGg&amp;psig=AFQjCNGj7RRcRJFrlA-CtUOUt_E6SLQxCg&amp;ust=1468164408303947" TargetMode="External"/><Relationship Id="rId9" Type="http://schemas.openxmlformats.org/officeDocument/2006/relationships/hyperlink" Target="http://www.google.co.uk/url?sa=i&amp;rct=j&amp;q=&amp;esrc=s&amp;source=images&amp;cd=&amp;cad=rja&amp;uact=8&amp;ved=0ahUKEwjlgbWL2ebNAhXpAcAKHTvEC-UQjRwIBw&amp;url=http://www.currys.co.uk/gbuk/household-appliances/refrigeration/fridge-freezers/samsung-rs7667fhcww-american-style-fridge-freezer-white-10025417-pdt.html&amp;bvm=bv.126130881,d.ZGg&amp;psig=AFQjCNGln9Aj4P4Jizv0hlEcYRvGktyqEA&amp;ust=1468164469237911" TargetMode="External"/><Relationship Id="rId14" Type="http://schemas.openxmlformats.org/officeDocument/2006/relationships/hyperlink" Target="http://www.google.co.uk/url?sa=i&amp;rct=j&amp;q=&amp;esrc=s&amp;source=images&amp;cd=&amp;cad=rja&amp;uact=8&amp;ved=0ahUKEwi0spiy2ebNAhWECcAKHfTdA2sQjRwIBw&amp;url=http://www.leons.ca/search/furniture/bedroom/king-beds&amp;bvm=bv.126130881,d.ZGg&amp;psig=AFQjCNFhDFtivbjs5qNM7oWxWfB4M3G0IA&amp;ust=1468164542787108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esktop_computer" TargetMode="External"/><Relationship Id="rId13" Type="http://schemas.openxmlformats.org/officeDocument/2006/relationships/image" Target="../media/image84.jpeg"/><Relationship Id="rId3" Type="http://schemas.openxmlformats.org/officeDocument/2006/relationships/image" Target="../media/image35.jpeg"/><Relationship Id="rId7" Type="http://schemas.openxmlformats.org/officeDocument/2006/relationships/image" Target="../media/image82.jpeg"/><Relationship Id="rId12" Type="http://schemas.openxmlformats.org/officeDocument/2006/relationships/hyperlink" Target="http://www.google.co.uk/url?sa=i&amp;rct=j&amp;q=&amp;esrc=s&amp;source=images&amp;cd=&amp;cad=rja&amp;uact=8&amp;ved=0ahUKEwjFk_mS2ubNAhWkAcAKHdnlBjAQjRwIBw&amp;url=http://www.canstockphoto.com/illustration/flush-toilet.html&amp;bvm=bv.126130881,d.ZGg&amp;psig=AFQjCNEyagbVASj1PHtCF_C-0HcQVKsePg&amp;ust=146816477319982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VpKbb2ebNAhVrIcAKHTY5ASEQjRwIBw&amp;url=http://www.glasgow-recycling.co.uk/blog/?p%3D4332&amp;bvm=bv.126130881,d.ZGg&amp;psig=AFQjCNHH57NpFnRrROkfktsjeMqV5w9bDw&amp;ust=1468164655692239" TargetMode="External"/><Relationship Id="rId11" Type="http://schemas.openxmlformats.org/officeDocument/2006/relationships/image" Target="../media/image83.jpeg"/><Relationship Id="rId5" Type="http://schemas.openxmlformats.org/officeDocument/2006/relationships/image" Target="../media/image81.jpeg"/><Relationship Id="rId10" Type="http://schemas.openxmlformats.org/officeDocument/2006/relationships/hyperlink" Target="http://www.google.co.uk/url?sa=i&amp;rct=j&amp;q=&amp;esrc=s&amp;source=images&amp;cd=&amp;cad=rja&amp;uact=8&amp;ved=0ahUKEwjys4L32ebNAhUIL8AKHUZBBroQjRwIBw&amp;url=http://www.freevectors.net/details/Modern%2BComputer&amp;bvm=bv.126130881,d.ZGg&amp;psig=AFQjCNHwomxUms74jKQ3Nh2sbDwGB1z1hQ&amp;ust=1468164714688766" TargetMode="External"/><Relationship Id="rId4" Type="http://schemas.openxmlformats.org/officeDocument/2006/relationships/hyperlink" Target="http://www.google.co.uk/url?sa=i&amp;rct=j&amp;q=&amp;esrc=s&amp;source=images&amp;cd=&amp;cad=rja&amp;uact=8&amp;ved=0ahUKEwjt_tvO2ebNAhVIKMAKHYOiCDkQjRwIBw&amp;url=http://www.dailywaffle.co.uk/2011/09/do-i-really-need-a-tv-licence/&amp;bvm=bv.126130881,d.ZGg&amp;psig=AFQjCNHPK7rp0I3yOFSeu9ULWVWu60_5Lw&amp;ust=1468164626476106" TargetMode="External"/><Relationship Id="rId9" Type="http://schemas.openxmlformats.org/officeDocument/2006/relationships/hyperlink" Target="https://www.google.co.uk/url?sa=i&amp;rct=j&amp;q=&amp;esrc=s&amp;source=images&amp;cd=&amp;cad=rja&amp;uact=8&amp;ved=0ahUKEwjys4L32ebNAhUIL8AKHUZBBroQjRwIBw&amp;url=https://www.issueview.com/ProductDesktop.aspx&amp;bvm=bv.126130881,d.ZGg&amp;psig=AFQjCNHwomxUms74jKQ3Nh2sbDwGB1z1hQ&amp;ust=1468164714688766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www.google.co.uk/url?sa=i&amp;rct=j&amp;q=&amp;esrc=s&amp;source=images&amp;cd=&amp;cad=rja&amp;uact=8&amp;ved=0ahUKEwjAp5Tq2ubNAhWCI8AKHYIFCeQQjRwIBw&amp;url=http://www.momscleanairforce.org/tweetable-school-air-facts/&amp;bvm=bv.126130881,d.ZGg&amp;psig=AFQjCNGeJxorggvFmhyT46EZCffjDi_IGQ&amp;ust=1468164954224409" TargetMode="Externa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google.co.uk/url?sa=i&amp;rct=j&amp;q=&amp;esrc=s&amp;source=images&amp;cd=&amp;cad=rja&amp;uact=8&amp;ved=0ahUKEwie1tTszNnOAhWHWBQKHd80DaMQjRwIBw&amp;url=http://www.greatgrubclub.com/beanbag-games&amp;psig=AFQjCNH-qdyuVG07vn2wbP7EKOXpp50PgA&amp;ust=1472112511229195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www.google.co.uk/url?sa=i&amp;rct=j&amp;q=&amp;esrc=s&amp;source=images&amp;cd=&amp;cad=rja&amp;uact=8&amp;ved=0ahUKEwjkluujpNzOAhWBshQKHfO5D3QQjRwIBw&amp;url=http://www.infoskep.com/subject-how-to-do-a-simple-and-interesting-card-trick.html&amp;bvm=bv.130731782,d.ZGg&amp;psig=AFQjCNESA3ZiLTB9Sp3yQBBvj5z3sPQtug&amp;ust=1472204734880380" TargetMode="Externa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hyperlink" Target="http://www.google.com/url?sa=i&amp;rct=j&amp;q=&amp;esrc=s&amp;source=images&amp;cd=&amp;cad=rja&amp;uact=8&amp;ved=0ahUKEwiI5KyRsfrOAhUFuBQKHbg4AToQjRwIBw&amp;url=http://clip4art.com/touch-your-nose-clipart.png/touch-your-nose-clipart-touch-your-nose-clipart-documento-sin-ttulo-689-x-468&amp;bvm=bv.131783435,d.ZGg&amp;psig=AFQjCNEEqGHdKYXXglko7Z1-iEcgSAbtLA&amp;ust=147323900393374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94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AutoShape 2" descr="data:image/png;base64,iVBORw0KGgoAAAANSUhEUgAAAL0AAADtCAMAAADdh4T1AAAAllBMVEX///9Ab58AP38APX4AO30AOXwAN3s9bZ709/o6a536/P0ANXpBcKAAQYH7/f43apzs8fYAS4ni6fDf5u7X4et4mLoARYRwkbXP2ubH1ePBz97p7/RSfKcAMnmDoL9Zgau2x9mjuM+cs8tlibAiU4wuYJWvwdWMp8OZsMl9nLwxY5drjrMeTohQc59bfKVSfqoTUowgW5OL1NsSAAAVlklEQVR4nM1dCZeivBJtScKOILKJNIso4IIj///PTQV70RZQMNh9z/vmvJnpgWus1J7K29vvYyqKy7mXFdu03M2K32bzMKaUtZ8V9lE/OZjwBCMllX+b1X3IxnwRr3L3KGwOHPDGCHE1SCD+NrcuyAaVkWiyWc8chAmlDcThlzN/PPmD7GXRWFqLLEwnJ015f1cIxrimTXljQrAzO2j0t1g3fpvrG6W7NK0anh9nSe4GuxNHeJ6gTxkB4giDqGuHTZmGqyzeHuBv8G4k9vN4VRRJFvsLz5ovDVGeUnz85XQqy7DApuUtgGwR2vtjKe0oahEhsLzntf6kzfPYqYR0W2S+NzfoVhVt+BG8WY7BfZrtHE3THOdwWK83G0kqg2MUpWm637v7fZpGUVCWAnA9HBxHoxL9AYTRJ2eEYYMqCtFOUrRd+ZZJl+D7FT4sPq5GYe9tePRJgtIAYQXAEirn/+rfUrK1aHxJx9diE8zN1psysvNsYTbvTGuHOXQyx2C/wlxv0I9BPyWaVdLRzTPfMrq0uVmOxV52+UfooksJgS3JnXaBmyexZy3va0IxJRyazcdgH5CPhfwE/wnC178DtgpVKbA3ThshSO18RTfkUhQftZ7yFo/EXtThydqmPB7TD+wpXArbtrdhXqw+9BHdi8NekmtoHPYG3VGSD8TOivKMt2+VyQKJM9LaU/bYHdmDip2x1n6DOW1s73VxGIn9ssKck43w4EtY1WjsEefEIzz46iU7PBp7dPBHePAlxMlY7E/A3hvhwVeIyDjsTWC/tkZ48DcMa7UZSe5HZm9YfpFW1BvVxhBPc4bwOOxFy0/CVDqgc2zLpyO8A9ijNWO5F5ce8BbWMw0R/BW5OAu2b6GYA/sDm+dOIQTz/JUdVA6vvJ/TCejDQYX/kZR9XD53GGhM2fhK33B19uYzDNCc2QxCtmoHkTles5d8yn6otZrWrGMIzY/lZu3QFAKNAeo4F3if1tVmp0uCIKjBmrrhLvPFt+ibVo/8JA3OjaV5ziUUeWingbCrIDT/CnbrEN1ZV0Cbsp5MVIoJQNVnQJ+9VVxAcILTJWVmGBBwTIGkKBrLpTm3PG/xwdRNo0DVN1WdaCKK8v7+TkOsb9Kcc1jvyqNbZJ4fTT5Jf0PdaKB2ItaLHxP4og8p8AO42xyobu398XhOI4DWoMEgXwfn58j8DEyjLviTOiI/umGRxAvLFCEoWNrSpAHCAd7DXOcnNKxF5wU8Jw8+okSMv9nWf0hjRIUmGbA2q3YqDRELCLog5lpexFxGKDSRn6h04/IRY/aF8pkl4L4SIvSXM3m6+Q5090nAdm+H+SoBvnPKV5Ybo6+skTulf4LFdxgvvl2zB6qUJ6U5oSHu3qUB7UU8+2jwZUaNclNvXAe0ZsQ2HxjBruW08sx14XnWvCY7NKpd6c2CQ+mv6Q6LWZKXaVCO9yajwFaOWsmD5DtUvbFc/CVVBRUzL82T2tlPJhXsrVnM6l0AH9SwYjN73ErvIA8mC7GtoeQ0Oc3M+ZO3Xezrxee4mNXb6gwj1pllc0S3TeN8LL5DC1jMXmdJmONzVk97W6ad7CdqRb2qmNXrYpomYhc1mHfYCxHQJ0dGakfOwbyq7BLrRrfkTPQ8JOx0/vJIEA7ZKQG52UP7Zr+aV5iZzvfWiK31y7t1jp695YiZzk9A4wgs8yx+J3tBndc1LJ6JzpdTnmMbri3VLlsrwbumIY0cWbiaNAOrJQwe9A27Y/EFib7LWjPy82OeeR7N61h8Ia21W6iw8fPBtyfB84+5hJy3ax31XCYwQe0wyO3QgpvCztCeYaVtiy9tP6rlBZPcjkddPubJb79sXn3p36dyM0uwMttnF7/ACO/YZ+dioYm+EHyvU3zAuHpy2UQICnl2rv03soYAS9hfsBW3IPnhcy/xNpjjRqm3LVzhij98GeGVTZxv8LM9I5mDMLuY8ArLLNBpApMyn0i6nsY/BDThkfKUoRFdAoprrHarZWYHKuU+UaPQv9lcckqI9MyWs6jgjFhmns79OFkl8aLRAfcq/FSVOBkno/4gxD3B++GLL4PGweXHXhKtRZzFvvXCpsNshjfDlaZFqxk2TZmJizxSYWvpkvovjF/Vd0j7pYbL7UqB+BgkT/TtyWf2ToDPsH8V/y0mx8FK0+U56l+auSpdq2Z1O3rlvEbG4dPQN8kCmLvyzfphV+oPEL2EvjVDZKiLOD+Af1lY/5qCCUmNWdJswVQleDNQTcQaFft9izsYjVAYvgFEKfzA9+QIoaqFPPWpRmn9vEZMhkYXsos5VKkt5CcT/QUnFcwTIsGgKscStK22aWcvMM2TNAPs5cCo2tsgztm1kqc5O9ZkbwHRkTbI16HZ10Nn6iUdX/L9GQSIQ0QnAZVTdbGfqOM7cHMJ43KAuRVtgpwOsaeSX4x+RgciDLQeoDPBRUIzvZO9lI/vcBYaGpLKq3PHnYIzkezxvTX/gMiAzEiMOrV9LTnuKCctrmDtMBkg+OBgzrrJv4S9mBLU388UNxhttnckZ/sCPz8Hi99b4/uY49Oku0jzil37FnMD8mG2wimJf+vZX2HF8vhAC0zYtmrP9yxBcJy52dEQAQhe4SS/qQRpPY267yCsi2JLE9OH4OxfEt5ueaTE/f5JjjjeBaHr0jo624JQGzJg3y8dK6YQ0gK5ZUdpWFDH15cUc6evjw824tx57LcvvvSapX8TQfCrXqEEeMdn105uqw0LwiuUPcUUBL9XJ+6Ulo3O3oVhN3eRSfvxI6sPZAj1SqkZKeGcD8GY75tWX39NQqcG+Iu9srFz0PbVpzI38snP1Zde4eF8AXx1LPQIbn2Nw+WXhRCTSLg0uoIQFS/IhnyhjlB6hHEhjy5P5slWEeg6/QTwn6SruffSs/fTgusToUxLgtDVj8smrdLQLnnVTaxXz2wADUjshxfMpAcWb3aluLQ8q+Vc9bgA64OFhzdarIxSYh4M40h6ZMK3CvuzQ6JpLXzPWg7yqW3C4UcjFLkknPLQQY1HMZ0nbhSoahlEYTxAXSUEKe6DP2utMacxLDGLC1vQpbr7WBD03aSY9932Hvjruwf/UQbafsPOiaGFo0tzJ0hR0vPpYoUejlBChAi7STaWfdPzLahhT/oBQQ9WIZZHjAiz3LwXNTWs63Y/6Q8V7v2xneiBkzNjlV9trnoB/W0vR8knj/bQZxDLSIzcX8Nt7f8r+hiU+ezB+EoOQXBY9YUkrSkVQe2TkBAl/NhwHTBsCOVsEjVWR0ZF2vd4kJySx87I0skAjPqOxaIjoSLseuytaYEfiw5j0PY7NrbKbO1crDdu2EMrx85jTnLOM+vdX3TXLqIeWnOxRtwjRb4APKLtYMJXKLp71fuUvaiTbN//rgx61I9NF6Dc1S5N0SMhBLHtI4pwwXNoxkbsxTsnTKTicc0GDsBFpN2K4p172J27A6M7A90r/W+k5BFdkvIc30cTd73xHzv2tP56v/JJB/0818N58ca7kvP4d0zzCvePotAZPA6jyITlrn3LZoi7+/OJxnBaX/fpHqFXe9Wiwji/811Nt+Ci7VlFJn7n+Rgh6vMdmyW5W3VeHsFWMcvLd5e99G2fVaJdyfeOctDIhNHEEICYd3ppca+HhYSUd0Q6niHMKjIBLIIOD7nn2IcCFH63uZJzzBGGlcCO0z2CEPd7VkbunQQw6On9Hvb7LlqPowpC3zr7gmvIrV5hvsOM5wEsgmb6gts3pWY56M7hvQXNWbE9qBGrTfQHFI5MCMy7tWFBEDmyTR5P/ejGZglD+vHEE+K7i84R//QpoVtY9rXREoQgH1D1kiusdLqPYoU5FA8k2Q4jdlVd+Drdo4aLIV/vdIe7DzxadILKKMPu/PCfoFNM0mIQ9zfaK4L1LnWY0MhkpJYboz62spgP31UBQaeuf+0qzCKTEZDySOvYL+KEdc2EKWxY2w5tTs9Do9cV8PsiVJDSYa4yZ6xZ1kxQKNx7h7kKEeKjvzv9P+G59/Z0mpFCXMUoeTwGYoI6KhB0Vgu72SnssaAdoq2L6x/QM8f6RofFcaRsE+y6H2r4ubjxMYe4rzXdQbtg8OOdGK8Hne+6afNjlhPMOX/XVtXtubi1+uPR8am/dhL4AdCBya2BX0Y4lukE9qDTEVpPam952LR/WOzfZJtvnzEakBHiKqYoCIdajC2EjYjEL2XTF/TkWEvtyiIjxVXsAM5AWyozg7hq83ddNAojJW3HzMP3ceZYM8Q0R1/zEa5BLwXh/7KtokicllzZcoc57iXHSJ5AfMBVI8cFOJh/OK46w1/j5mHPEBX+8XvJ3uraSLOxDRH3l+OqM0zwdJoiW3H/YP/Lr0IsSWPdkB6mfXbG1PiQI9LYCw4SRR5oYvhlTPeEbzK2dD7Us3EVvTrPXIriiLvH5pvqhhDToscG3Ldhai5W9j76l7rbxBvtKFNOsH6r1mlM+1S9ykxSVaqvEJAkIbDHmq9T8E11Q6MkaDO8XiVn6eS78ZKe73DH0QAJ31Q3tNboibiq4UCZLiVjmD467vLW2Poa4h/tzr/BvOk0nKAWI0iPj1HDGYjVEw6meduhXtOfjDAqwoNVvu1OdyEiH5gMkfOWVmNhEj/FtAkWsL9NxOoYzQZ+0UlrB5GkMh8waDrodlysQTtDhj3P6OgC6d2KcP9tM0TUn3/oDe8DbF96OqyTdbgjzvBt8A0R+cBNa7SOlaplh/XGlSt0W/XcKpw2zLx0HNymi58yjtbqGyh+PFM+ElQNcjCnq+5+0V7nGx4BHcX/QxcsdXCPB20wMezsFxUk1kNZVXJT9fTWYGkHSWjLfT3fgs86xxIQ7v3HitBDPsNe03244empXrLhxUmer74vHE5vq545NzSmnd9j/0xSWlys3HomJ3jeUR7Xm9VVOOX6aIPo4qF3zpn78dbeygPpPLK3Pg+uunTubQjsry2TCZH6wLFzRrfcC8PHXchZ9MN/ktR8CeHJz9tEaEQ+8HSY2DFNfTKg5/LiwQ2+n55aGUF4cqUeaf9rr5bgC2TdfdLBQD9NbO4el9JcQ9cdsdMEIvKhRzqtDidt+EQyOWkz4arGXU89FLdPRORi5y0IQjIsO+K3rYm6037culdH5IOD6EUX+4FTEJetrh+9e+z6AMe8wmQy2Juati++IAz0E1qvfYON66Drmu3CeeocdnuTuj6wmVzsMIGSw123IyQEPXOD0rRN7Uj/BiqcrrvHhBmHtEu2Lo/4Z9oTQEE05hQGz+ztOp0oHLjraZ/gdDpPBRFidtvmLUipP1Aa5a5wTThxV/e+yyf0bP+rHP/Tf/RJ6/vB+QSj9bZDijW6uk7AxAz6X+d5qX9IqwDr3n/cw+WzugygWnFXDVw+ROQMhidYhRuowFuaqJGdPSOJVtCx9JONxl1WnFfvbbcZTY25t1h41vIxAaaRRAGRRPzkfP9O50PdOQhL31K5VfCpyT0WF4WdBmUQRG7+cDpeFp9PgSy75L42tt+egXwkeNdQjoj3ah0b0MBAmKTJ6wrRXcZqokqg8L/7z5YSaagye/bVTTaCpP8bqgD7I+w6WwkK/8JV8CrE/7w5bOoHNw+QgifUSD/EnexBZX4fhKQDe38UcOW46YyUoPYa/PEEzM6IpwJj+0U4c9DP4nncvOkF4VUNMJ2iU2kc+RIWCLV+ZEO8tmOlgh7/fM84sDrOo6sRCEvwIcTyFv9oGhHb0wSvmLlekypuBhN+raAb7xD+7Oel3RXXR+U7bxtcvUbxmG0TUQXVN+idAh+MzSPGV4VasX1cT9+z1E/Auj3dV79fB13pfscjFqj7yaWp7RxcIkyyF7XwNG4+qaTzl1f811WHoO7J8VKauxPy0tP3xD0Ky/6ZjhL0qL6/yyMcrs4STNX9ZR5N7J78LUQv6zc1V/Rs4sXC6bZXcxZPYK/ONDINXV3SeS8prL6wA2keBjRWoI0bkqDu40+NQXP4Z9Ozwhy+HCHUNeiJrr0Uv449rH+cu/sool0zF273iqCza0ZPwV+F6F5nZu+ZpPAwyIZpWfPl1W6zTuicsZe35Do90jVCYDJGIWoAxOMHaTHl0eyS0L21H5zSZokENitVNWJJrpOa93bt5C80+84nuI5QDAHjK0fhXjHk31/o0Jfzc1LH3Pxow5S7Jn+85oqQB5DNEBUZ2L7Xbs4dT0FI/sL5AnGLwGDt3jyHw9KV29s5LelFt7ndgVjMEMeh6s2HzzC5FoaseeT6WXBeccfGPch5TZ4r3jJ6ad41IzFtb3Yq/8DSG1uOkieu8ZZgcDF/iHJHOeEPmCqvxJS8BuTruSE/D9zKWdnSJtdnpuI4EJM1Ae7YqUU4JNxtH6aYNIaVQvjrPeKWrWGO48jurPrsxmGxYnJ7J7SkD5lcwhRisQNNiTAfeWdx2UOU1TRN0k+vlh887CD7ZbExMp1ghDDafDGJYO0bm1DMJKXZV6Ge2E8bTF4UjrdAtBIVEbrwm4urqYP2i+DnWZjScoKg/rOzV165+xPT5SJxNxwIPOIPoXchApOOa+ynoun5cRZ7c4N5IkGuCxsL3/fjGr6/WHgexCGmuTTETyzntDVqX64dTGXmfeZeD6/ZoRbJGQ3yclGkQjXTNJADhDEmFJgqcU1zADPAqcbMcTTM8/RvCdYO0s1NGRv06IBqFpguvczdaDwPKwlsKdAHrn/3DWpVibYW3MK/VXkV4lhPuWqF6OVHoI65S1B6iH4BPEDhz7+SD/D0c55KO2m56pqm8tfxK7ibq2jDEXxeYcIryjuFooBMnKqdGqR7196GeR7a+zQoVVUtyyC1cyC+bF3dA33YbJ8UYRjmq8z3YN/ArpHZblPZzCKHJ7V4IAyxqLS3gWiRZPHCgl069HWz+oE8XQuF7g/kwEKUkV0kse/NTSZHp0Qr3+AzdeCO1+U2ZmS14Tvkz7ypTjqj1gLwMTbS0YVvzht2S8YX99je4A9Zx/xMzX2TmdFOViBobhqVk93mNKPyWEsjDx+Gqin4EIdNuV9ZQz+AHEcHRLUhqI53Xs8XD1au+79IFMGE+BnsATstd9XB0VD9ITBRcJUm/ZdMnBc7+BapfcfaOniZszEVl5afFaFbbma49o14vrLjPhd9iFa2P/G1M05m0r547b1GFNRXiPN0NwMlTUlMQv+xhIjoZfbOocuOeUfaPtu58ARk+Ai5jhX4AAStyzyed2oi8ASyLf3KAPw70sNFu75+GbztRoPdh4ii4NlOCKK9bW+31EqcAf9vS3e/cEL8u0I9F2ctpclfyLzVsIrj7GzmqWU/K1rlbNvPBv7zN0Dd2ZTbZPHbsdg1zHhPjT1VImcP5exV4frD1J6idqikEux75rFT6uwgmrGrbtaHWe3JHg6ndVVtdBXkyA3B8MfgaLD3M1rxH0m1qb5yJ/6l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2574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o/d/e/4/t/1/blue-dot-skirt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25658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4047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8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1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1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8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1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1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She has the pear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have the pineapple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has the lemon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have the cake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has the strawberry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have the sausage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We have the fruit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Lara has the juice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50922" cy="792088"/>
          </a:xfrm>
          <a:prstGeom prst="rect">
            <a:avLst/>
          </a:prstGeom>
          <a:noFill/>
        </p:spPr>
      </p:pic>
      <p:sp>
        <p:nvSpPr>
          <p:cNvPr id="2" name="AutoShape 2" descr="Fill_in-The_____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69925"/>
            <a:ext cx="16478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Mantel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encrypted-tbn3.gstatic.com/images?q=tbn:ANd9GcTuP5nRpKDAwH651ri0C0WK08PwIxV4hR9WHUY5-KfSCPOdWmr9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7606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849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Stiefel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encrypted-tbn2.gstatic.com/images?q=tbn:ANd9GcRBd6AmRlridtksSauRdBbZQzeo3lYbsFa3AHxCswZOnL88iz9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37210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5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Shorts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encrypted-tbn0.gstatic.com/images?q=tbn:ANd9GcRALLzzNDUlLG2hB3d2zg2luL6kYVjvEkOrPho4eRq0-HCFqTdqI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12068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9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Bluse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AutoShape 2" descr="data:image/jpeg;base64,/9j/4AAQSkZJRgABAQAAAQABAAD/2wCEAAkGBxMSEhMTEBQVFRUWFhcUFxUWEhQWFxYSFxUXGBQUGBgYHSggGBolHBUUITEiJikrLy4uFx8zODMsNygtLisBCgoKDg0OGxAQGzQkICQsNDQ3LiwsLDQtLC0sNCwsLCwsLCwsLC8sLCwsLCwsLCwsLCwsLCwsLCwsLCwsLCwsLP/AABEIAO8AxAMBEQACEQEDEQH/xAAcAAEAAgIDAQAAAAAAAAAAAAAABAcFCAEDBgL/xABCEAACAQMBAwgEDAUDBQAAAAAAAQIDBBEFBhIhBxMxQVFhcYEiMpGhCBQjM0JDUmJygrHBU5KistEVJPBjc4Oj4f/EABsBAQACAwEBAAAAAAAAAAAAAAADBAIGBwEF/8QAPhEBAAIBAgIGBgcHAgcAAAAAAAECAwQRBSEGEhMxQVEiYZGhwdEyM1JxgbHhFCNCQ2Lw8XKCFSQlNDVFov/aAAwDAQACEQMRAD8AvEAAAAAAAAAAozlk5SnvuyspcKcouvUi+mUZJ80murKWX19HaZ1x2tE2iOUd/qN1z6PeqvQo1ovKqU4TT/FFMwEwAAAxe1N5zNnc1X9CjUl7IMCjORHbx2tRWV1L5Cs26U2/m6rfqv7sn7/EmyafJjrW9o5WjePyeRMS2HIXoAAAAAAAAAAAAAAAAAfM5pJuTSS4tt4SXa2BUvKryo06VKVrp1RVK9TMZ1YPMaUOvElwc37ukm0+C+fJGPHG8y8mYiN5UZzOItdLfS+1nRMfCKYNBfT15zaJ3nzn9PBUnJM23bJciGp8/pNBN5lRc6L8IyzD+mUV5HNVx70AAA8Ny1X3NaRc46am5SX56kd7+lSA1o5lOCT7PedL/wCF01HD6YL98VjafKdlPrzF5lc/JZyrRUYWepy3ZRSjTuJP0ZJcFGo+p4+l19ffz7V6TLpcs48kc/z9cLVbRaN4XPTqKSUotNNZTTymupprpKrJ9AAAAAAAAAAAAB8zmkm5NJLi23hJdrYHi9ouVTTbTKdbnpr6FHE3ns3vVXtArnWuXK6qZVlbQox6p1Jb8vHCwl7z6el4PrNRzpTaPOeUMLZKwr/W9dvL1/7y5qVF07mcQ6cr0Vw9xsOm6KR357/hHzn5IZz+UMfTpKPQjZtJoNPpY2xV29fj7UNrTbvfZbYrV+DvqyhWurOT9ZKtBdrXoz9zicq4rp+w1eSnr90816k71iV6Hz2YAAqD4Rl/i2tbddNStvtfdhFr9ZE+lxdrmpj85h5ado3UqdeiNo2fPfNSmpcGitqtHh1VOplrvH99zKtpr3Mns/tJe2D/ANncSjH+FL0qb/K+C8sGqavorMc9Pf8ACfn+ieufzWPoXLtOOI6ha5XXVoy6+1wlw9kvI1vVcO1Om+tpMR5+HtTVvE9yy9n9vtPvMKhcQ3n9Cb3J+GJdPkUmT0wAAAAAAAGH2m2mtrCmqt3UUIt4isNyk0stRS4sCptoOXWcsx062wuhVazz5qnHh7X5F7S8O1Oqn91SZjz8PaxteK96ttd2gvb55vLic49PNp4gvyrgbLpeinjnv+FfnPyQ2z+TGU6MV0I2TS8M0um+rpG/n3z7UNr2nvdhfYAAABN2e1iVjeW93H6ufpLtpyzGa/lbNO6U6LeK6mvhyn4LGC3g21sbuFanCrSkpQnFTjJPKcWspmlLLvAiarqVK2pTrV5qFOCzKTfBf5fcBrDyhbWvVbxVoxcKNKLp0k3xay8zfY32dWEbN0c4dkyZ41Fo9Gvvnu5fchzXiI2efOgKgAAHkxuOqpbRfV7D5Wq4Lo9RztTafOOSSuS0M3oW1uoWWFbXM9xfVze/DHYlLoXhg17U9FLxzwX39U/P9EsZ/OFgaJy7VI4jf2qa66lGWH47kuD9qNe1XDdTpueWkxHn4e1NW9bdy6tOvqdelCtRkp06kVKMl0OL6CiySQAAD5q1FFOUmkkm230JLi2wNVuUHal6peyq8eYpZp0Yv7OeM8dsun2dhs3R3hkajJ2+SPRr75/RDmvtG0MCb/ERHKFQPQAAAAADiUcrDIs2GmbHOO8bxL2J2ndaXIbttzM1pty/Qm27eb6FJ5bpvsTeWu/h1nLeI6G+jzzit3eE+cL1LdaN15XdzClCVSpJRhBOUpN4SilltlBk1k5SNt56rX3YZjaUpPm4fba4c5LvfUupM+9wTg86y/aZPoR7/VHxRZMnV5R3vLJHRaUrSsVrG0QqOTN4AAAAABxJZ4MjyY65KTS8bxL2J2WLyKbau0rqwuJfIVpfJSb+brN+r4S/XHacw4rw62hz9T+GecT6vnC7S/WhsKfMZgACsuXjaT4tZK2pv5S6bh4Uo45x+eYrzZnix2yXile+Z2eTOygacMJI6zo9NXTYa4q+Ef5UbW3nd9FpiAAAAAAAAddVPhKDxKLUotdKaeVg+NxzQftemnqx6VecfGPxSYr9WXttu+U7/UbC3tVGpConF3D9HcqOK4Y459ZKXFfoc4xYutlrS0d8xC5M8njIxwsI63hw0w44x0jaIUJned5ckrwAAAAAAAA6rinlcOlcU+8+VxjQRrNNNf4o5x9/6pMdurLZ/kt2n/1Cwp1JPNWHyVXt5yK9Z+Kw/M5cuvXgANX+VfW/jmqVmnmnb/IQ48Mxb33/ADOXsNl6MaTtdTOWe6ke+f7lDmttGzyx0FUAAAAAAAAAACLc8ZwXmaxxfbNr9Pp/XvP9/hKfHyrMpRs6AAAAAAAAAAALB5BtZ5jUKls36FzDKWfraeXHHk5nMuO6T9n1ltu63OPx7/eu4rb1bEHxkjDbY6yrOyuLh9NOnJx75tYgva0BqTap4y225PebfFtvrZ0no9pew0cTPfbn8vcp5bb2dx91EAAAAAAAAAAEWj6VST6lwNX0H/NcVy6j+GkdWPy+ftT29GkQlG0IAAAAAAAAAAA+7LUJW1ehcw9ajUjPxSfFeayvM1TpVputhpmj+Gdvwn9fzT4Lc9m4NrXjUhCcHmM4qUX2xksp+xmiLSoPhFa1ilbWUHxqydWp+CHCC822/wAhY0mnnUZ64o8Z/wAvLTtG6mkjrlaxWsVjuh88MgAAAAAAAAAcNGF69es1nxewjWXDeXYzXOjk9nGXTz31t/f5Jc3PaUo2ZCAAAAAAAAAAHXXjmLXcUOJ4e20mSnqn3c2dJ2tDZvkh1Pn9KtZN5cIuk/Gm3H9MHKF5r/t1rFa61GtUu6cqM16EaU85hCPBLv7crg88DZOjM4K6mbZLbW25b+O/ehzb9XkxB0JUAAAAAAAAAAABEg8VWu1f8/c1XTW7HjeSnhePftE/NPPPHEpZtSAAAAAAAAAAAB5MbxtI9zyabfwsLWdCo189Oa4/RcYL9Uzj2akUyWpHhMx7H0I5wuvbTYi11Onu3EcVEmoVo4U4efWu5kb1r3tfsLe6Y26sXVodVeCeMffX0H4+02XhvSPLg2x5/Sr5+MfNDfDE84edp1FLoZu+l1mDVV62K2/5x98K1qzXvfRaYgA8A9AAAAAAIlT52Ph/k1PVx1eOYp84+FoT1+qlLNsQAAAAAAdbqre3eso24hhjVRpt/SmN/u/yz6k9XrOwvMADhvHSYZMlcdZtedojxexG7N7GbH3Oq1XCgtyjF/KV5J7se5fal3foaJxjpBbPvi0/KvjPjPyhZx4tuctitn9hbG0oxowoQnji51IRlOcuGZNtdxq6d6UD5nBSTUkmnwaaymuxoCsdsuRm1uW6tlL4rW6cJZpSffHpj4r2EmLNkw2i+Odp9TyYie9TG0ezd5p8t28oyUc4VWK3qcvCS4Z7nhm2aDpRMejqY39cfGPkgtg+yxKrx7UbJTi+itTrRkj28/Yh7O3kjW0nvtvPpLK71n/4azwPWTn4lkvP8UT+nuTZa7UhNN4VgAAAAAItf5yBq3EeXF9PP9+Ken1cpRtKAAAAAADtpaHUnZ1b+PGFK4hRkuxSi3ve3cX5jlufW2rxC2ojwv7o5fkvRX0NnSnwydOplrekXieUxupbeDr57LUYJyk3hRistvsWD4+t4/pNNExE9a3lHzSVxWlZmxHI9XunGtqW9QpcGqK4VZrsl9he/j1GkcQ4tn1s+nO1fKO79VmmOK9y+dN0+lb040qEI06cViMYrCSPmM0kAAAAfFalGcXGcVKL4NSSaa70wPK3fJppdSe/K0pp5z6OYpvvSeAKh5dtMhb39rzUIwpu1jCMYrCW5OpwXlKJ9ngGTqa/H69490o8sejLwJ01SAAAAAAi3PrwNX4vy4jpp9fxhPj+hKUbQgAAAAB81HhN9xX1WTssN7+US9rG8r75JNnKdXQ+ZrrMbl1HLtw3uxa71ur2HIpned30GPteQS2UvlbuvOGeEYxhB47G+PuSJJzZLV6k2naPDedvY82hYOzmxllYr/a0IRl9t+lN/mlxInrPgAAAAAAAAKV+EhZ+jY1/szqU3+ZRkv7GW9Bk7PVY7+Vo/NjaN6yqA62oAAAAANmNrRWN5ES6fGD7eK71npRqHFNbp9RqtPOG8W2tz28O5YpWYrO6WbirgAAAA6LyWIP2HxekGbs9Df17R7f0S4o3s222KsPi9hZ0X0woU1L8e4nL3tnM1xmgAAAAAAAAAABXfLvp/O6VUklxpThU8s7r90j2J2neBrxTllJ9x13S5Yy4aXjxiHz7RtOz6LDwAAAOGiPLTr0mvnD2GX2+1+F3O15mnzcKNGNJLgvS6ZJJfRXV5nIeHdHtXwfN1tTO/Xyb7xPfzX75a5I5eTEnYnzwAAAASNJsvjF1a0MZ5ytBNfd3lve7JqPSzLtix4/Od/ZG3xWMEc5luBFYWOw0dZcgAAAAAAAAAADFbVab8as7mh/Fo1ILuk4vdfk8Aai2uUsPg4txa7Guo6R0c1Ha6KInvrMx8Y90qeaNrO4+8iAAAABFvvo+JrHSTlGGf60+HxSjZo7kAegAAAet5H7LntYodlKM6r8o4Xvkjn/SnN1tVFPsx+a3gj0WzhrKYAAAAAAAAAAAADUna60VHUb6muhV5v8Ame9+5ufRLJ9ZT7pV88dzGG5qwAAAcNmFr1r9KdnuyNevgvE1npJkpbFjmsxO1o8U2GOcpSNnr9GEIZPAAAAtb4Oem71W9umuhRoRfi9+f9tM5RxTP22ryX/qn2RyhfpG1YXmUGQAAAAAAAAAAAAGqXKHLOr37X8X9kbd0Sj95ln1Qr5+6GDN4VgAAA+ZxTWGQ59Pjz0mmSu8PYmY5wyGqa1GdpChO3ouVPdjC4ScaiiuqWOE+HDLOa8S6K/8O1E6vDmnqWt9CefOfKVymfrx1ZjmgI6bT6MKcuTN4AAPmo8JvuK+qy9lhvfyiXtY3nZsTyFafzWlU5ddac6j8N7dXuicimd53l9BYR4AAAAAAAAAAAAAaibSXHO397U7a9ReSk1+xu3RKnoZLeuIVs/ggm4K4AAAAI996vmjXekv/aR/qj4psP0nej79Pox9yKXJm8AAHXcerLwPncWjfRZdvsyzx/ShtByTyT0iyx/Cx5qUsnKl560AAAAAAAAAAAAIuqXSpUatV9FOnOb8Ixbf6AadW03LenLplJyfi3xOh9F8XU0XW+1aZ/KPgqZ59J3GxoQAAA4bx0keTJTHXrXnaPOXsRujX0uEV2tPyNZ6Q6rFkpjxUtEzNo7p3TYqzEzKUjaK8ohAGQAAOJLKaIs2PtMdqT4xs9idpX9yAalzmmuk3xoVZw8pekv1ZyC9Zraaz4PoLMMQAAAAAAAAAAAHj+VvUOZ0m8ecOdPml/5HutexsDWK3jiKXcdW4Xh7HR46er8+ajed7S7D6DAAAAJWlOmq9F1471JVIOa7YbyznuPg9JdPqNRwvNj00b3mOW3nvEpcMxF4me5mOUm9pVrmhClKnUdKm1OrTwoSzOUoQWOGIxcV7ew570W4Zb9u6tsdsdetFurffrRFaxEzO/2rc/xW89/R793nTsD54AAAALG+D/qvNX9e2b9GvT348frKbyseMZT9iOYcc03Ya28R3Tz9v67ruKd6tgz5CQAAAAAAAAAAAFQfCL1Ldtra2T41arm19yml+8l7CfTYu1zUxx4zEe2XkztG6lUddrERG0PnhkAAAAAjL53yNZr/AOcn/R8k38pJNmQgAAAAn7M6l8Vv7S4zhQqxUvwSeJZ8mzTelmDljzfh8Y+KxgnvhtymaWsuQAAAAAAAAAABrhy6ahz2qqmnmNCjGOPvyblLz9KK8j7vRzB2utrb7MTPwhFmnarwp0lTAAAAAAjfW+RrP/vP9ib+UkmzIQAAAAdF5HMH3cT4vSDD2uhv6ufs/TdLinazbXYjUfjGn2lZ9M6FNy/GopT/AKkzma4zYAAAAAAAAABw3jiwNQ9oNR+NXt3cdKnVlh/dTxH3JG69E8Po5MvriPj8YVs890IZuKuAAAAABF+t8jWJn/rv+z4J/wCUlGzoAAAAAcTWU0Q6jH2mK1POJexO0tguQTUed0uMG8ujUnTfcm96PukcgtHVmYl9BZB4AAAAAAAAADA7eal8W068rJ4caM938couMPe0BqdaRxFe06bwHB2Whp6+ft/RSyzvZ3H2UYAAAAAEOL+Vf/Oo07Dfrcet90x7KwsTH7pMNxVwAAAAALV+DnqG7WvbZvpjCtFeD3Zf3QOU8Vw9lrMlP6p9/P4r1J3rC9D57MAAAAAAAAAVl8IHUeb01Ul01qsYeUcyf6IypWbWiseIoKKwsHX8OOMeOtI8I2fPmd5ckrwAAAAACBbvNR+ZoXC8nacZtbzm3xWrxtjTzfVUAAAAAD1/I3e8zrFHPRVhOl45W8vfFHPelGHqauL/AGo/JbwT6LZo1tMAAAAAAAAAKJ+EZe71xY0E+EYTqtfikoxf/rl7T6PCcXa63FX+rf2c/gwyTtWVWHVVEAAAAADiXRwI8sXmkxTv25b9z2Gc2j1ezrU7anbW/M1IZ32lHDTjhrK4zzJZy+05n0d4TruH8bmuqv1t4me+ee++07eHLlt6lzNkrfH6LCHUFIAAAAACTo198Xu7WvnHN1oNv7u8t73ZNQ6WYv3ePJ5TMe3n8FjBPOYbfp5NIWXIAAAAAAAADXb4QEMarRk+h2sMeVSqfZ4Dkpj11JvO0c+/7keWN6q/OmRO6kHoAAAAABGfzvkazbnxyP8AR8038pJNmQgAAAAHkzERvIkaLodfUKqt7Sm5y6ZS+hCP2pS6kaP0g4xhz0/Z8XPn3+HLy8/vWcWOY5y2402jKFGlCo1KcYQjKS6HJRSk13N5NSWEkAAAAAAAAB5/arYyz1FL43S3pJbsaibjOKznCkurPU+AFWa9yFVIZlp9zvLqp10k/Dfise5F/S8T1Wm+rvO3l3x7GNqVt3q51nZu/s21dWtWKX04xcoP88cx95sel6Vz3Z6fjX5T80NsHkxMbmL6/afdw8d0OX+ZEffy/NFOK0eDtUk+g+nTLjvG9bRP3Sw2mHJI8AAEWPzr7l/g1nD6fHMk/Zp8K/NPP1UJRsyAAADyZiI3kdTrrOI5k3wSists+Nq+PaPTxt1utPlXn7+5JXFaXvdjuSe8vmp3ala0Hx9JYqzX3Yv1fGXsZpvEeOajWb1+jXyj4z4rNMUVX5s5s9b2NFUbWmoRXS+mUn9qUutnxUjKgAAAAAAAAAAABxKKaw+K7APP6vsPp9znn7Wk2/pKO5L+aOGB5C/5DdNnxpTuKL7I1IyX9cW/eZVtNZ3rOwwtzyCr6q+n+ekv2kW6cR1VPo5J9rHqV8mMrchl6vUu6MvGEl/ks147r6/zJ9zHsq+THV+RnVY+rK3kv+40/fEsR0k18Rt1o9kPOxqw13yY6rQzKVGEl1tVqX7yRX0PGM2lyWyREWm3fv3vbY4tGzzFzKpTlu1IYl2byf6H3K9LZ254v/r9EfYetlNN2evrj5igpZ/6tJf3SRFfpZmn6OOI++Zn5Pewjzep07kf1Wrhz5min21FJryjn9Sjl6S66/dMR90fPdlGGr1elcg1Pg7y7qT7Y0oqC9ss/ofKz63UZ/rLzP4s4rEdyxdndibGxx8Wt4Rl9uXpzf5pcSqyeh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3431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4" name="Picture 4" descr="http://www.clker.com/cliparts/i/R/p/O/w/2/blue-blouse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590465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15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Gürtel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0.gstatic.com/images?q=tbn:ANd9GcQYtuuvNiz5GCnejfdJq7X-abE60al8tUzZylqID4ywBsSGxLCt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807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12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Trikot</a:t>
            </a:r>
            <a:endParaRPr lang="en-GB" dirty="0"/>
          </a:p>
        </p:txBody>
      </p:sp>
      <p:sp>
        <p:nvSpPr>
          <p:cNvPr id="37890" name="AutoShape 2" descr="data:image/jpeg;base64,/9j/4AAQSkZJRgABAQAAAQABAAD/2wCEAAkGBhESEBQUExQUFBQWFRQUFhcVFRgfGhgSFxgWFRUWFRcXHCYgFxsjGhQYIC8gIycpLCwsFx4xNTAqNSYrLCkBCQoKDgwOGg8PGS4lHCQsLisxMCwsLDIsKjUsLy81LSwtLCwpMiwsLC0sMC8pLDUsLyktLDA1LCwxLCosNSksNP/AABEIAMgAqwMBIgACEQEDEQH/xAAcAAEAAgMBAQEAAAAAAAAAAAAABgcDBAUBAgj/xABJEAACAgEBBAQICwYEBAcAAAABAgADBBEFEiExBgcTQSIyUWFxgZGhFBUjQlJUYnKCktIzU3OiscE0Q2PCNYOz0USUo7Lh8PH/xAAbAQACAwEBAQAAAAAAAAAAAAAABgMEBQIBB//EADsRAAEDAgIGCAMHAwUAAAAAAAEAAgMEESExEhNRYZHRBQYyQXGBscFSofEUIiOCkuHwM0LCJDRDU3L/2gAMAwEAAhEDEQA/ALxiIghIiIISIiCEiIghJgzc6ulC9rpWg5s7AAekmRzp30tswhjrWi632dn2r6lKuR1ZV0LnQk6ajxTxlS5vSbMvsD5JW9kL1tQ6gVcyliqF4o+q8LeLDQd2okb5GszV2loZam+rGQv422b1f2Jl12otlbK6MNVZSCCPKCOczSi+jnSK/FYrg3IyMSxw8whHDHn2T6hXJJ51tx5lNddZgOta9B8vszKQ+VPCX1FlXhPQ8Wuo30r2uLRj6+YzH8xKsSJXY62rH4VbNzHPkIAHtUN/SRrpJ002heDXfZVgVsNDVWxa91PdovynsCfeENMIbTSE2OHjyzPkCrfxNqU2llrtrsK+MEdWK93hBTw9c2p+ba79wp2AbHCa7rKQtzEjQtZYnijQaCpTurx13iSZN+hXTvNFmNVa3whL77KE3h8qErA37S4OjgMzDiNdKyddZwyZrjYK1U9GTQRiR2RyH92RNyO7AbVbcREmWYkREEJERBCREQQkREEJERBCREQQoL1y0Btm73el9DD8Tdmfc5lWbT/xF32mS31201Wn+ZjLR65skLs4L32X0qPwk2H3IZWG1xpk2j6PYVn0149Kt79ZSqsj5e6Zugb6xv5/Rn7LUdARoQCPIQCPYYx1Nf7NrKv4VtiD2IwE9iZ4cRkU5SQxy9toPiAfVfV1juNHtvceR77WHsZ5ipoVBoqqo+yAPbpzn3E9LnHMryOCKPsMA8AB6L0SX9XGOGz8EH/K2c1w/iXWM7H0/LGRASXdWuSBtHD+3s7sx96tt0j/ANJpapMz5e6XusN9Bltjv8fa6uaIiaSSUiIghIiIISIiCEiIghIiIISImjtvbFeLj2X2nRK1LHTmTyCqO9idAB5SIIVcdZ2auRtHFxCfk6Qbrj3KGBLa/dorsb8YkAOSbWe1ho1rvcR5O0YuB6gQPVNnLzbHW2239vmlmcA/s8TeG+B98otK/ZqsPfNaZlS++Hny5p56EpSwF57ho+ZN3cMG+RXkREqJjSIiCF7NrZO1fg1mPf3YuSd7T6tfq59m9kflE1J7UF3tHIVLB2Ts3JSSDU7fZWzQN9l3k8DrOttWX0rCJINL4cfIgg8Ab+S/SaOCAQdQeII7x5Z7IP1V9IDZjNi26jIxD2TK3jGoEisnykaFD5017xJxNYG4uvnT2Fji05hIiJ6uEiIghIiIISIiCEicjpXtxsTFe1Kza4KqiDXwndgoHggnv7h3SvM/pvttk1NdGEn7y4bmnobIYa+pDOS4BTRwukFwRbeQPU+is/am1qcao232LXWObMe/uA7yT3AcTKZ6ZdMTnurMrphoxNNWu7Zk2rwLH6Crrxb5mpPFyqjiZ2YLX7Sy1860crLS4oXX6AO61noRa1PeWmu7FmLOd5yACSAPBHiqqjQIg7lUACVZagAW/nmt/o/oh8jg84Dbl+m+JO8gAZi5RnZmLtoXbQndGigAbqog+aiqAqjuAnkRM4kk3KdI42xtDGCwCRETxdpERBCTxlBBBGoI0IPeDzE9iCF09jbTvS6u2g65lK7oU/8Ai8VRxQ6cWtRVAI5sEVxqVYG5OinTPGz696ptLAAbKmI30PnHevkYcDKHdAfLwIIIJBDA6hlI4qQeII5TZ+Fq7h7S9V6nVcukHUn6V9dejBj32V8/nITxmhDUXwOaTukuhy06cfZ46O4jMjYRcgYEEWt+jYlP7M6a7YqTeHZZ9I/zEG/w+09HFT5nrBku6EdYDZ1tlT0di6IH4OWBG9ungyKV4kS2HgmyXH0z2N0sCNoIPvceamURE7VdIiIISIiCFyelWyzkYd1SsUcoSjKSCti+EhDDiPCA4ifntKlbSwjeYgHeclm4jXxmJM/TJE/Oe0cLsb7qv3VtlY+6GO7/AClZSq76IKZ+rhYZXtcBe1xhs+qwTyImcnVIifeVmV42Mcm1RZq/ZU1EkCy0AM7Ppx7NAV1A01LKNec6YwvOiFXqallNGZZMgvjeESMP1kbQ18GxEH0UopC+zc/rO/0b6RfDy1NiIuTus9T1qFFu4CzVOi+CH3QSrKBqRoddQRZdSOAuCsSDrDDJIGOaWg9/PYtiN4T3Mz68XH+EWKLCzFKKiSFd1AL2WacTWm8o0Gm8zAa6AyLt1kbQ14WVqv0FopC+jd3JzHTOeNK9lNW9NxUshiDS4jPYFJ4mPYe3FzqrCUSvJpUOwrGiW06hWYJyR1JBOnAgngCOOSRSRmM2K0qOsjq49ZH4eCT2eRI1bXytYD766o/062KP+dCDLN6obbbXyrLbbbSgppQ2sWKro1jAE8ebL7BK1EuLqmwgmzUf511ltretii/yIsu0hJdngljrC2JsIOiNInO2PHgplERNFJSREQQkREEJKI6fIBtTK3eW9WT941Jvf29sveUD0xrK7SzAePy2vqZEYewHT1SrVf0/Nb/V8f6v8p9lyIiJlp9XswdLOjuVlVYYxkFqV0uWC2JvC6y12cFCwbXdFfd3TNBA79JLFJqzeyodIUQrYhGXWxv681t9GuitVKYuPkYyNblM3wgWr8olbOaq1rPOohVNmo4nUa8BIJ0UY17UxezOu7l0hSO8dqo94/rJZt7a4wKSB/i7kIUd9FDjQ2N5LHU6KOYUluZWcTq4wCMg5bD5PF8Ma/OySCKKx597wz5kM0o3HRL3/RI9bDFrWU1PiR90n4iT7ZfRSLpRsKjLKKuR2DUCypVsrY1N8tY2+LK9Suu8NQV+aOM3DsyunZ1lJWtsdMOx7bVQFWzTqa2S1lBZg5rQAHkGHlmgP/v/AHnI6x3uPwdAbDSmLQSPC3A7F21I8UMQ3PnK8EjpPu9wWz0vSQUjTMBdz7jE4C/9wwvfZitPq2B+FufmjFyi33TUyj+ZlkknL6vcqlqrsZQVyrfDDk6i2qsb5x170PDf794qBw0GvTnFX2grPVxoEDiDjfLZh7pERKaZV6JePV0mmysP+Cp9up/vKOEurqvyt/ZWP5UD1H/luyD3AS9R5lKvWUHQjPdc+ylURE0EmpERBCREQQk/PfSPIFmblOOIORaB6FO5/tM/Qk/PfSPCNOblVnju3uQfs2aWr7rNPVKlX2PNMXV0j7U6+eifULnRETMT0kzfCkx6bMqwBlqKrWjcrMltTWpHeqgF2HkUD50wzjdYuUVTDxxyFRyH89t7HifRWlYlinYHvx7lj9M1TqamOhm428NvyXK2FsXK2rmsNWd33rbrCC26g4u5A4se4KOZIAljW9HshUSmnDyUoq13Aam3mY+PdaQONjaDzAAKOAlOV2svikj0Ej+k6Wwsyz4VR4bftqvnH6a+eaMsesFrpLoa0UbzIGBx7rnLwVgZNdNIU5GTTSWUOEIdrN1uKkoinTUdxInZ2dkubcaoXPdi3KgCNvBGouLI6mskgcm8umgI0kd6zNlHID31jV8a2+q5Rz+Dm53qt0+iGZkJ7vA8si2zOneTRjilRWd0OtVrKe0qWzXfFba6cdSRqDuliRprK7IGloLDitio6WmbM+OoaC2xsLDvGBx3LD0SJTamLuHllUgHyjtVHvEmuQoDuByDuB6AxA90jvV3sxhccxhpVj6lSeT5RB7GtfKQTvnTkF8417wE4rCLgKz1ajcGSSHI2HC9/VIiJRTWvRLn6q0A2TRp3m1j942uTKYEuPqm3viuvXl2mRu/d7V/76y7R9opY6yD8Fh3+ymMRE0UlJERBCROR0g6VY2Go7Vjvt4laDesf7qDu850A7zILtHp7n3E9kExK+7UCy0jzk/Jp6NG9MrzVMUA/Edb14KzBSyzn8Nt/TirRlA9LwfjLM1Ovy54+bcr0Hq5eqbmTttifldoXE+fKCD8te6BOS+DhWMW7cl2OpYZJJJ8p1Y6n0zLn6RikbYNd42/dMHRlJJRzax5acLWvj3blpRNy3o9aBrVdvj6NoHH0WJoR6wZoNYVYJYprc8g3JvuMODf180hjlZJ2SmplSxxscDv55e6+5tnabEKGSizdUKDZj0u26o0UbzoSQBwmpElDi3IqWSGOUWkaCN4utr4d/o4n/k8f9E+k2kVIK1YoIIIIxMfUEcQQdzgZpxO9a/4jxUH2Gm/6m/pHJZ6s2xbO0V2FmrNvA8SW13tfLrqdQeB1h7aWOrYmGzfS7ADj5d1CF90wROWvc3IruWlhmtrGA22hZ8nNezdDEBUBCIqhUQHmERQAuvf5e+YIickk4lTNY1gDWiwGxIiILperzlz9VX/AAqj03f9ayUwvOXR1V/8Jx/+b/1bJdo+0Ur9Zf6UfifRSyIiaKS0kV6d9NVwat1ShvcEqHPgIg4G237IJ0A5seA7yJDtLaKUU2XWHRK0Z2P2VGp08plHfB3yMh8vK422MHWs+LSo4VoB3sqnn3EtpzJlKtqm00dzmcleoaR1TJojIZrAluRczWKTvWcXyLxrY/k3KuG4g7gdAPozMNg1njaXuP8AqMdPUi6KPZOjET31D3OLr4/Pjn7bk6R0sbWhpF7cOGXvvWvVs+pfFrrX0Io/tPbMCpvGrrPpRT/aZ4kWm7O6n1bbWsFzm6P0c0DVHy1Mye4HQ+sTBl4d26VcLlVHmrALYPOpHgsR+E+ediJ2Jng44+PPMeSiNOw5C3hyyPmoYtoVt3eLLruqXGjq3Ps7geTacm5MB5ZsTtbY2HXkLo2qvporr4w7wD9IagHQ+6cGgtxV/wBojFH05FhxDDzMCD65swTtlbvGfNWaWR7TqpMdh27vEfMLJERLCvpERBCREQQkREEL0S5eqi0HZVQ70e9D6Ra/9iPbKZlsdTluuHcv0cqz2Mtbj+suUZ+8RuS11kbeBjtjvUHkp7ERNJJChPWnmfIUUD/PuG956qgbWHoLKg9chc7vWvlMuXh7tbWaVZJ0QrqCWoGvhEdw98iPxpb9Vu/NV+uK3S4c+YDuA2jmmzoYtjgJOZOw8l0YnO+NLfqt35qv1x8aW/VbvzVfrmRqnbuI5rZ17N/A8l0YnO+NLfqt35qv1x8aW/VbvzVfrnuqdu4jmjXs38DyXRic74zt+q3fmq/XHxnb9Vu/NV+ueap27iOaNezfwPJdGRzblO7kq3dbWVP36jqD+VyPwzpfGdv1W781X65ytuZbsaN6myvS08WKEHWt9R4LE/8A5LdIxzZRl3945rzXN0mkXvcdx7zY92wrFERNdbCREQQkREEJERBCSz+plB2WWfLeg9lKf95WEs/qYU9llnu7dAPvClN7+olqk7fkl/rD/tB/6HoVY0RE1EhqvutHH0twre7W+knz2Irr76T7ZFpZfTjYrZWFYlYBtXS2rX97Wd5R+LQr+KVRsnaqZFe+uoPJkPjI3erD+/fFnpmBweJRlayaug52lhiJxvdbkREwUxJERBCREQQk4PSR9bKE8hssPoVdwe953LLAoJJAAGpJOgA8pPdIo+WL7XuHiECuvz1rqS34nJ9QEvUMZMml3D+fuuO09rBtv5DH1sPNfURE2FppERBCREQQkT3SeGC9SWl1M5INGTX3rkb/AKrK0096H2SrtJYHU1b8vlrrzrx2A9BuUn+glqlP4iwOsDL0l9jgfUe6tSIiaiQUlQdYfQ442Qcuk9nVY2ruBqKbmPHtV+dTY3H7LknUb0t+fF1KupVgGVgVZWAIKngQQeYI7pFNEJWFjlLDK6J4e1UMu2Nw7uQvYnkH11qY+Z/m+htD6Z0gdRqOXlnd6QdX12Pq2Ivb4/fjk/KVjyUs3CxPsMdR3E8pC6dnY5YiovRYPGRC1bKftUty/LFKqonQn7wsNoxHMfNONJXCYfdIJ2HA8j8l14nP+AXjlkv+Kus+8AR8BvPPIb8NVY951lHQb8Q+fJaGsd8B+XNdCc+7bVe8Ur1usHza9Dp99/FT1mYsnZtKjXItdx/q2aKT5NxdA3o0MkHR/ojk5QArQ4mN+8ZArsP9Ckjhr9NwB5AZap6UzGzAT8hx+hVSprBCLvIb83cPqFx9k9GLto5ApsPgKQ1wTXs6UPEAk/tbmHi68FGracBrN7eprF00rvyKwBoBqjADuA3k109cmWxdi04lIqpXdQak95Zj4zux4sx7yZvRrgpWRRhlrpTkr5jIZGOLfA+qrU9TK6/4yzT+DXr7f/iZaupmr52VefurUP8AYZYsSbUx/CEHpKrP/K7ioPX1QYI5vkt6btP/AGgT6fqh2eeRyF9F7f7tZNonWrZsHBRfbKjPWO/Uearyzqao18HKyAPIRUfeUmajqcxB492S/m30UfyID75PYnmqZ8IXRr6oi2td+oqJ0dVuy150b/8AEssb3FtJup0C2YBoMPG089Sn3kazvxOwAMlWdI52LiSotl9WOzH5Y61ny0syH+Qge6b/AEd6H4uFvGhCGfQM7szMQOIGrHgOPITtRCwvdGseW6GkbbL4cEiInq4SIiCEnP2t0fxcoaX0126ciyjUfdbmvqMRBCj9vVdhk+A+TX5kvYj2PvT5TqtxfnXZT+Y3aD+QAxEh1EV76I4BTfaJQLaZ4ldjZXQzBxm3qqED/vG1Z/zuSw9RnaiJKBbAKIm+JSIierxIiIISIiCEiIghIiIISIiCEiIgh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43000"/>
            <a:ext cx="20383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2" name="Picture 4" descr="How to draw basketball cartoon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46805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2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8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5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Der Radiator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png;base64,iVBORw0KGgoAAAANSUhEUgAAAK4AAAEiCAMAAABX1xnLAAABR1BMVEX///8pS3Dozbp4YFwAAAAqTXOoAAAqTXR7Y17qz7zx1cHu0r96YV0kQmN9ZGAnSGwVJjmuAADz8/MZLkUPHCohPVvu7u4cM01qVVESIjP5+flkUExLPDkFCg/s7OwmRWcLFSBYR0O0tbU7Ly3Hx8cpIR/Uu6pVREEeOFSxnI5iAAAMFiLS0tIhGhnd3d2ZmJdcXFzJsqGkpKSkkYMAAB95a2FqXVWLi4sAACOMe3Crq6uMjY15eHYAIT4AAA0qAAAALE4UFBRCQkInKCpPTkwAEjJ8AABDAAA2NDGVAABrcXEPAAAAABg5KSUoAAB9AABXAACUg3ZeU0toYV0hDglAODMkJicAEio5JB8AFjkAJUApHBo3LSMONFgZGyAAI0YkLz5ITVRGMCwuKygjNDQAGxs+AAAAAywgHRZAGxsOCgBeAAAaAAA7euZUAAAY3klEQVR4nO2d63vaRtbADZqpbtwMxhaWMBZ3YnMPEDBODHFah8TtQu3Yieumtbu73b79/z+/M7ohpBHgRQjv8+R8SIyRpZ+Ozpxz5sxFW1vf5Jt8k2/yTZ4gB2DTBMtJZV/576S2YY4lZZhV/gOVDXMQ5KBynE33er109tig6/fwv9XnpdxKulN7vLt9kAqyKIpy4eH2LlfrZKNbW500/hpEN01oyG6vlrmVBSqAhQoIokCFkAQCgnx73qshPUdBdtOQumRrtzIipXQJiFJmMMhIAv5dICCC/n4F9DZNqUn6WqKmqCpvIBSiBDmTk4QQQwllEYDGVrSS7R1sGjZ7LQcssAY0ExAyOTkkiBK4OxnVqo3e/mZhD2qSA6smIUoaFAICJYDhZkmxpC+tZqCaAjYGRRiGQcCyyAjCZWPTtKMCUbViQbrO6CIVRCokiUIo9GGzUWJ3KJANAftdQVB+FARBlnIFiRqIIeHXTdJW7pzsNaC2vYD6PzaMXIgqyyFptElaJ4dga22ihHBDOTH0Ib0p2oOrJWEDAQnZLzKNwICiwIb8bjS3tGqRVgcBqozicTkkbsibXQhLaRbBSoFQphwKFDJMALmI2+omaEciTgYWKZYq5CT0by4/kQOhgXKDgU2YQ/o2hHwU4hUpcnvD3kDMlAsoLSs85vk8QKaQY/AXGzCH6AfFQSGjFDKIiBIslhFgKDlTzqDIgCJwl2VZfwuZRE45irny3DuMNLzrDBUSUKoo5EKaj1WlkMOZGLLX8sXYz/v9/IRF6pXV7EJIekxbuWU04xTKGTGAVIxCrYSCrRYWRBGhClL5epzneNaPcNv5cSZEZRTc0J3HafrIUCMjd5stOZNRejs48AoC7vVIOVBul/wqKxK2PuEGxh+J557SVh6mjz3HNxFWvl4at6bSbZbyPK+zYuGkfOkypDsMb52DrlyUxF6WeH9pjFFL/hLLG8KaUBX15tvco9EQH7zMJA805SLPJLc4P4sp/f68v+6fI3ydL93p6hW8tIaRrtuyfM0b6mP97DxcP99kJcGwBu+6QJVbtX2LZbm8AHHWHPL1sqbewK13vkHxuSjLyklPocX65yaiZkYFzxKHfRDCnhVI5YmVljW3MtbW3JCCQUiNJWLfK9webmiyWABNztb6m61Ju93Ms+qHUn7qeFXhWlJBbWueFctGKKmhhNxFnvdbaOvdZj3PGu62NG5PCt26mZf1D8Qcfjhe4uK0xaZa1RbYqQEo/o3Pl/LmA/nSh0KBQbgdb2B3eyPwAXRZq2oNHpZXv+I55YZYiwEjc8gUQgWxdl5r/bx299AA41K93mw50nYBGPPqD+US6ShekkSRKo9xU2ydrJe2csdi9XFdB1q2DpCgx8+W8A8kN8ey7Q9SuaSonpPXWyapIRKu1HTSLfZUSFCLUrgHRK/Mcv5uG4dufPhaW9zBhEOJdkmqO0YHvt5uK22LL0mTvMNhPHJ1fB2bCievMxg3UM7VLHH1pnMwM/yY1tTIz4Bl64+4AfCt4zXijpBW0EVs0eqpgm07X2rVWX68zkxyhJQ3cVTa04j50rjJ8811BuM+usp1qeQOr787XjPuCbKDetcVXDbvRyfiW+vMzHqIFDneJ6WNDrRsXZ4gpzhZZ2CLXqve3TGoLU2Lk1/syNbbq8jKfhTTxivj8pM8zoa47poznd1OuyXL3Iq0KOg91lFfSPYgjTw46K6qXNTQfq2ORn1POmz7K9sC0q5nnZ+tLRdwSx4OD/efhkZwe3zLwwG2nnNGRqBF/UtLBxPhelnFIbQ1vctDwK1fg+tWyfI7j7pqqtQsbCjjLk2cVM5yk+54PKvc7jrzRps0ZtHY+gQ8OuXiCA5Ydc95W9/dncwECrbbrD86hg6+ZPUkbN3jsararC5RYHbuEHHXVsVzbY9nEB23LcpkSxMH9bJ127F5z8exhzaN5RzUy9l6mHzL83HAimRVWT1HdGV80+r12LyHAViXkbVEw3XbhF4cb2+D6+2sO8g+sPYpEK81ePm5+sB6GD/eyIyGtNUc/Fzpsc6ZMgQWJfI5W8V6vYUbZxmNrby8f3KtDP2xSmXf38x1rfpm2YtNzSP7VLcVpLl6G0yadT/P5kvt666tYo0M19Pwa5YosAde1E+uN5VxSzxsafuaa21wGmTlT1IXniUPWyq03Y3MFJnP6yjc2NO8kcBbtpunM+1mdYtl921pyV48y7XfbnwuLPJnLXuLIgifv67sdobVTRNXAA4OC2q+LNc8V5LG0dvaRid0d86j0dokz9XrznVf5I5/Uc2239gq//vXjTmzykCZZHU8bOExC4KjVWDz7XPVBmoNlHqG6bOjzczj7YBGdKiEqex5uz7O4PL9rMtFn/PtmlZUGGLKt7QP0l8H3pvE8eA0NVRVhuTg5OdusztptcbNvFoRxej5cau6qx3/iA/c/Qh9Ph8Mf6x53AHqvwxD+BFpqa+PPR6kO4i2223mUQBWJhP1G9NqzSfltnrvMK7PR38B6WPv3EQ2eY+vG8Rd8Kqpe7BfSTeGP/7wL1BtZM2Fpf2B2tgu4iqujy7iEcPzTnb9GVq2WnvlUy5LA2y6jdng+vf29vYLSwQbqCaTBT5NYCLiCwf3bgAYrTNJ20/XwMdTEFSVBO+VbLtqHosefb/93Xfbb8wQ+wOtC3HxRVOuLwUUI4Yw9QVcrAu40gfv4ugisSPtslBd0tWZ+tIKQLRIzLPidVqzcnWrQGeLg7XkPsdDcEarVwFB7VpnatFgGqzOv1dwzebwqH/5uGcod0f/CZ/EB9zvHUdrH4O0rtSYcTmgOqpPWsM6Bt+psm2M6lzotD1gaDQR9pkl7Ppiqyy4NynEB7TrwS+qYnY1uvMX2xruCy12netd333d4pFHicEZXLj3p7u0PeAzXwHGIlBXjOrws0o8rujKRfKH8vuaEXFHp1PlztLiNuBqfz4LrBfQWw280Yy0g9U8+se2Trv9BttHv2M/BSzGbbhxN9UbBT7r+WN6s0npi2nRU4+Cn6a435+YV1eaTMGuXOzBXUzUfr63X+CI1i7+Ur8QiFbP/7Nttob0W+MUNcPlwljQdjKkXveWEFcAbT9/LK79FNSf48EQVBqGerd/ANnpmG9jeopUxH7v2HpdSytrBOX6fLovow0vdIwM9UfdM/zfeWVgJDEVYHgueidMOBlyDn+5RHtga2fq+XXrvTePNfReaGHiD/Mp/pwGMePPbOp1yTn0vxAvAA/DunrNqeA/32/jHGdmTXD/RjcFurhDpkXW9ckVWrtb0CSV1BKdM3PMT//9/qd/vH9jDlNZLZ+hYXCH4BU0cSm0NV466QNpCouPfm06vAf+8eL99g+mJ6v5sGJsBxzZPK7pdDuuLK+5cLwELB5FYnsxH/xqghv+tL09k+Fs1ZRwFj8sxsO0My06wo0V+xUnW8C8MFiM41xwanZRoMaI6fCOmtnAYgLOY0VCv3YhMave2J3uDHEsBuFnw+zSbxTP8N5wDAdaOIsfLqBFd+TC3JyL4vzLYFzfVL0jLSUzgtRQ8ythojucPdXqoSIKiF7djIscKXxnROL3Wrqr2WHPyIWSc5qZdkjkcVVcey5muwZWf1hb1aX3fbZ/aGh3q0NOc05nSa3c2Kqni3APccYCT1VXkP5Bw32h9YpujD8PzmmzmtAfV60Bk/MF8yV2VP2pYWz0vZYzvP8n/pg1mVI4uRAXFi9WxM0tMF0dQ+sF/WGkj0pkHkx7OfAwtRAXNbbdBTzzZZ9oukFzxoo9qnKlY2yqRv74Iwod1elf0zsLPIx6rper5TkVIu6sU4KKOcAiatbZHwxcZLxRYCh0mYaGDztbLVJkiQkD8gYzsUOxUPi6sdX43uhNvE9u9aedyfjRbLBxYg+uNvGl5+AYQCwI4RRGiVgpsD96P+37AFNnMmhpZjDmYMip1fpAHYdcNwUASEaMjxHcpOCX0cWUFnV+jLgQBhY66OQlwqvh9s/IuLEEHTY9UZhUEgPwZtqz3H5hJOL2gEYfOuCuqF2y20XKTVkv41O6s2Zj0A+hd6z9HegYMlbEvYgTzwpiVoDiDmpLdOTN1DPorgBGEtacLhiJxMh53or99z8JNQEfPLL7UDqh3EFSr5F9p8czOpa01WzQrQGiG4Z7q/UoAKmEUSSpRjFQ9JTfaz1hrVMG9+wpXRzdWTgZIZ3ky2p+12qjyjnJ4TSFuei9D6pyP6jH0IjWptyIkhRFjmzfIN+9Wu2JhBsmtxMYx94JJnBVb/sn1S0g2pSdaU8/3v7dihkkCTfukALDPSVaJH9CXcs3iuuiI3bd+oyQhhyJxU5WLkQScGHRqdcFI1inKfDd9nvcvKDvyMm9qhK0tgx4uuIohe2EENKxHafOJp1AvDD+r+0XuEOUAs41EOVce1afoWR1q8jjbDyKx2J7xUOSc9Oup/AWv/9RGehzqIYZByetzmzFIIGi2uwlU/FiLJGck7HTiUPsaiM0TEzrzw60xaTlKcEvq45Y2cp5yBgS87RGx0CK3gmmkgnHJFE/ky2TWNkWthr2BBIW52basAhiyT2wuJcet9UiV0zHtsjpeXh+PQamksm9RQUmvQc985v7lYtOu6Q6/4IuLZ3cm1unUiVutVwffLV6xfQtATcxv5cYXlT4UU5iyyp9tAvbWo7sl4aOFXD1a7velrunFftpijTuCdeaq76lOr1wz3bL8NSFsZ/jr/Zrw4Q1OzcLvcBW1FPYbQG6UY3e/0h4ssF5dT7Ub1tIi9hsyUjYlXHWPsEa6LnFz8WlO9INr1oR0WT3JcE32C3PpCUVd0F2Y8t+6I/uzGnoEDrDDhm6IkEURVJgfn4DIwQ35s6kp31CVIDOeQN2c/ROPEhK7KcHHdqsKe7WnP/0Kzta0DEQK0M8h/SCWGJzhfDUtRkCF/amDh1drzISFIvD5Dzt2o1p1cquSQgTBNTxHiIurpfBmP1pm8XuGMKr1s1N0v9i4w06RVq1FcH5KVn80JqZn7m5jYu93RD8vBl3kYAgPXND8JWbU/XSNnNQa6Qk3GViMOpzDL+cmTr1tLvbF9ZmO0FIM05p2RK4MPy1XOf4eutmOrPM3Xl6u+ZnD31nN7LshBtZhBu+mTTxAhGW97c+q09tZszeDWlMK/fhUwnvTvia3NYW44I8p68O4UofFYcIXd9YYqjZKrxX9zji5BtSQWlhU4PvWqalIXxeKZSFXV86XFHNgX438Wu6aRErCapHdvJjkH7XwnYwywvP3J/sr47pfeyqumGV9XSE0Ab3EG4QkJNeWERtDP31dPsXlpU+heGrNWwpgKffAqA9Sby4jvUTpmbgsj9MxmOkDB7u/YLvk5vkp+Zw1av8Rr9dfPUnCzKH19kTdUcnvj1Wdn4lJJd4kC1B06ScAQJl56nxZLp/ZKYzzGY/r2V69AmoRhttbTu365KykRcxF8Yz8YgZMV4Ay5XA1HK71a1K/2JNr3Z4W601flZwed7/iM23TRh3w8naDjnFASW/v6vsWJbH+4iix6M4sMp6liPsH+h7dUxKXEtZJ56zP/Fk3DHFCZ7GQDnPIq3WWW6QZ/mf18Jpkr5iuWI5X8I7mLL1V9bWZh/1M8mXt2MW0Za6PFtCFsyvfdlwh0eMEiO2uZKMLdFmDngA1gEW3oxxQOPzqAGwjziquZjlkmWId2mjKApwfGmQ57i6tWsE44QyoI6LAiLP1a/xbTYRcn7d23RHkWL4DEMxAFlfC8ittm1M3ja+bvpqUCo1ZVDnueYjh5rrL+teurbf4tn8JcK9xA74dThFGMtLOhtv+OzsPnw/yXdfH7Wa3TUs77DKKM/VMW4GmSH3CwlMHa9ysgecUMTenUH6/sKLzXwOQLuNjUGWx80W8bEj43Wk1ZmhG7Xy5eT4BGtXvDm7DzqkvItHJnzGRDkPeG9lIArO4w8wMn/8Tz3IhdL+kriXGVAQirRT73yxNfhcKuculN3jXqMPACiXb2KxvTjZZR0uGrDE4sGr4SoI9O5SktXt7uXCLx9I0zMODxOLhyeCHmzbkQWMIvqW/aE7Au4hQL2JRY3NWNq0Tkl/0Ek13r9sY3mp5CH2rEnf/DngQS827q9eqrjG6zBACtJwKjQsAmXcB8ZABK/KJDRGfFj41N0Fag5y8qDiigZuIrFzeJhEcriTiER2kjv6Itfw3hE4jOzF48Gwgk3j2wqngvG9WAI8Vj1Zhd0pWHGLqTDiCKsyo02IlynEIsbtHB6hG4rFivF714sKTjLSOGX93QYLHKxqIFNTUWQNRQUHORdmccXX83GJt/DSs30KhxqmZhOMfLQ4HNhwvXt16EVgFldynEXkLF7Eh1lcQdZwr+cNDjso1zvT3brQHIPW4pjMMoV9C+6/vdtic6Diyjru5TLT9WeFPvJu06ykgssUNAfBkFKGReLdLpBRoOLqL2mxpwyL5d67vZJ03Iye4cwd+CWKaWmbd7h6XrbM1IVZoV+7Npi6NG6O0WPw01uah+//2tVwy/89btDDPTYPNNyBjvv6qbjwzMNdyQ5mtcvIT8d95+H+SBoupeMWnpzh0O5NW1gaV8gZGc6TbffQO1q9qU1xidUaNQkn07o/PDlHNEcmaH6XyRCnD8YUIeN6Vccz44o67iUxf0SqjTmkPvDMy73eNFxZx71z2hoi7jQ347OXu4KquMwU1yl/dMR95elehSpu4VrD/cuptBR0mBMLP3pJq+NKWlQjFfTm4q5lrHoRrqTjOiZkTrhhb3cL/kQthxt3wL33dtfVT4KCq3WEnRMyB1xv/Zj2juYprnWunYHlhOthV0LBFc24opMxKBNcSL9fxySWOXKu4Wr5Y428ztVxQiftXb1JkdoMbuHEKRo4zT/9dfEl3JQRLo4xBQ1XSv/mNFOPHJ09zceQdCQFV9QynOzIwRgcZuoF1z45ZFaUYj+j1ZyY22PimhWMS4zOnnbUsKhDKVpFj7mrkNasqLjEX596vGF/Ywb36mCLvD0VTJDn6Lk6p3gJSd9hXO217czfB1u/E42B3iHi0t6+BHtrK3tlxkW92g7ReB02oPPa7W4da501tdwAoltZovE64Lo5e38pqSBchgmoKhaQsqLE/bQccD3tV2LZ/TS8yA2R1Gq1UR+7pSEZl0Tr4sKT/1qqJON1wPW6pRGkQlgQ5GAMnpsuSd4SyIi48PNG3upikeo7wgzpiHUfHBrC4Mp7o7kij1/C1pKYuh2H6XNiJ5EYbt5ysezXwOFRbC6uLwhpD0f/5kvlM01btWtLcWiPM3Nn2bflOQRcr1PdOXJhX25l23rBw4HrRfKzbbpTzIbrde44R6r2+dzWvprnydgcyb5biBt2Z3NdV8S24Z5tC2N47/kb9ubIYlzPJusuIwNrzC1ad7l/udEX5likZskibWMT3kzWXVasGwQScDf1GjiSpK2uwTaU8oz8GGH3HGt9N/UcMnNDbBu5W3HjHtfy5ottY1YLLrx/PgkOll9naa0jP7MbuW9ehuH5uM8qSiDHuwj3+aSPWDrWzo4F991z6ARPxVqWfua4vbP5uJ6t71lOrIVIm3afF27lswV3dtb0s8N99z+Fe7AA1+Ox4EVy8Go+rtt7cawoBy/n4549M9wF2vV4HsMiWYDru39eQfjgxpKOW3GfV4pj1W7Yght+Xglk9GYB7nOqithrpjbcDb2+3UleW3Gn7x9QVqr9vmnAWbEstA2Dr1/vlSGLVLz49TTy27r3YXiiXJi7E5D+2qgcnwBwmMRvXq14/HbbJaR2T/vUJaC+VDB+ivrp+5kyUOTiGeJWh7/XRrXXSZUQ+4GTwkD9AB6uzp9XDFalMtL4CpdRvCxTUj8NKIZ6eHxuwNlzWRzkEF6OYgppjMtk0KdMSJAyMsM8DJ9TDTJae6ByCFQAIkNRYn9raySgT3IuE6IYRn6UGOpvN/ciXE2yHwRhgEGZnMBQgoCMt49wGYYCynxJRszJIentM1Fw5zZUQKrFM+IAQw0oEeGeiGJZRLw5dbIvI2cowZOF7QulVghllNnzyFopCoihux7e0SMklMsCw0hlZeoOAqeYq82nOtELkckokw2pcgYZbyEkKaNSfSmElH2NLDiXUeca5RjmctO5zm5ZCCmzuxkRyCEBSMhG1cp+7YoKMQCZNCMOMuhmGEmkmAevpw9ZaIHAyAqtNBBC4qBMPRj5QRU8iHciuMK+YZBB314j5odN2sP+J/Sc8a4+wiDDhKQBk7ky5YrR6rDfO04j54Y0nCuXldu63WC/7RxFgAwVojLY396BqyvSNk3H4JLBd6RNnVz5vQf/tTRu8d5ZmXK5gCPEKBrdJa6e260hd0EZ4uHq0BlR1wAhraGHXQDzolb24oOob/iyMfPt6NtKUMzlohCQHYICpUYMakOjbPoCXGQInxYH2OMRuBPVyLyRMczjW1VbjLzkPmjR3hBcSZIHu6aRpKfMRMceYfm2vpvudDZUjuxd4if7AJ5XicZRDoAkXYGT5zSYPleOa6NnkRJ+k2/yTb7JN/km/4Py/z3dyTASo5Au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324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jpeg;base64,/9j/4AAQSkZJRgABAQAAAQABAAD/2wCEAAkGBxITEBUSEhQWFhUVFxgYFxcXFRUYFRUXFRUXGBUXGBUYHSggGBolHRcVITEhJSktMC4uFx8zODMtNygtLisBCgoKBQUFDgUFDisZExkrKysrKysrKysrKysrKysrKysrKysrKysrKysrKysrKysrKysrKysrKysrKysrKysrK//AABEIAPAA0gMBIgACEQEDEQH/xAAcAAABBQEBAQAAAAAAAAAAAAAAAwQFBgcCAQj/xABaEAABAwICAwkKBRAHBwUBAAABAAIDBBEFEgYhMQcTQVFhcZKT0RQiMlJTVIGRsdIVFpShwRcjJEJDRGJjcnOCoqOywtMlMzWDs+HwJjRVdKS04jZFZMPjCP/EABQBAQAAAAAAAAAAAAAAAAAAAAD/xAAUEQEAAAAAAAAAAAAAAAAAAAAA/9oADAMBAAIRAxEAPwDcUIQgEIQgFQ92bFXwYY7epCyV8kcbXNc0ObnJuRc3F2h4u0EjbwEi+LIt3SAvqMNY37pJIHW+2y721lx9tl3x9r7M7rbSgzuh0Wo3MbnirS+wzZGd7fku3YpCPQSldsp6/ot7FtIFtQ4NirGPaaQwSGCNj559m9sB2nXYmx124ACgz/6n9N5Cv6LOxB3PqbyNf0G9ivuEabRSyiGaKSmlNrNlFgSdgBIBBPBcC6msbxmGlj3yZ2UHU0bXONr2AQZK7QSkG2Kv6se6ufiNR+Tr+rHuq8U+6PTl7WyxSwtdse8C3PYG9uVXNrwQCDcHXfgIPCgxYaCUnk6/qx2I+ItJ5Ku6r/xUti+k1dV1jqWic4AvLGCPU5wbqLi/a0aib6rLvF9GW0kkUVZikjZZbEiNr3CG+oPkeZQct767DYeK6CFOhFH4lb1J91JnQqi4q3qXe6rvLiFdhk0cVc7f6Z5s2oF7jnPGNRseC5BNirw13COFBjFBo7TwOLoZMQicRlLo45WOIJBtdova4BtyBPTGR9+4t66la1dV7E9NaKB+R0uY7DkBflPES3VfkQUM/wDP4r66lJvkb/xLEx+lUfStSwnF4KlmeB4eBqI4QeUHWEnimN0tOQJ5WMJ2NOt3PlGu3Kgyx08Y24tiQ53z9i57sjGtuMYhcaxd8xFxsuLaxyLVsLxalqL7zJG8jaBbMBxlp1gctrJ8YWna1vqCDONAd0yojmbS1VqgSuayKcuZG8Ova0r3WzNtsPharWcTYbmsK03oQ3GcPc2zc89NYgDUW1DRe2y+tbqgEIQgEIQgEIQgEIQgFku6nMTjWFRuPeAlwFh4TpGC99v2rfUtZJWJ7tdaGYpSOaQXxRZyOEWma5txwXylBooVF3GZY3VdU6XXUuN2l23LmO+W4je1xxK0U+PUz2tcJo++ANs7bi4vY6+VVnHNGqeafummqxBNe92vba+wuBBBaSNutBLbt0MXccTzbfxKN68Yj7cDjGw89lFxhsuOUsdUO8bA10bXHvTNYnZwm49bQuMO0RYZ2z1lZ3S9hGUF4tqN23JJNgddhZTmkmBQVjW5n5ZGG7JGOGZp2+kXA9SB1uvUsBwx7pLB7C3eTYZsxeBlHIW3vxDXwJtonmOGwZtph1cdrHL81lEQaC75I2SsqpanJsa4nL6SSTbmtfhVyZGAAALAAAADUANQCCh7hVGzuire4XkjaxjSdoD3SZ9XLkbrUbp5HT1mORxwAyZzFHPlLtbmuLZACNYtGACRxHhupLF8BqqOsFbhzM2a++R6ra7ZhluC5jttgbg7ORLRbH4KAOLMKqBOQQ513PG29g5wu0bNQHBwoLrurRwtweVrgABvYiHE4PaGgei/oumuiMjnUFMXbTEzXx2FgfVZVeoosQxaeOWtZvFMw3bFcgkcxNy46gXEDVsCv0cYaA1osAAABsAGoIK9p/iEkFBI+M5XEtbfhAe4Akctk73OtC6aGjZLLGySWZoe4vAcGtcLhjQdQFtp4STyJxjuFMqad8D7gOGoja0jW0+g2VXwrSHGKKEUzqMThnexSAk6hqbfKTmHPlNkEfpBTswnFXOh1RywSPEdzYOyuIZzZm6uLMpTQTQaKsh7ur80rpyXNbne0BoJbdxaQTrGoXsBZJ4Lo5UVMk1ViQ+uysMbG973jXNIJABIbqNgNo18aMHrsWwxhpmUwqoGl29OBs5uYl2uxva5JsQNpsUEPpbhLMMxeDuW7WSBjg3M42zPLHtudZaRY6zw8i09UDCdHq2rrRXYgMhblLWateXwWhtzkYCSdZvdX9BRdPS34Qwofbd1xdHuiG3z3WxL580zx+J2LU0hf9ZpZ4M77EgZJ2vlItckAcXEVv8ABM17Q5puDsNiLjjF9o4jsO0IFEIQgEIQgEIQgEIVT0702iw+JpLXSySl7ImMym72D7a7gQ0OsDa9kHun2mcWH02cjPK85Yoc2R8huA8tJa6waDfNlIvYcKymj0emrpH1le4iSW1mtaxrgwXyh1mi9hYXIubBOsEwCWWc12IWdO62SMeBC0eC0N4AOAa+M3JurYgrPxLpGgl2aw1kl9gLcJVecykfJvdJRyVB48z7epoJtymyvGO0TpqeSJhAc4WBOzbexVR0c0hqcLc5r4AWl2Y3Fje1u9fsI1bEDqDROsdb+j4Ywdm+SkfNnv8AMlJ9H6yEFxw+GQDaY3l/6off5lMfVRpnEufDM0ni3tw9ZcEhPuoQDwIJT+UWN9hKCNwrEKZ8m8zU28SHUA7MATxawCDzhWL4Ih4Gkcz3j+JVSeWqxKpilMe9Rx2s62oC4J7463E2FuBXlAzGGMGx0o5p5h7HLx2Gg/daj0VM/vp6hBHOwZp+61Hymb3kk7R+M/dJ/lEvvKWUdpFO9lLK+Pwg024xfUT6BdBXcWkoYCWmSd7xtayeQ2PETmsFHwQ1ExvT0lU5vATNOb+kWHoT/cu7kMr2zhplJBjc4A6uHLfVmuecrYGMcGkMs4HhHhBBjI0dxM6xST82/vv6jJdImirGHv6OqIG3LNPf5sy2QQP8U+orttG87RblJsgx/D6uje7JI6phdxPnkA5s19XpsrG7AI3DXJUOHLUSkfO5Sun8WHiE905S4A5XDVIXcAZbWRz6lVNzypkdC9rjdjHAMvtFxct5hq9aBHSLQ2LeHOgaczbktJLs7bawOXb/AKKsG4tpe998Pndd8TRvF8jc0Tdo23c9o2/gt5CVJLOdNsLlpZm1lKcpuSNTSGvIOZpa4EFrhfUQg+kAV6oXRLHYqymZPC1zWWAAIItZrTZp+2Ava/GCNoKmkAhCEAi65zKjadadOp3ijpIzLWSA5RtjhGq0svJrJA/BN7cIONP9OmUIEMLd+rZAN6gs7Y4kZ3kDU0WOq4JtwC5FE0e0deyQ1dY8zVclsz3WIbYAAN1cAAF+TUnWAYFvN5ZXmapk1yTP1uJJuQ2+xtyplAKLxzHIqZt3m7j4LBtPYOUqUKzbCJ45cTDqzwTIRZ3ghwvkab7Gg2CCYhrMVqm5oIQxh2O71v60h1+gJyzRDFJBaSpa2/Bmc71gALS2QktzAXHJwegbErNOLAR96OEDbfjugyl+5hPtM7L/AJDlwzQzEYP6owvtwd5m/Xb9K1QTu8Y+32pNBmDdJqmncI66Ag+M0AewlrhzFWqiq2SsEkbszTsP0W4Cp7HMFjngMc4FnbNmZv4YP2pWWaB1BZUSwB2ZnfEG+q7HWzDnBQXtCEIBCEIK9imh1PMS4Zo3HbltlP6JHssoKonmpTZmJbNjbveRyWGYBO8crJamtFDE8xtvlc4X1nLd17WuBsAvrsr1hOhNBTxtdvTZpOEyd9Y8eUoM0OnNcRbuwgDhDdfp1JI49LNqlxCUA8OR/tZrW0RxxgWEUYHEGAexMa3BaWW+eCI342Nv0rXQZzhOiVNL9c7odNfblIF/yibu9it9HSMiYGRtDWjgH+tqhNJtEG07DVUTjEYxmcy5Ic0cRPJwHUU60ZxoVMWYiz26njgvwEchQS6QrqRssbo3i7XCx4+QjlCXQgrm5hjb6CudhlQ871IXOg2kZ3C5aAAfCyggC2su4TY7a1Ybpzhb3RtqoCWT05D2Ob4Vgbj1HXzXWk7nGOxVWHwujzAsY1sjXFxLXgWdZzrlzbh1js1W1WIAWpCEIMo023SS+U0OGB7qlr3MdKbtZE4Z43tyuH1wjvj4oIae+tZMdGNH2UsZuc8z++llNy57jrOs67XJ9ao+5nhbppmb28RljC/NlzXJs0i19fhLTXYDWcFVH6YOxyBVCSGBVvnMXUH3ko3BKvhqIuoPvoPVVdKtFd+cZobCQ+E06g/lvwO9qtgwWp8vH1B/mLsYNUeXj6k/zEGdYXpTiGH2Y4HKNjZQdXI149msKy0e6yw/7xS34zG4X+e3tViODTEWM0ZHFvJt6t8UdPoUxxuRBf8AMOHslQcndVoeCml6LP5iY1266ALU9PbleWj5hf2p58RI+KDqX/zUtDojkN2imFvxDv5iCl1mP4pXggXDHbcjQ1pHLIdZHMbcintFNH+5WuLyHSPte2xoH2oPDz8isfwTUeUh6t/voOFVPlIehJ76BJC7+C6rx4OjJ7y5OG1fAYD1gQeIXDsPreAQH9KQfwpM0Nf4lOf72QfwIIXHtF2zv36Nxjl1a9eUkCwJtrB1DWFFx6RYnROyzDfWfhDMLckoF/XdWo0mI+Rpuvf/AC1yafEvIU55p3fSxBEU+6iz7pTn9F4PzEBLv3TYjqip5XO4AS32NunM1FXu8Kjp3c8wPtahkWItFm0UQHE2dgH0IIDE6rEsQGTJvMJtdp70G3jEjMea1lYcBwhtNFkabkm7neMexcl2J+Yt+Uxdq4M+JeYf9RF2oJdChjVYj/w89fEfYVw7EMQH/t7/AESNPsCCbc24IOw6vWqToBjLcMxaWGeUx00rnA3IEbZGgmN777AWkjUdpFwbAiVdjNaNuHy+s+6qZpcJZXmWSB8FwBc5vCb4JDrDXs9SD6eYQQCNYQs90bxLFH0VM/PC7PBE7M5jy92aNpu474LuN9epeIM43ET9fd+ad/iNWyLItyCkdDWTQvFnxtlY4A3AcyYNOvh1grXUEJjGldJTSb3LJZ9gSA0usDsvbZdMhp/QeUd1b+xV2ooY6jF6vfWh7WNjABvtyMF9XM5MsSqsNgldE6mzFtrlrWkXIvbvnDkQXEae0HlT0Hdi6GnWH+W/Vf2KijHMM81PVx++lW4/hnm9v7mP3kF3GnGH+XHRf2Loaa4f5w31P7FSfh7DPIfsWdq9+GsKP3EdSEF3GmVB5yz9bsXbdLqA/fMXSt7VRfhTCfJN6k9iDX4Qfubeqf2IL8NKKHzqD0yNHtK7bpFRn76p+uj7VnvdOD+K3oSo3zBz9q31ShBo7cbpTsqYDzTR+8uxitP5aLrGdqzTLg/E3pTdqO5sHPi9ObtQacMQhOyWPrGdq7FXH5RnSb2rLu4cH8ZvWSdqDhmD+O3rX9qDUhUM8dvSC635vjN9YWVjCMJ8oOtK6GDYVwSjrkGpb43jHrCN+b4zfWFl3wHhnlv2wR8XcNP3b9s3sQaeahnjt6QXJrYhtkZ029qzA6LYcdkw61iPilQ8E/7SPsQaYcTg4ZousZ2rj4Xptm/w9aztWa/E6j4Kj9aNKt0EgIu2V5HHZhCDUQVSt1o/YTPzo/cevdziaRndFJI/PvDxkJ4GuBuObUDbguVxuuH7Dj/PD9x6C1aGf2bR/wDKwf4LEJjohXSDDqQCmmcBTQC4dTWP1pusZpgbHlAKEFP0E/tiu/O1P/claYsz0D/tiv8AztT/AN0VpiDPcEOavr38coHRzBVGCSFlfKanZmfa4JGbNquOa6tOhzszqt/jTuTrFcBpHF80rNdi5xBIvYbbDhQRnd+H8cXQ/wDFed1Ydxw9H/JVuKaGQneqF7wPFkkcQOC4a02ShhH/AA6bpT+4gn9+w78T6gjNh34j5lXTG3zCXpTe6uCxnmMnTm91BZcuG/iPWF5vOG/iekO1Vghnmb+nL7q4Ib5o/pye6gtJpcO44umO1edw4dxx9Z/mqtlb5q/pye6vQ1nmsnTf7iCz/BmHcbOtPaj4Iw/jb1p7VWAyPzWbrHfy16WQ8NNP1n/5ILL8CUHGOtPaj4AofG/aqsfY3DBOP7xv8teZqThjnH6cfuILP8XKLxz1gXnxZo/Hd1jexVrPRcVR04uxF6LiqfXD2ILJ8VaTyjusZ7q8+KdL5V/Tj91V37C/+T+xXoFFx1I6pBYPijTeVf0o/dXh0Pg8s79TsUKyGgP3Wcc8bT7Es2joD99SjnjQSTtD4bf1zv1EnoDVFtS+EG8bmuI4rtIs63BcX+ZK0GidPO28VUXDhGUXHOCbhT+AaMx0zi8OL3kWuQBZp2gAc21BxojPlxiqZ47L9HJ7yX3Xv90i/Pf/AFvTTReP+m5zxRn58idbr5+xYfz3sjcgisA3RcNipKeKSSrD44Y2ODS7KHMY1rsvfbLg2QsWQg23QQ/0zXfnKr/uitMcsu0Bf/TdePxtX/jtP0rUigzbQYd5P+fcpLSiXLRzH8AjpavpUfoV4NQOKd/tSmnclqJw8ZzB+tf6EDjcno8tLJKdsklh+TGLfvFyvF1Wtzv+zov0/wB8qyIPbouvEIPbouvEoWW27eAdvEg4ui68XWThOr/XAEHl0Fek8S5QcmMHaB6guDTM8RvRCXYwk2AJTnuQN1yOtyDWUEYaCI7YmH9BvYuZMDp/toYubI2/qspF1RbUwZRx/bH09iQQRzsApDtp4erb2JM6M0R+9oerapVCCGdonQn72i9DbexJO0NoD97s9BePY5TyEGUMpG0mM7zFcRnUBcnvXR5rEnbY3V4VI0rky42w/hQ/OAPpV3QRGh7QcUrTxNYPXbsSW7AfseAfjHfuFK6EG+I1x/IHqTbdlktTwHidIfUwIK3g2446emhn7sDd+ijky7yTl3xgda+fXa9rr1aZofQA4dRnPKL00BsJXgC8TdgvqCEFD0CP9O1356r/AMZq1ZZno5SCHSOtYCSC+d1ztvJvchHoLiPQtMCDONC9lT/zD/avN0E/Yg/ON9jl1oeLOqxxVDknuhf7qPzjf3XILFud/wBnRc7/AN8qyKtbnX9nRc7/AN8qyoBetaSbDWUpBCXmw/yCfGMMFm7eF52DkbxlA2c0R7bF/wAzefjKS3snW7UDwnh5hwr0yNHg6z4x+gdqTc4k3OtB1nA8H1nb6BwLglOYaF7uCw4z2J/FQsaLu124TsHoQRcNO53gj08HrT1tCxgvI70D/WtdVGIgamD08HoCjpJC43JuUDuWvsLRjKOPhKZEk6zrK8QgEIQgEIQgEIQgybTMf0y38qD2t7Fe1RNK3Xxto4pIB8zD9KvSCF3Pjetrj+EB6nOTPdsP1iHmm/dZ2n1pzuam9TXH8Z/G9Mt21hdHTMG1xkA5yYgPagvOGaM1xgiMdfvbN7ZljbTwObG3KMrGuLRmAFhewvbYEK5YdTBkMbC0AtY1pAAsMrQLCyEGN0P/AKnq/wAuT/AjWjLNqQ/7UVPLJIP+mYfoWkoM/wBHm2qK4cVQ76Ujp829GeR7D85H0p1hItW14/HA9Jt1zpnFmopeTK7ovaT810Enubuvh0fI54/XKt9NTZtZNmjafoCo25VNeiI8SVw9Ya76VdJJC7admwcA5ggfPrmsGWMek9nCmMkhcbk3XCEHotwp1TFxNo2gcbjrI9JSTIwNb9XINp7AvZakkWHet4h9J4UDx9S1nCXv4ydQTGeoc898fRwBJIQCEIQCEIQCEIQCEIQCEIQZBjTs2OO/PxjotYPoWghZ0Rnxp1vOHn0MJ7Fol0EBuVm8tYeN4+dzymu7E765RD8M/wCJD2JxuRffR/CZ/GvN0eFsmI4ZE/wXzxtIvY2fURg2PNdBtqEIQYVTO/2qqB+Nf89L/ktNWV0zj8ap7ix35w23+9nWWqIKDSuti1c3j3pw6tt/3lIYvDnp5W8bHD5ioyp73HJh48LT6ms91TxCCtbkVWMs8V9d2vA4Tqyu9jVoix3F9FqiGXfKYOc292lhtIy/Bx+kJWLSTFYhY5z+XFmPrsg11egrJm7oWIN8JkR/KieD8zwnLN0yoHhU8Z5t8HtJQagV4sy+qfL5szpu91e/VRk82Z1jvdQaYhZn9VJ/m7OtPur36qTvNm9afdQaWhZsN1F3mzetPur36qJ82HWn3UGkIWcDdRPmw63/AMUo3dQbw059Dx2INDQqA3dPi4ad/SalG7p8HkJfWztQXtCo43TabyUv6vamVVuoj7nTk/lvA/dBQaKuZpQ1pc42DQSTxADWsmn3Rq1/gNib+Sxzj63OPsUZXYziFS0se6VzXbWhlmnk1BA+0PO+4hJLwfXH9N2r2q/ymzSeIH2Kt6E4G+BjpJRZ8lgG6rtaDfXym/zKfrnWieeJjv3SgjdyGL7Fmf40tvQ1jT/EV7pLSCbHsLYSRleJLi22HPK0cxLADzp9uXw5cOafGe8/rZfYE0rnE6T4eACQ1kjjYbPrUoueId9b0oNfCEL1BgmzSub88fnpitTWc6SvtpWP7gdKJw+laMgzzSA5cciPjQgfv9isCT0v0YdUlk0D97qI/BcSQ0jXqNgbbdtuRQzaTGWDXHDJbhDgCfZ7EE6hQDsQxBvh0Lj+Q4FJu0pcz+to6lnLkuPWbILFlHEjKOIeoKuxabUZ1Fz2nicw/wAN07ZpRRn7s303H0IJbIOIepBjbxD1BR7MfpTsnj6SXZikB2Sx9Nvagcby3xW+oLk0zDtY3ot7ENqozsew8zgut+b4zfWECLsOhO2KM88bOxJuwemP3CHqmdic7+zxm9ILzuhnjt6QQMnYBSH73i6AHsXPxdpPIR9FP+6o/HZ0gvO64/HZ0m9qBj8XaTyEfRR8XaTyEfRT7uuPx2dJvak34nANssY/Tb2oG7NH6QfcIvSwH2pxHhsDfBhiHNGwfQmz9IKUbZ2eu/sTd+llGPut+Zrz9CCZbG0bABzABdBVyTTakGzfHczPeITaTT2DgjlPPkH8SC2KM0mqRHSSuJtdpaOUu1AKvSafs4IT6XjsUNUV9RiUzYGgWJ1NaLht9Re53ICdZ40Gq6FUxjoKdp25A4/pXd9KjsOkvpQxvFRv+ct7FaYYw1rWjY0ADmAsFVNHIN80nnkvbeaRotbbnI4eC10GqoQhBh26BCYtJYpCb74yneOSz3xW/UJ9K0pZpuwy5cdpzxU8B9VVNdaWCgEIQgEXQhBxLC13hNDucA+1MZsCpXeFTxH9Bv0BSKEEHLohQO200Y5gR7CmcmgGHn7iRzSSD6VaEIKr9TzDvJO62T3kfU8w7yTusk95WpCCrfU9w7yTusk7UfU9w7yTusk7VaUIKt9T7D/InrJPeR9T7D/InrJPeVpQgq/1P8P8iesk95A0Aw/yJ6yTtVoQgrQ0Ew/yP67+1KN0IoPIDpO7VYUIIFmhtAPvdnpufpTmPRqjbsp4ugFKoQNI8Lgb4MMY/u2dicsjDdTQBzAD2LpCAVT3PmOdpBicgHeMjjYTcaiSMott172/1cytiqm5FNnxLGT+OiHqfU2QamhCEGFbu1I5uJU9RcZXUxYBrzB0Mxc4nVa311ttfAeS+lQuu0HjAPzKg/8A9AO+yKEcbKgf4J+hP8M0/oRFG18j2uDGh14nkZg0A62g313QXJCr0Wm+Hu2VDRzskb+81O49JqJ2yph6bR7UEshNI8Tgd4MsZ5nt7U4ZK07HA8xBQdoRZFkAhCEAhCEAhCEAhCEAhCEAhCLIBCLIsgEL2y8sgFWdxGBmXEJgO/kqy1zrnW1jA5gts1GR+vl5AprFq+OGF8kjg0NaTr2nVsA4dahtwOB4oKiRws2Wrkcw3BuA1jSdR1a2ka+JBpqEIQV3S3Q6mxAMFQD3hOVzSWvZdrgcjgQRclpINwcg1cKxXdL0NGGzxOiLzT1Bc0Bxc8xPY1tgZD49yQPwXL6MVT3TdHH1uHyRRf1rbPjBJALmODrcVyAQDy2uASg+dEKdZoVihAPcM+sfih82fUvfiRinmM37L30EBZdteRsJHMSFOfEjFPMZv2XvpGbRLEmtc40NRZm2zWE7AdTQ67to2X+ZBHNrZRslkHNI8ewpQYrUDZPMOaWTtXPwVWeY1vyaTsXnwVWeY1nyaTsQLDGqrzmfrpfeSjdIKwffVR10nvJt8FVnmNZ8mk7EfBVZ5jWfJpOxA7Gklb51P1r+1KDSmu85l6ZTD4KrPMa35NJ2I+CqzzGs+TSdiCQ+Ndd5zL0l4dKa7zmXplMPgqs8xrfk0nYj4KrPMa35NJ2IHh0lrfOp+tf2rn4xVnnVR10namvwVWeY1vyaTsR8FVnmNZ8mk7EDg4/WH76qOvl95cHGqrzmfrpfeSXwVWeY1nyaTsR8FVnmNZ8mk7EChxip84n66T3lycUqPLzdbJ2rj4KrPMaz5NJ2L0YVW+Y1nyaTsQBxCby0vWP7V53fN5WTrH9qk4tDsSdmtQz964tNwwawAdV36xr2jVy7V38SMU8xm/Ze+gh+65PKP6bu1ed0yeO/pO7VM/EjFPMZv2XvrmTQzExa9HI27mtzPMYYC42FyHGwuQL8vAgldzfRD4Se+aoLzFFKxrWEP3uTI5pnD3ZfFJAAcNe3l3jB8Ip6WPeqaJkTOJjQ25AAzOtrc6wHfG5Ntqidz7AjR4dDTuc15aC4uY4uY4vOdxa4gXBLiRq2WVkQCEIQ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462088"/>
            <a:ext cx="2676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Image result for radiator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228418"/>
            <a:ext cx="515235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2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tiger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Tiger</a:t>
            </a:r>
            <a:endParaRPr lang="en-GB" b="1" dirty="0"/>
          </a:p>
        </p:txBody>
      </p:sp>
      <p:pic>
        <p:nvPicPr>
          <p:cNvPr id="64514" name="Picture 2" descr="https://encrypted-tbn0.gstatic.com/images?q=tbn:ANd9GcRwEdg4DmYs48nvFcHwrfYjVk_aMGh5GitFwgKFlUg5a8dRZ_cyc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62473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04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fish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Fisch</a:t>
            </a:r>
            <a:endParaRPr lang="en-GB" dirty="0"/>
          </a:p>
        </p:txBody>
      </p:sp>
      <p:pic>
        <p:nvPicPr>
          <p:cNvPr id="62466" name="Picture 2" descr="https://encrypted-tbn3.gstatic.com/images?q=tbn:ANd9GcRXe_ygW_A4yupNaOllCaDOeIKArwNKgi27B1cw1Nazf7s57pdW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61662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42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6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as Radio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i.kinja-img.com/gawker-media/image/upload/s--Bc2uTWaw--/zorey07x73fuzhrjgvhw.jp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radio clipar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44563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cd player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72491"/>
            <a:ext cx="618232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rabbit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Kaninchen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s://encrypted-tbn3.gstatic.com/images?q=tbn:ANd9GcQZnX2xlwz6Q7jpNwKA981UayMT6bqsWKQSDn5NH47ih6heOAjj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256584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814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giraffe – </a:t>
            </a:r>
            <a:r>
              <a:rPr lang="en-GB" b="1" dirty="0" smtClean="0">
                <a:solidFill>
                  <a:srgbClr val="FF0000"/>
                </a:solidFill>
              </a:rPr>
              <a:t>die Giraffe</a:t>
            </a:r>
            <a:endParaRPr lang="en-GB" dirty="0"/>
          </a:p>
        </p:txBody>
      </p:sp>
      <p:sp>
        <p:nvSpPr>
          <p:cNvPr id="58370" name="AutoShape 2" descr="data:image/jpeg;base64,/9j/4AAQSkZJRgABAQAAAQABAAD/2wCEAAkGBxMQEREUERMWFhUXGBUZFhcXExcbGhcbFxQbFxgYExcYHSggGxonHBgYITEiJSkrLi4uFyAzODMsNygtLysBCgoKDg0OGxAQGi8iICQtLDQsNC04LCwsLC8vLy8sLC4wLCwsLCw0LCwsLCwsLCwsLCwsLCwsLCwsLDQsLCwsLP/AABEIAOEA4QMBEQACEQEDEQH/xAAcAAEAAgMBAQEAAAAAAAAAAAAABgcDBAUCCAH/xABFEAACAQMCAwYDBAcFBQkAAAABAgMABBEFIQYSMQcTQVFhcSKBkRQyobEjQlJjgpLBM2JysvAkNHXR4RYlRHN0oqOzwv/EABsBAQACAwEBAAAAAAAAAAAAAAADBAECBQYH/8QANxEAAgEDAgMECQMEAgMAAAAAAAECAwQREiEFMUETUWFxIjKBkaGxwdHwFDPhBkJS8RUjJDRi/9oADAMBAAIRAxEAPwC8aAUAoBQCgFAKA17+9jgjeWZ1SNBlmY4AHrQEP03tX0yeZYlldS55UeSJlRyegDHpn1xWMozhk4rJgUAoBQCgFAKAUAoBQCgFAKAUAoBQCgFAKAUAoBQCgFAKAUAoCtO3KUC3sUkJED3SiXwU4Riiuf2Sd9/2c+FaVM6XjmbQxqWSnuL+UApjJJ+HlG2/QKB+Q8qqUE9WS1Xa0n1FpSuIIRJ98RoH/wAQUc345q8Uzjcf8Qtp1lJNGoeUlI4lPQvI3KvN6Dc48cY261hvG4SyU43HGq2MneyXf2kKR3sTxqqMP1ghUZTG+CPp4VBCvqljBPOhpjnJfml3yXMMU0ZykqK6+zqGGfXerBAbVAKAUAoBQCgFAKAUAoBQCgFAKAUAoBQCgFAKAUBEu0aydrdZ4u8DwNzM8LlZljI/SGLwfGAxjYEMF88VFVU2sweGvc/D/RlY6kcHEOr2io+INRt2CsjqO5lZWGQ22UO3pVCHFaWvRU9Fk6t5SWYPPzJFw7xRZa3FLC8fxqP01rcIOZd+pU7EZxuOm2cHFdOMlJZTyiBpp4ZXXEP2DR9Yi5UiW3Q28rx7MVZu+hZ41OTlf0TkDpy5AzUMlitGWOaa8OjWfiZ/twTbWu1nT4UVrd/tTEkFItioCk8zc2MDOB7mppSwYSyeeLdUsdV0mZluQoAVxy4MscqMCiGInPOWwnL4823UGjaxl8humVDa8PapqTIiW7cr4zcFSsRHQuHxgjrgDc7bVXpUltImnWbWD6O0HTBaW1vbqSwijSME9TyKBk++M1ZIDfoBQCgFAKAUAoBQCgFAKAUAoBQCgFAKAUAoBQGK6uUiRpJGCIoLMzEAKAMksT0FARK+48jU4WNAPA3M6QcwP6wjIaQD/Gq/TegITo3Eh0y1eK5gZ7fvJPsLwMs6So75S37xCQHBJxnG3Qbb+e4twypXqRnTwu9vbHiWKVXSfuicGXN3cfbb9mtcryrbwOUkKZyFnlUg46ZHXp93GKiqcRpWVPsqT1Pv+y/PabyUq0tUiWtwxbxwyR2cUdszqF7xI1LADxyerYJwxzuc74rh1eJTqzjKpuk+Tf5t4EippLYges8BTWiRmw7xyzcjxl15QCrHndsAjcDO569N67NvxinVk1WwljZ/Q2lFRx2efabHDPAckf2ma6jiafu/9nkUtiNuRhshAGQeUhjv5YqC94pGbhClJ6c+ktt1ldfoa9i85bTZj7M+K760lexkhmukjTCoCpeBlwFUyMQvckdCTsMYHhXp1d0+z7ST2fLxKs6bjLB2tX7S7qNmCGzBXOY0W5umBHg8kIRFb03rR3be8YP2tR+ZhU2zPoXapPIrG406ZgpAZ7ZWbr4mGQK4Htmtne0YtKcks97Xz5Dsp88E04X4oi1ESGKKdBGQrd9CU3Izhc9SPH3HnU8KkZrMXnyNGmju1uYFAKAUAoBQCgFAKAUAoBQCgFAKAUAoBQEC7VNUEK26vnuxmZwpXJ5Li3gXAYFSVa6EoB25oVztQFVcdcaxXDKVVR3YKoBgyOM7Gcjbm2GfUnrmgOX2TXrve/ZH5jb3fOkijPwuELxyx/syKyghhuKw0msMF76DdNNbW8jnLtGhYjoW5Rkj3NfNbymqdxOC6Nr3M6MHmKZydU4qCBmiVTGrcpmkLiMnPKRCsSO8mCCM4CZBHNkHHWsuAVa8FOpLSny6v+PzYinXSeEa+m8Y99IUj7qcgZMcRkjnx4mOCdAJQBk/A5O2wJ2qzW/ptqOaU8vuax8TVXHeiT2d0kyLJGwZGGQR/rIPgQdwRXmqlOVOThNYa5lhNNZRD+I9InB7i15hHdSyS3MqghuVVREg5huAfMY2UjzrvWV7SdNSqveCSS7+e/51Nezc57vbqebbQ47VAZOSNFH65WNFH8RFbVL51XiG7fdu/gXNVOC5izefU27rTmaODJE19ykDAOGjsgd2Y7gv0GPbN+y4U5tVLhbdI/V/b39xRuLvVtHkWNoGiQ2MKw264UEkknLOx+88jHdmPif6V6FJJYRROlWQKAUAoBQCgFAKAUAoBQCgFAKAUAoBQCgK+7SpluZbeyhi7+c87SpzhVS3dCkglfB5S2QU8nRW8MGKtWhRjqmZSb5FNXfASxuQJol6/BczLbSrjOQ6SkK2P2o2ZTjINZp1YVVmEk/INNcyX8EcMdyxeCRJZyrIkkOWt7VXBV5RMQBNPy5CqmQMnJwapX3EqNpF5eZdF9+5G8Kbkyf6vCILGSOJu7VYhGrDrGuAnMD5qDnPpXibT/vu4dpvqks+O5cn6MHgrDX+O0jhls0VYkDusiDLMTE/IioD/ZqqxouP7vvn6Oc8raXU5HnE0RKNHhkKndOQ5Bz55oD6T0Kf9JcHGA6W1wyjosk8JMqqPDJQP7yE+NeP/qKlH9RBrnJb+/b88C3bvbBpwan9tinjmRcYB5cZDKTgqwPXwqrUtFa1ITg/4ZeUFqSe5p9mHCllMt4Z7SF5IbuZELpzYTCOgw2RtzkD2r2VrLXRjLvSOVWjpqNeJaaIFACgADYADAA8gKsEZ6oBQCgFAKAUAoBQCgFAKAUAoBQCgFAKAUByeKNZ+xWzyhed9kij8ZJXPLGg92IyfAZPhWJSUVl8gcHh3R/siO0jd5czN3lzN4u5/VXyjUfCq9APevD8V4jKtNxj/r+e8u0qeEdNlB2Iz71xFsTH7QGK6t1lR45AGR1ZWB6FWGCD8jW0JuElKOzXINZKn4q7PRJKZJOfmPWZYpJEm8A8qQ5kimP6xCsjEFvhJIr3Vlxq3rxWtqMuqey9jKM6Mo8jDoXA0auCwa5wQRBHBNFG5zt9ouZ0XEe26qrMfwNqvxK1oxzKon5bv4fU1VOT6FqaXYmJXMrB5ZWLzMBhSxAXlQeCKqqoHku+SSa8PfXs7uv2nLuXci7ThoWCP6nAmnRySKS5kwkakdN+Y8xzuNhV+hVnfSjBrGnd+PTkWFN8+42uxaVpIdQkbfmvH3xjJWGIH/l8q9jbwUKUYo5lZ5qNli1MRCgFAKAUAoBQCgFAKAUAoBQCgFAKAUAoBQEQ4wuY0ubeSZwIbSKa5k6khyBDC3KOuzT49QK5/EZPs1Tjzk8fnwN6a3yeNB1+3v42ktnLBWKOGUqysBnDKR614u/snbNanu/zJdhPUdKuebigFAKAUBE+MdQyVhU9N3//ACP6/MV3eE2+E6r9n1Jaa6kf4jmaPTi0pwI251DdSGGFUe5O3vV+gou79DqsP2GamIwcyxOzTRms9Nto5P7RgZZPPnlYuQfUZC/w16dLCwcdvO5KKyYFAKAUAoBQCgFAKAUAoBQCgFAKAUAoBQCgIPrVok+o3kT+NpYuu+P7O6uWBz6Py1w+N1JU4RmumfjhP4Fi3xq3MXDWltDJeSOoUyyJgDqVjjChmx4lub5Yry17cRqKEYvOlfFvP2Lkt5to7tUDBp6xqaWkLzSBmAwFRBlpHY4VEHiSf+fQVesbTt578kaTljZEe0bjWSW6jtrqzNs0qu0BEgkD8i8zK3KBysF3/wBCr99ZU1QdSi01FrO2Gs7L2ZMLXGWJrGSW1wiQ8lx5j61nS+4zhnA1qG25mmfGQMsS2E2HV/DoK6tpUuVHs1svj7CaEZY32RT3GmvnU35IiRbxuoz0Mru3Lzf4QM4/1j1PD7RW6Wr1n8EUrir2m0fVXxPqCNOUADwAH0rqlI9UAoBQCgFAKAUAoBQCgFAKAUAoBQCgFAKAUBCuNn+y3ljeHaJue1nP7ImIaF29BIuM+HeVQ4lb9vbyj1N6ctMjqkYr53KLi8M6ArANLUdOWcxFiR3ZZl6Y5mXkyfUAsP4jVqhdSpRcEtmZj6MtRrRcPQi4juGy0sasqEn4U5/vFV/aI2z5VtO9qSpuktot7+OOQm9ctT6HniLX4rSJnkcKB1J8PRR4t6VtZ2U68kkvz7G6iktU9kVhptrdatcPdGSe1gKhYhHIyvJg7Ow6HrvtvsBnBNekqTo2dNUsKcuueS8DSEZ1pa8uMehoatw3IJJEubi4mVD915GC+BGVz+VWrevCUFOnFLPcayot+tJtGjxJbkPfBMDumhVQoAA7uJBsBsAD+dS2svRhJ9cv3tkdZesl+bH0toWoC5trecdJY43/AJ0DY/GumUTeoBQCgFAKAUAoBQCgFAKAUAoBQCgFAKAUAoDS1nS4ruCWCdeaORSrD38QfAg4IPmKArRNfm0ZltdVDGIfDb3oUssij7qz4yVkAHucfxHzPFeDSqPtaC36r7FilWxtIlFjrltOMw3ELj+7Khx6EA5B968xUtq1N4nBrzTLKknyZ51DX7W3GZriJPeRfyzW1Kzr1fUg37DYid3x+bpjDpVvJdS9CyqVjX1eQ4Cj16HzFdyz4BUb1VtkaSrwhy3fwNDibgCVdPvL3U5u9uEiYxRRkiGEkgZA/Wbfr099jXqKFvToRxBfcp1KsqjzJk/06xWNUPU8q4PllR0FfPrypLtHDuOk6rnEivE2gSs8jKOZXYHOR8OWGeYGuvY39Ls1B7NL3m8XqWkrHVLkiXUSGxm6lQkDoCQp28dq79vH0aaf+KKlSXrvxZ9K8O6YLS0t7cNziKNEDEY5uVcZx4Z8q6RROjQCgFAKAUAoBQCgFAKAUAoBQCgFAKAUAoBQCgMdxAkiskiq6sMMrKCpHkQdiKAiF/2WaTMeZrNVP7t5Ix/KjBfwoD9sOyzSYTlbNGP7x5JB/K7EfhQEss7SOFAkSLGg6KihVHsq7CgIp2vycujX3qij6yKKA8axdNFahkOG5YxnyyAMj1rwCpRq3rjPl/B06Kzg4uj6pJKksch5sAMCeuzAEH6irV1a06U4zgsdH7mWIxSkmin9aTfVB4i5mb6tkV6Sg/RpP/5RRqL114s+pNKuBLBDIu6vGjA+jKCPzrolI2qAUAoBQCgFAKAUAoBQCgFAKAUAoBQCgFAKAUAoBQCgFAQXtuYjRLzH7kfW4jzQGpxlKVigTwYAn+FVwPx/CvG2lNO6qT7sfH/R1aC2ObaSC1tjKV5nl5gozgBV65Pv/StqsZXFx2aeFDd+b/gly9XkVmzia7v1IC95ysN+hZPPyz+dd6MdFKHXBUe85Iuzsa1P7RpNuCQWhLwtj923wf8AxlK6KeUUXsTesmBQCgFAKAUAoBQCgFAKAUAoBQCgFAKAUAoBQCgFAKAUBAu25v8AumRf2pbdev71T/StZPCYOvqlhHN8Mi5AxjfBG3gRXzupcVKNeUoPHL5HSptpbEc4wZUjhiVQF3I9AoxgfzVd4UnOc6snv9/9E1PdtlO6jHyXg/exsv8AEv8A0xXqovNPyZVmsVPNF2did3A+mqkSLHJExS4VRjMgUASN5lkCHPmCPCryeVkpNYeCf1kwKAUAoBQCgFAKAUAoBQCgFAKAUAoBQCgFAKAUAoBQCgIH2yrzWMC/tXdqPq9R1doS8mZXM3OKNSa3XmQAsWAGeg2zn8K8JTto17qSk9l9kdKlHKOba8uow/pByujYDL6jyPgfEelZqarCt6G6a5MkfoPYr7tF4We2j+0K4bumV9lweUnDePtXd4bxGNd6MYzsRVo5jrXRnM4f1qfTrlby1BkjYATxDpInXOP2h1DeBz4Eg9ajU0+jIr1aefSR9D6Fq8V7bxXEDc0cgyp8Rvghh4EEEEeYq2VTeBzQH7QCgFAKAUAoBQCgNe6vUiaJXODK/Inq3dtJj+VGoMGxQCgFAKAUAoBQCgFAKAUAoBQEF7XP7Cx/9faf5zUVf9qXk/kZjzOpqtmk4ZH6Z8OoI8RXzyVedG4c4czo03hEc1W+Fkogtxg4yzHc79PTP/Sr9tQd43Wrcui/OhNFat2cO51V5UZJ/wBJGwZWBAzysMNjHp4V0Y2cIPVS9FkmEk1jZlfWFsYu/t3Oe6I5W6c8cgJVgfbH19K60pa0qi6/B9SlBacwfT5GxMkkapEbyeOHACJ9okEYAGdgpwBsfD3qVV5s0dGCPVtxPf2Ea2dlchT3h5UWOMszSP1Z5A2d/LG3WpY1njVJYS6kUqSTwnuWrY8T60YYy2nwM3KOZjdAFiBueVRgZO+MnrVCXHLOMtLk/cx+nmnhnKveNdZDlTHZQ+hWZ3HuchT9Ksx4hSnHVDdEis5PqjX/AO2usLuGsn9GhlA+qvmsq9j1TMuzl0Zt2/alexEC404SDxa2myf4YmBJPpmpY3VN9ceZFK2qR6El0LtQ066bu2lNvLnBiuV7tgc4xzE8mfTmzv0qeMlJZTyiAmYOayD9oBQFEdpeozWN+Y0uZZERRcKGfmaF3SRORW6gcqEj/wAwehqvVTzs+ZPTaxui1+BNMW2sYAHeQuqyu7uWJaRQzEZ2VcnYCp0klhELbe7JBWTAoBQCgFAKAUAoBQCgFAKAgHa//ZaZ/wAQtfzaoq/7UvJ/IyuZIJ2ALEnA8zXzaum6sku86MeRDeL7IiQSjdXABPkQNvkR+Rrt8Krpw7J818iem9sEerqkhoaxw9NeNZpCGEYEyzSgH4UZ0YKD4tkHAHTOelaRu6dBz1vfZpd+z3+5Wqw1yjFbc8+R39C4C7i8eRgO5H9hHnIjDoveE58SeZQPInzrm3HF1Ogop+l18d9vuZhGMZOXuR17DhCxsFYgKoLBgznLAgEDBO+wJAA6A1UlxG6uWkt3jfAp4htFG8OJ7cEKOflG3Ny7fTOfwrT/AIu4a1PGfz2G2iT3MHFFgZlSaIc2BvjfKncEef8A1qXhtwqMnSqbefeIPGzIkRjrtXeTzyJj8xQHZ7QeG1uo4nkjDFV5WbG46HJI3xnNcnhF2qc5QTxl5RW0RnsyI8N8VXehOquzT2JIDRk5aIHbMRPQenQ+hOa9ZRrqez5lOtQcN+hf2mahHcxRzQuHjkUMrDxB/I+nhVgrmtxJqos7S5uCM91G748yq5A+ZwKA+Z75pJUknuG5pZgZHY+JkUcqr/dC7AeGKpSnqqFuMNMD6F7NZi+k6eW69xGP5Ryg/MAGrpUJLQCgFAKAUAoBQCgFAKAUAoCvu2E/BpQ89RtR/mNQ3H7UvJ/IzHmbHGqMYTjoHBb23A/EivE2TirySfPfH55HUonDjvC9hIjD7jIoPoWz+GMfOrcqKjfRkuqbfuwSY9M4VdMkJTwVdH9JFjb74P0Uj8vxricXpL0ans+pFUXUycRa88bmOLAIxzMRk7jOFB26VrYcPhUh2lTfuQhDO7ItPM0jFnYsfMnNduEIwWmKwiRLBjrYyd3h/XjDiOTePwPimfzFcy+sFV9OHrfP+SOUM7omMiLIuGAZT5gEHNeejKVOW2z9xFyOc1laW7ByqIfAkn/2gn8quKtd146E214G2ZMwX3E8KfczIfTYfMkfkKlo8LrT9f0V8QqbZo2k1tec0bwIrsDj4VIbbcZwPDwqxWp3FqlNTcorz2NmnHnujjdml+2l6lLpcpPcTc0lqST8Lblo8+oVvmg8Wr1tjcq4oqfXqc2vS7OeFy6Fu3lqk0bxyqGR1ZXU9GVhgg/I1cISmLzs4sjqkWnCa57trdpz+lQsmJeREUmP7nLz7HJ2XfbfTRHOTbW8YLmsrRIY44o15UjVURR4KowB9BW5qZ6AUAoBQCgFAKAUAoBQCgFAV72w/d0n/iNt+T1BdPFGfk/kbR5okGoW6yB0cZVtj+dfPa05UrhyjzX2OhB4SZzxosYgeFchW3ydznwPywKz+tqOsqr5r5G+p5yRh+GLgNgBSP2uYY+h3/Cu1Hilu1ltrwx+Il7REl0HSfsyHJBdvvEdBjoB6Vxr27/USWNkuX3I5Syc3iTQ3kfvYhzZA5lzg7bZGeu1XOH38KcOzqbdzNoTSWGRi4tnj++jL/iUjPtnrXahVhU9Rp+RImmYq3MnpELEAAknoAMk+wrDaSywWFodu0cEav8AeAOR5ZJIHyBAryl5UjUrylDkV5PL2InxWji4Yt0IHJ5YAHT55+tdzhkoO3Sjz6+ZLDkceugbmW1lKOjDqrA/Q1pUgpwcX1Rh7mr23WJCQ3MZKvE6kMpIKhuhBHQh1XB9arf09Wabpvr9P9lO5jmkpdzOvF2jX6Wynm0+UYwLppygPkZYRuH81U9eldtX6zpcJau7BXdu0tSksG72S6PcTXV1ql27OZVEcLMpTnTILOkZHwRfCgTO5GSQM1cpuTjmSw+7u/PzvIGWnW5gUAoBQCgFAKAUAoBQCgFAKArntvPJa2M3hDe27t7APUVeOqlKK6p/IzF4ZKp/vV86vP3fcdCHIx1VNhQEW4j1qaKUxxnlAUb4BJz4gn6fKu3YWVGpS1z3eSWEU1k0dK4glSRe9cshOGz4Z8R7VaueH0pU32ccPpg2lBY2JXqtkJ4mTbJ3U+RHQ/6864VtXdCqp+8ii8PJDBw/cc3L3fzyMe+c16L/AJC3051fcm1xJVpOlpaIWYjmxl3PgPIeQ/OuHdXU7qajHl0RFKTkcS64rk5/0aqEHQMNz6nfaulT4TT0em3nwN1TXU7MkKX9ujH4Tvg+KkbEeo2/KufGc7Gu4rf6o0y4sit/os0J+JSV/aXcfPy+dduhe0ay2eH3MlUkz1omlvNIvwkICCxI2wN8D1NYvLqFGm993yEpYRg7Xr2M208PViik4/V5ZA+589unrUPAqM1JVOmX7dsEFR/9LRLOzvh2yl0/T7hrS3M3cRZkMKcxKqBzE4zzbdetewOWTqgFAKAUAoBQCgFAKAUAoBQCgFARDtZ0k3ek3iKMsq96oAycxEOQB5kAj50A4fvvtFnaTeMkMbH35Bzfjmvn3FaWivjzXuf8l+k8o365hIKA1b3T4psd4gbHQ7g/UEHFTUbirR9SWPzxMptciMXnC0neER8vITsSfujyI6nFdulxWn2eZ51fMlVRY3JdDHyqq+QA+gxXAnLVJy7yI91qYMV1biVGRujDBx1+VSUqjpzU480ZTwcOLhKIH4nc+2B9djXSlxeq16MUvib9ozqwCK3EUIYKWLCNSd3IBdseZwCflVCpKpXcqj3xz8OiI3Lfc53EusPb8ixgZYEkkZwBtgetXOH2cK+ZT5IkhFPmfnD2tNOHWTHOoyuNuYe3ocfWs39jGi4yhyfPwE445FacVxNLHJndmV/m3X869RbYg0lyRitHMcItrslvEm0exKfqx8jejISrZ+Yz867BySX0AoBQCgFAKAUAoBQCgFAKAUAoD8IzsaArDhJmsLu40mX7q809ix/WhdiWj91bPvhvACvN8dsdce1jz/Pn9ixQnh4JhXjy2KAUAoBQCgFAKAimsHm1jTVPRIbtx6sVVPqAT9TXSobWNZ97gvmyOXro7WuaYLiPHRxuh9fI+hqCzunb1M9HzJoywyP8P6RMlwrOhUJnJPjkEYHn1rq315RnQcYvLZJOSwYONtIPNzxocMMnlBPxZ32HTIrfhV0nDROW67+41TzHBh7GLp7W6u7GQFVkAuoAfInkkHpvy7ehr1VvVjUhlPONjnV6bhPBb1TkIoBQCgFAKAUAoBQCgFAKAUAoBQED7Vrfuks9QXZ7OdCxx1hlYRyrt7qfkair0+0pyj3ozF4Z0tavGgjeRImm5cEoh+MrkcxjB+8wGSF8cYr59GjTdw6dR6U+vd3fYv5enKOZp2uQ3M8LW8yyJLHIMA7q8ZVwrod1blMmxA+77VZnwypTpzUlusNeK6/Q0VRNo7tcgmNU3yd8sWfjKs2PRSoP+YfWpuxl2fadM4/PcbYwss2qhNRQCgNa4vUTxyfIf18qmp0Jz8ESRpykVtx5r6211Y3ZdTJDIwaIMOYxSryvhfMAbZ8TXorGzdShUoJbSXPxXIjulGGlp7osuxvI540liYOjgFWB2INeaqU5U5OE1howmmsoz1oZFAQi9Xu9b0uRPF7iJvVWiJwfQGvZ8Bm3Fp9yZpeLMYyLXr0JzxQCgFAKAUAoBQCgFAKAUAoBQCgORxdp/wBpsbuHxkhlUe/IeX8cUBxeG7ozWVnKerwQsfcoM1884pDRcyX5zL9J+iQLW4Uh1eK6jVUMJjadhsXW4uBbDm8yAzHPWvQ8NjOpZSUnnZY9iyYusKUcLfG5Z83w83pk/wBa8nVhiq4rv+ZJHdIrW81eSO9nlFvczLHHHGXgj5+7ZyZX58EEZHd/SvT0OHzrWyUcYy+fhsunmSVK8KdTEl0X58jNF2nWgJDzlCOqyQuCPQ4XrVWfBKv+Huf8jtrd9ce89ydqNkB/vAPtDJn/AC1ouB1X/Z8UYdW37/mY241muPhtLK8uCehEJjj+bkbD3FXKPAZLd4XxZq7qlH1VkzW3CGs33+8Sx2EJ6pF+kmI8iwOB7hh7V16PDKNPd+k/H7FapeVJ8tjh3nBEui3MfKILxLqXul7xSLj4gS/mvIFyWbx8QM1niFOPZObm4qPdy8Nvka29XTLlnJ6fh2+0yRn0qX4Cctay7qT/AHC23l4g7feNcb9RbXkUrlb/AOS5/nv8i3K2kvSpPbuMln2q3ISRptMkZYmKTSxM3IjL94H4Co9i/jWsv6cjJaqdTZ8sr65+hW7dp4aLJ06+76COYo8fMoYpIMOu2cMPA15urS0VHTTTw8ZXJlmPpERsgbrXbJB0t45riTyBcd2gPrk5r2nBaOmDl5L3Ed9LeMO4tmu2UBQCgFAKAUAoBQCgFAKAUAoBQCgPwjO1AQbgkY0+0A6KrKPZJGUfgK8Dxr/2X5svUfVIpq8Hex6+f1ls7ZgfLkknl/NB9K9Twdf+Pjx+iNb39xeSJ49x3lusg/XiVv5lz/WvI3UNN0l+bMmobtHL7J5ecam/neuvySGNB+Ve5so6beC8CncPNWXmTia2R/vore6g/nVohPyK0jT7qIvsoH5CgM1AKArXQ5zqN/c3zbxRFrazHhyqf00o9WbYHyGK8p/UV5urePm/ovr7i1bw/uNPj3WGt4ZnTJk2jiAGSXY8q4HjuSflVXhlt2kow9r/AD4HQnPsqOepxrbRyrWOjIcrCFu9TYb88rEOkTHx35evVeU/q16Li12ra2bXN7L88EcmlHVIsPVJMRkeZA/qfyrw1rHNTPcdSisyOH2O23ffbtQb/wATMUiP7mH4Fx7nOf8ADX0S1pdlRjDw+PU5laeubkWRVgiFAKAUAoBQCgFAKAUAoBQCgFAKAw3lwIo5JG6IrMfZRk/lQFacAcQwGxtFkkCSFWYh/hzzSufhJ2Izn6V4njNrXlcSmoNrw3L1FeicaS+Rn15UdWB0xjlSCMx96p3Hlz16PhMZRt/SWN/saXkk6mV3Ey0gk6ZZ56/ZoP8A61ry9/j9XjxfzZPa80c7sRkzFqY8r+f8Qv8AyNe1t/2oeS+RRq+vLzZZNTEYoBQEa7R9Wa0027kTPOU5I8deeUiNSPUFs/KgIrwvrdpaW0Vs7GJoUCMHHVh94hlyDliT868Lf2F1OvKeM5fQ6MFiKSOHJqsFzf2bc4eG2W4vJsZwO5T4Dv5Ma9Bwm2lScpTWOSRre1FJRjFnZ7MLZ2t5byYfpr2V5nPkvMRGo/ugZI8g1cDj1z2tzoXKO3t6/b2GtCOI5M/aPf8AcWU7g4IjflP95/gUj5kVFwil2lZLxXw3ZZ1aacpEy4N0v7JYWkHjHEgb/EVy5+bEn51745J2aAUAoBQCgFAKAUAoBQCgFAKAUAoDT1izM9vPEDgyRyID5c6Fc/jQHzhqbtZLBBeRSwPEgjJdDyOVZiGidchlwevpVSrRk5ZRapVYpYZxI9YMYmMClxJBLbSEA4UTSh0JbGNyCMelTUk4rciqNN7Fm3PGktrCYGgRjFGsYKyMB8CADYqa83U4Sp19bm+fcXIPQso2OxHUf9s1OJsZl7u5THQhsh8fN1Hyr0lBKNNRXTYpVd5t95cNSkYoBQEa7QdGlvLPkgVGlSSKVEdiquYnDcpYdMjI32z9aw1kyiiOIJJ4TKby2ngZixJaMlCWyfgkX4WG/UVUdCWrJaVeOMGhY3jCxvpEikK/ZxB3vLiMd7doWXmPUlcjHoasU4tZyV5yT5Ena7ltVhihlkRRDDsHbGTGCTjw3PhXKr29GpPVKCb8i9DkcVibq5himZpO9ubOI87FsB5Pi6+FW7WnGGNKS8tiCu9j6eq8VRQCgFAKAUAoBQCgFAKAUAoBQCgFAKA8yRhhhgCPIjI+lARbjzhP7dZGG37uKRZEljyuELodhIFHQgkZrDWQngq3UuCdalkkzaQ/GWywuE5d/EAnmxv5VB+nWc5J+3eMYJ32W9n8mmmSa6kSSd1EahBlYkDcxVWIBOTgnYDbxqdJLkQtt8ywqyYFAKAUAIoDR1nSIbyCSCdA8bjDD8QQfBgcEHwIoCvbzsfDN+j1C4VcAAOkchAAwAG2OAMCo3Sg+huqsl1Olwt2UWdlIJpC9zOCGV5cYQqQQUQbAggbnNbpJbI1bb5k+rJgUAoBQCgFAKAUAoBQCgFAKAUAoBQCgFAKAUAoBQCgFAKAUAoBQCgFAKAUAoBQCgF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8372" name="Picture 4" descr="https://encrypted-tbn0.gstatic.com/images?q=tbn:ANd9GcSMg2pK4v9aVqlcuSbunntVnSuTUcjrZmmVda8Y5BO5IPSJsn7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3888432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5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polar bear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Eisbär</a:t>
            </a:r>
            <a:endParaRPr lang="en-GB" dirty="0"/>
          </a:p>
        </p:txBody>
      </p:sp>
      <p:pic>
        <p:nvPicPr>
          <p:cNvPr id="57346" name="Picture 2" descr="https://encrypted-tbn2.gstatic.com/images?q=tbn:ANd9GcTC1UbibvEF1OixQRBQfZZ2fEhW44qxIu3Z5BztghIUyOasM4Ol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4087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96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12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http://thumbs.dreamstime.com/z/schulf%C3%A4cher-371151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52" y="188640"/>
            <a:ext cx="1637848" cy="17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ttp://www.adpic.de/data/picture/detail/Schultafel_Schulfaecher_32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21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95238"/>
            <a:ext cx="8229600" cy="115699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oder</a:t>
            </a:r>
            <a:r>
              <a:rPr lang="en-GB" b="1" dirty="0" smtClean="0">
                <a:solidFill>
                  <a:srgbClr val="FF0000"/>
                </a:solidFill>
              </a:rPr>
              <a:t> was?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>
                <a:solidFill>
                  <a:srgbClr val="FF0000"/>
                </a:solidFill>
              </a:rPr>
              <a:t>Was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oder</a:t>
            </a:r>
            <a:r>
              <a:rPr lang="en-GB" b="1" dirty="0">
                <a:solidFill>
                  <a:srgbClr val="FF0000"/>
                </a:solidFill>
              </a:rPr>
              <a:t> was?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Maths is my           favourite-subject x 3</a:t>
            </a:r>
          </a:p>
          <a:p>
            <a:r>
              <a:rPr lang="en-GB" b="1" dirty="0" smtClean="0"/>
              <a:t>What is your            favourite subject?</a:t>
            </a:r>
          </a:p>
          <a:p>
            <a:r>
              <a:rPr lang="en-GB" b="1" dirty="0" smtClean="0"/>
              <a:t>Maths or what?</a:t>
            </a:r>
          </a:p>
          <a:p>
            <a:r>
              <a:rPr lang="en-GB" b="1" dirty="0" smtClean="0"/>
              <a:t>Topic is my              favourite subject x 3</a:t>
            </a:r>
          </a:p>
          <a:p>
            <a:r>
              <a:rPr lang="en-GB" b="1" dirty="0" smtClean="0"/>
              <a:t>What is your favourite subject?</a:t>
            </a:r>
          </a:p>
          <a:p>
            <a:r>
              <a:rPr lang="en-GB" b="1" dirty="0" smtClean="0"/>
              <a:t>Topic or what?                 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6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Maths</a:t>
            </a:r>
          </a:p>
          <a:p>
            <a:r>
              <a:rPr lang="en-GB" sz="2600" b="1" dirty="0" smtClean="0"/>
              <a:t>German</a:t>
            </a:r>
          </a:p>
          <a:p>
            <a:r>
              <a:rPr lang="en-GB" sz="2600" b="1" dirty="0" smtClean="0"/>
              <a:t>Science </a:t>
            </a:r>
          </a:p>
          <a:p>
            <a:r>
              <a:rPr lang="en-GB" sz="2600" b="1" dirty="0" smtClean="0"/>
              <a:t>English</a:t>
            </a:r>
          </a:p>
          <a:p>
            <a:r>
              <a:rPr lang="en-GB" sz="2600" b="1" dirty="0" smtClean="0"/>
              <a:t>PE</a:t>
            </a:r>
          </a:p>
          <a:p>
            <a:r>
              <a:rPr lang="en-GB" sz="2600" b="1" dirty="0" smtClean="0"/>
              <a:t>Music</a:t>
            </a:r>
          </a:p>
          <a:p>
            <a:r>
              <a:rPr lang="en-GB" sz="2600" b="1" dirty="0" smtClean="0"/>
              <a:t>Art</a:t>
            </a:r>
          </a:p>
          <a:p>
            <a:r>
              <a:rPr lang="en-GB" sz="2600" b="1" dirty="0" smtClean="0"/>
              <a:t>RE</a:t>
            </a:r>
          </a:p>
          <a:p>
            <a:r>
              <a:rPr lang="en-GB" sz="2600" b="1" dirty="0" smtClean="0"/>
              <a:t>D.T.</a:t>
            </a:r>
          </a:p>
          <a:p>
            <a:r>
              <a:rPr lang="en-GB" sz="2600" b="1" dirty="0" smtClean="0"/>
              <a:t>ICT</a:t>
            </a:r>
          </a:p>
          <a:p>
            <a:r>
              <a:rPr lang="en-GB" sz="2600" b="1" dirty="0" smtClean="0"/>
              <a:t>Geography</a:t>
            </a:r>
          </a:p>
          <a:p>
            <a:r>
              <a:rPr lang="en-GB" sz="2600" b="1" dirty="0" smtClean="0"/>
              <a:t>History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Mathe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Deutsch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Sachkunde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Englisch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Sport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Musik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Kunst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Religion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Werken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IKT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Geografie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Geschichte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subject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Schulfach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Ring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TEhUSExMVFRUSFRUVFRUVFRUVFRUVFRUWFhUVFRUYHSggGBolHRUVITEhJSkrLi4uFx8zODMtNygtLisBCgoKDg0OGhAQGi0lHyUtLS0tLS0tLS0tLS0tLS0tLS0tLS0tLS0tLS0tLS0tLS0tLS0tLS0tLSstLS0tLS0tLf/AABEIAMIBAwMBIgACEQEDEQH/xAAbAAACAwEBAQAAAAAAAAAAAAAEBQIDBgABB//EAD8QAAEDAwMCAwYDBgQFBQAAAAEAAgMEESEFEjFBUQZhcRMigZGhsRTB0SMyQuHw8QcVcqIzYoKy0hdDUmNz/8QAGQEAAwEBAQAAAAAAAAAAAAAAAQIDAAQF/8QALREAAgICAgEBBgUFAAAAAAAAAAECEQMhEjEEQRMiYXKxwRQyUWJxM0KRofD/2gAMAwEAAhEDEQA/AMxDUgjBCjLULKMkI4JCu9u7uV5X4emToZVk4S4ZKiSpRq8IpBJEK6KNcAi4Yl0GK9hRMFISrYoQnVFBwklOkGxP+C8lXJRrV/gr9EJPRrncwMyhpPeTiGnAAwozQ2cr4XK2N6DFBtFGLpn7IW4Shj7cFES6mGt81VS/UYJdboOEg1kD20PqfzVjtTtkfqha6Xc+Nx5Ac77j80JTR2eE9zf7X9g907QCe3CXOqLpf+ILjlXxlBs4WHRyeijI4XQj324XjHkhRnIVlU4/beRZ+i8bHc3Upr7x5s/T9FYwpJvo6/NXvR+VES2yiVZK5DuclSOMomUIzldKVELoS0KMoJQUfTBJInZTOmkUZRCg6SAFQ9ivRNhd7VPBlIlU1lEOChK/K9jbdUaRmkcSuV3sFyHJC6MzFTmysMJTRtGeyg+AqLnsFi0Rr3aiTEpimKNmsFY43RsMt8FVmmIR1FQk/FVg29GCKZl1o9PiNuFHT6EMA7pxAxNPE62MiIaAh6hoRkxvxyhHMJUWqGEVY3KXlaaSgtnqgnUqtFaMJxMhpQ8/wk/Ba/T9FafeITT8K0DDQg8dgas+auHcEKVZks8oz9XBbjUdMY8HGViqyEiQj/4st/uwl4OJ2eIqjl+X7oD9kFEuIRIaoSsS2cZTcqLJCrd4AsqQMpVsxfMffHbZ/wCP81B0i6tNnADqwH/tQQdlO42dfm/nj8sfoGNF8r10RPREUseEeyHsEl0cTEEkJChZaCejxwk88NiqRmmIylgymNP5BV6fTbjdaOj0/HCTJNIwlIKg6Wy0s2nY4Sas05x8lOOVBsVmoyjaWYIOSit1XkeCqt2g2NjOuQgkXKOxR5JD5IOphCYPmBQkzbnCn0AXx02USKVFRQIn2SbkEXCkuUwpYAHBdtsrIXZXTgYUNGhEtdhCRv8Amphy7GVQQwXKpjPvLo5cEKuPm65ZsITIUO9mQi9l+FS8dkvIRjelYA1USvCjBVjba+VTI9VUk1oZMjUPwsJXZnkHYNPzWxqpAASSsXUm9RKfJn2KWbOzx/6WV/D7njI1TPEiNyreVFs4LFkwsqwUTM268ijWTDZ7Wg3Z/wDmPqUGxmUzc68oHQxY+DrfoqHQdU7Z2ea1yi/2x+gZR9AnEEdgkVO6ybRzm3KhkOGwuVJq2O5R0s2OUEXXKEXQGF6TAMLW0UIWV02UA2WnoneaTKwIZfhxbhKK+nCayTABKqyZc6ezGcroQk0+E8r3LP1r7LtxO0Er9r5rkNuXK1I1GlilVgnCVwzKW/K5pR2Foe00qJLkngksjo6gFJWxQiofhDRuN8qd7qbGeS6IOkEKjkwrWPv1QvAXCRF5Gx+Qdey9ZOFR7S6vhhSuZuQVE4nhXGNW0sIsimRjok3IViOqpTe+QgZ6qVuNy1E9OkWo04RquhbM9VTvd+8SrNEgLqmQtBO0XyLi4Hu2+f0KLdQ7sJ14Ghc5zxmxkcCCMi2V0YIcpbO7x5NYMj/j7mihoGTxs9rE0usQTbOLi9/T7rP1X+Hrrna/m9gfpdfRaanDBbsFz5V3Sxxl2jjZ80j/AMPw39+Tywrf/Te7sTBre1rmy3b2AnPC8J28HhD8PD9DHx/WtCMNY2AXNoXOB8i4G/1+iEmprLVVUu7WWlwu0xOabi9m7W8X8z9Ez1zwsHEuhIP/AC/zXLlwt7j6HV5f9nyr6HzGSOynHNZNNU0qWP8AejcB3tcfMJHI6y5/gzjCHTjqVU+pHAQUpuvWCy3FDJDaimTunr7LMwuCIExU5RsBozqV8XQ89YUmikypvcp8EZItqavySGqNyj5WlBTtyFaGhqKdq5WbF6m5M1FwcroXoVXxIzCw+NxV8RyhoyrwFImGxvRDJUvDyrmuTpaMHCULyyqiiJRLYrLcTBtFCOvKZQgDolcRtlFxzJaoYcQWIVvCXQVKlJWqkEYYONwl1TTBy8NVcdlfTe9gdVbgvUVl/h3TAZRfPwWp12uio4vaOaSXODI2MAL5JHX2sYO+CfIAlT0LThG3cRk+v58JV/iF4fNdFHG2QM9m8vvYuvdpbYC4zldWOHFUhl0R0fWPbguJabOLDsJLdzTYgE82IIv5dkcZkl8K+HhRw+z3bjcuJta59OnKaucAL/L6q6MyiSoHJSGu8WUwOxsoLr7cD3dw5aHcEjtdLPHFfJ7O0bSRf39pIJYOWgg4J4uMi5XxvVNRkkmLnWbazWsaC1kbBhsbGfwt8utyTcklNJ8UZKz6pXOd7ZlQGl17tcRbt7rccDyHmrpNXqH+6XbG9Ol1Z4KjJoWl3ORdxv8ACxPKGt+02OuCDznjp6/P4pJR1aKLJffoKJapwdtfe+bO7+fmUm1JgvcC24Xtx1I46cX+K+gR+H45buc91gMBv71+9zx/XCxviFoErgARbAv2AXBnjx7BkkmhA4KJKskUNqghUTjdZWunQxK8D0eIaDIplcJboGNEMalkkYIJsg5sm6JAVcjboRpGKbrlPYuTUYpBV0T17DAT5Kw0wHUodgsthKI3ISNhCJhF0tADqdqv2ryEAK4glMkw0SEoHC9bUIOou1UxzKiQg8ikRERzdJ4Z0wDzYJJqjWGPlsEG+oN73UXFCVL0ilQRvSSbyAF9A8P6PsAc74f2svmXheS8zWni4X2mA2aPRduD3veDFWXOOEDJkqVTVBpAJtfjzVVXJZpPlddSQWgKqeAOcm/3Qkz8W42gk9MJZq2rRsuNwwL2uLHF7fVZ6p167cEftCLXO0bRewNufTzVFRnFpDJswLxaxHXg3/llG/5DQSH2j4Y7+lsrHw6oALXyfdb6Xzxe6NpNWHFh5Fxc4n4FqdtCG5bDAyLawNa1vS2B8BlYnWjFv93ZfvtFj8b3Xs2su2+6/wArMc37Gxv5AIHT6aeQ7XPc4G52vHa2QCLXz/JCwpDLTq3YQDt+BA+WcpT4uowXe0HBz3+qNnpALtcOOrcWt5cD1srK2LdCBzbF1zeTjuJjAyMCGkYtFNpiW1VA5q4UmhkJiw3VscSs2ZVoCz2MQDFbuCivJFNxFJGReNch7r32iyiGgklchfark1GoYs4C4leE2Vb3rImWB1lOF4BKE9ovYn5TpDId0sl0U4pfRowNVFFIazpR7qBfHYpkR0VM0SE3SEkURlM6aYEWPKAiYiWM8lyylYiDig52ogNNlFkeVJ9hYX4c04ulbYgAHnK+oiS21l8nHyaSs14UoCxu9xtfgFM4az2rnPYMMuAb8ngher48OMN+pXFF1ZDWZS5zbE+7bj0yrW1YfHsJsbWyrqajzdwvxf8Asip42kW2j5KyTuwyeqPlGv8Ahqsc6zGOewk+8L2+JOOiTajp1RCy8jCA3+JrmnbewyAbiwwF9c1ysMYsGsAAwXH8l848R6yXkMaWeZaLD0z+aOkyyua2Y06hbk88/Dt/XdEwam8D3Sbnr0PkR80SKCB1iWsDuzTYHzNgR9kzpNMjbYiwPP8ACeOuR+SdRb9SEqRVEAW7j/xLe6ALE9gLci18D+Sb0FeYGkOHS9v9Vj8bfBK6oxtO5jrObnda4HzNgl2q1244duJAu4cm3P1JKZ6FWzfUcbJ23a4tdzuFrn1vz6L2OFzCWyAEHG4C3zAWR0TUSzqtZTamHizueh5uh+ZbA9FFTS2wgZ6UFpwnzwHN3Dpyl1SQGklcDjxk0x0zD1tPteVX7PCPrHb3kqh/ZQbNYvkCHLkdMEA9uUt7CQLlB7le2JemFNYLBbrlcYyuWs1jCZmMIR7iinvQ7m3KwhFoKviYrIYU1pNJc/gYRtmA6YuBT6kjBFyoxaMR1CZQUJGCo5JTWgEWRstwgKmK5Wigpm9lzqUAh22+03te1/iFoxmzMS02lPN8WIt7rrtc6/a64Mtj78p1UVr7Fzr7SSbXJA9L8Khs0c2HENd0d1+I6j9FaXj2vdeyrw6tMXsaj9Fpt0oFr/b4q+DQJN9nW29HX909hext8QtHQ6YyIHY+7jzf7A4+yGHBJytrRJQbFPiisP7KlhuHTENJBJLW3za55WioNPFPExjRcNHqS7qT3KG0nQS15qZgDIcMGDsbnI7Ep3x7x6cZXowXqzt8icYxjjh0u/i/+0Vbi0XPXp1UJZTa6pqSSLnqqXTHoMBUXZyMXa8GPad4z36r5vqtJGCdt/mvoOr7iLAZKw+twYIGFpxQYzktGVnkLTjplSZrRPuk26/LzVdZIGYOQkErQ5+OD9PJStx6KJcjSy1G7se3ZQY3/bz8T/dKxIQEdBVN7/vffNvumUrFoNju1MKWvc3qcfP+aWB4PXj+X6oqADFuf6/r4FFAZsqTUv2Rdz6Y/sUh1DUnPxwEbTm0ZFsu/rKCloyuHPJudJiXsAiOV5KAiJKe2Qg5nX4UqMC1BQwarpD3UWnKw1lkUV0Q2l8kRSAFE2U3IRsWOpQuRryLr1bkC2KCui5Xr2KuN1lQox5pNPveB3K2rKcAADgLD6LVhr2lb2llDgCFbH0FFLosoyCLC6Rcx4si4p9mZYyNV+0INwP67qcfBU2xXQUVHYgsry+TDilj6J7DdaUU4XlTHhJLI07HWaSIaTVusLm9uc2J/r80xrHvtujDO4Fhf0uMrNT3BuDb0Xmjai+aVzC73WWAFrXJOOPQlXx51PRfGvaRlJeg807XpIiRKMHkfmO3Raylmjkbdrr+R5HqEr1HQg+MWvut1547pHQCSndtc1xv17q9tCal/JsTAgNSaQMLoq15be1vXoqK6WzC57sngH04/NOlsmzNarUuAJ5KxetVDrFx5P07eq1erVQLdwHp555WRrxe4OQOnp1smaBEx2oyF3fzQlPH7yZapDsNhncceQ6oeNm3JPChVs6pLhBfELMQ2Z68d/RJpEU+pvi/U4VBOUWRR1HUG+0nkrdeGqISus71BWKNEXC4wRkefktv/h5qbX3a7D2AD180rdI01atGmloS3AHGBZDup3HFk+kfgELvZiy5fZ77ILsz3+UuKT6ppbm5st3G1U1cIcCCncE0U4nyuoZlQYcpxrNHteR0Sh7bKDXoKHUz0cClEb1e2ZI4moKdyuQZnHdcloFFlQzsl7xlOKq1kqeMp4mR7TyWK0Wk6u5uLrPxCyMgbfyTq1tBNb/nBK4Vbzm6QxVFsHlERVpRlK/UDZoaSsdfOU9p33WLoqrK0dLVYU3NsA1cQFQTcgdzZQdOLIaWe2e3CVyXqYZfhqWxDt9yCNxsQPMAH7qrRtIhgv7J+4l267y298DAsAlo1Xu0fDCKhr2nofjYr0oT8ZbTS/0Osk4xcV0zTS1UwF9m4d2kFItU1KQZMcg+B+68bWj0+YU/x3/Ofn+q6IuMummT5CCo8ZFvu2z5gi3lmyTVfiv2h999+gsDYX59Sb2+a17trjkNPq0H7KQpIP4oYj8LI8GHmYCs8Wx2DQ12LDytc5CXSa62RwAbybXsevcfmvqg06k60zPp+i9n/BxscfYACxvYAG3XIyhxkNGUbPietyEPxnbfp9UstLJhrHG/ZpP2X0Ct8a0cLnCm0+M2IG+TqRgZsSktZ49rH3DBFCP/AK4xcf8AU66kopds6M+X2k20teggg8O1bsiF/wArfdXu8PzMzIWM/wBT2j6XVdVq9RJ/xJpHeryB8hYIeGme4+6xxv1DSfqs3FEthmwM/wDdB/0Au+trKuCrbG4uY07jy4m30GERDoM7v4Q3/U4fYXTWh8Hl1t8zR5NaXfUkfZSllgu2DlXqX+E/E1Q6pjjebseS3b2xg3PovpUsmFk9J8O09OQ8EveOHO6egGExlrz04XHm8iKehG1ehgJsqTphyeAs5NrNv4fqgKzWHPFuAqRzKtDckVazOHPcfNJZeVfPMhA65UwWWtXbFONiOoqe5uj8DWA/gndlyeGBeJvZoIkllJQxflRdKF5G5T6MkGQBHxWQUCKYOq12ZonK3KKoqB7zjjuqaWPe8DzWvpYrNACaMeXZkrAINGt/FlEClkZxkJkxiOp48Iywp9B4oVscvXREqM7bOUmvUuFASKHxhV+02oioS+oOFOcLM0Fiu6L18gslcPKNLlxyxpMWiuSocOCVU/VZhw6/qAvJH8oGVyvizzjpSf8AkDRoNPr3v/eIHoFZqVI+RhaHtyCMg9fQpPp1SE0NTjldq8rMvUFGOd4FsSXT4vfDM58yVfF4Tpm873+rrD5Nsn88t+qEfMoTz5X6hcmURaVCz9yNo87C/wAzlVTYR0kmEpnlysm5dgLA9EU8uUuL1fFIioXoA43ttyhaqQWsEMzuuLlRePEahXU3BQUsia1YSmWPPqn4UGihziujaeVbsVsbEHoxKB3dPdChByeEkaE9011gCEjlTMh2YB2XKAqvJcqc0UPmzWqe1dZWxuwlZiyAlFiTGUC12VcHIJaMHadPteFuqRwIBXza9in2la7sw7hUjKuzJ0bdpCJEo2+izcfiGHncha3xDfDOFTlENjGqqAX37KyJwKzQrweSioa+wxlCl2YcVLsJVVTryWpJCG9meVzyaXYsibZuqLZUAhKZLhVe0K5pQUuhLGk0gHVK62q7KmWUnqg3gp4YK2CwmCtLUaNY6JLlTiCrxMNH17nY4R1K3F0liGVoaZtwEkkZHsnCW1UPUJq5qFnFgVomEhkspRVChM3Kr2LpSoA3hddqvagKR5HKPY4lb2iKRYLVx3S6dmQnE9glFQ65SOdhZUW2UgqnyW5UW1LUG7EoIfwrdNrdpseEvmqSfRRh5SPZqNg2VvdckjH4C8W4gFkgUAuXKyKnFWtXLlgEZFNnC5cgwMkOUZHwuXIx7NE4ImnK5cqy6KBl+ES04XLlx5+icgadLply5JiEB1aFy5dRip4XjFy5BmLmpzpzjZcuU5GQU8pfqBXLkqMxPIvWLly6ABMZRcRXLlJjwK6k4S1eLlgsqmQrly5NECPCiKdcuTBCguXLko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png;base64,iVBORw0KGgoAAAANSUhEUgAAAOoAAADXCAMAAAAjrj0PAAABKVBMVEX///8AAP8AAADpvbD//wDtwLPvwrWhoaHvwrQAAO8AAPYAAPwAAPIAAPfe3t4AAOz4+Pjp6enFxcUAAN0AAHhHR0cAAJgAAOfw8ADy8vIAANMAAFYAAL4AAI8AAKwAAIEAAMiwj4XW1taJiYkAAKIUFBQAALfht6qoqKgAAMVdXV0AAODUrKBzc3MAAD6dnZ1FRQAwMDBHOjaAaGEAADQAAG8AAEQAACLKysoAADmcf3a/m5AAAGYhISHo6AA5OTm0tAC/vwBnZ2dpaQB6egDOzgCVlQBfXwAAAFlNTU2AgIC0tLQAABAAACykpADZ2QCMcmpmU02FhQAeHgA4LSoAABsmJgAQEABCNjIrIyAvLwBSUgBzXlddS0YAAA4ICAAAAEwAACY+PgAU/JXWAAAckUlEQVR4nNVdB1vbOhcuSmNMmIEMGsiehIQQIIwM9gwtG0paoLT//0d8OpJnvGTZpfd7n+f2hgxbr3R0lqTjT58+BjPhqdlKo1+NNnu9IkavuVftN0YvZ6fCMx/UhA/ATO6yf9FDlihe1Cuz4X/dSq8IzzYOFZKbrUiysJhIzFEkMqlkpLWjML7Ib3/51+3lxJfL/h4l8biQTGXGJkdMMZlIpTdlutH87P+bOIcv603a+PPk0rI5Ry0mMukNmW618v8jzFMNOppfz1OmLMfN6U6XFpTBnf3YBl828o1Z17Nnu0+HcyeZCOkHbi5TwnOzu7CzsbOyed5Kx4zDHU/JU7fX+DhBrkr3PHTzo1ye/ug9NaZjUEqeK9rnO4byx0a6kJjQs00+Sp99FNm80po8828uo3Q8C3Fd42N0Fv46Ot2/3t2dJ9jdvT64Oj17kjpGJ9KTpW+SERr9iwRVYCl8btfK5XWEGDu3QnnG9DxHxn8DzeOD3c+muD64g5+N6X+U6EpkL/8ixXA+2mxGD/tFtC4KwYDQQSj8KTc75fS7WTJDWwmDskngt38O8cODqv6xDz8sGWZthJJtbv8tpjlFbteEAEawhtAs6NOmrU7MgehupkIGohigaFbnCcPr/bujP8qcPbs7gXfvTUZVS7b+l/wK1X1bF4FqoKa8cWgtyH38cdc4oBQTK8Dr4ODuB/7/0+rR8fHd0c8/P6hqOp4ng5ox/eWyJMYVn0l+2a5Ucttw5cFLO4vll4xqoKxQRVGLX+aw7Kbt3IQY/f3R1cm8Rop3D05/wjTG/1n10sgcJXvhOH9cYKavCG5HFEVBpVpEqN3ptB+Qld3BujptKrlDXE21Eoxpy8JjJEisUMPjG9MpRXDbYhATFFWq+JNAMCgGX/GHOZOfHqIVR8cPZt2quQbGPpXDj1OkXXs+DewXpDIlBMUBuqFUAwNUhPeCIMl1wy/DPbTiRHRkBBy+Y3OqWIYt/EQF40nSNHb7bgfiL6xhE4pqgWGqD+iBvBLwsDYNfYTHvOBMdcea6ilCE46/XybO8YUfqhjPR9QRAj00CKpU6fgKa+iVvBLb+EtmfdR1pgqu3pE51SsbpaQBlWLvNnYKXyUrBIQH9Ez5wcs2HVVxDb2QN4NZ/K3hCXMJDWgtmlhFHeBbZ5ZUlxiojowRXew54MENBo54ANckqcUEZaqv0vgGO2bdOkqn+O+IuftAEC/BV35ZCjDDDAAUkIVidAMshkBMuEVr8qjeoqwkwK8y6YBpr+YuZI1m8O0A06XIlvT5tSnVVfzJ22Y6lXCwVyNUuRm0hUvUESoDq3VpWuKXNygblKlKr4IWAhSeuuybcx0r0ETK959H+N9TM6a7INpnxDdcSGdsdHEmQiNZj1SxA0tYtRWqopZqR6VqGWjUDe5diOQU/hzvk9G0GtYz6f3dgztwnc5T06ZE51YcPDZWFNFDkCqeV0lWMWuZ6i0Z8eFRnRqtRpsXGubAdUsdlRDYwj9XSgDzg3iGp6d3x8en+M2D/QPiI95p3aj5fSB+bpwI42l5kkS92htERxMrnluJKmZtSlVSS7PyBK2qF4HwJym1LQ5tu9NGqKdIg5NVoqeOjkkHaCO8+SsI1pN6jV6Sf3fo2diEkUxRpVpTqRY1VIkCDFfVVveVq4DFQkS3hMAPPNV69p+vj7VUv2v/QGd6wd6Hiat1qlv0a72GD3nEHKZK56giwDigUag+BFWqcDeabSi+vqwh6R2KBv4rNkKt/bFK9JrOQlvIM1ojAYoFokmpQ69WhmJbphp8lo2NSlW8lVUVUP0kKaCHTkAQReCqma74r42ROFZGT0q7D47vnWgqQ320L/fPPAj4xpzK1LcgblamKr48y6MaGChUXwSFalFKJLaD+PsiuE9Ik+mC4YZJKrmAu1dnrDRl/Dy9HhpYopCMUQYvsLNEBVdoD2Sq4ppCta2O6gXYJbRWg29B1gnpcmwztL1XVJv+ccuT4olq7QN4nR5ZhP/1rZvuFg0lkdQpygIsvChUO/JcHaD6Ib7zSzBIzRFAJ1l5menBER9Pip/7+BIn8Cryhv/Z848pZIbWKJ1aUaKFrY2sll5qCnvSECniWRtmOnNZAef/4PP8qRUHdhzvfr6WX/ujkCiwopG0rPhQlql2ZKrrykCTuUnDWOw4DjGdou26mr/zThRwtHtCX3j1enU4VKgK6/IQ4mGV3EFZfmlGbU0JAvRMpVTj6rF5w3lwJs0CP1eqsFKVQvJgVqEaUF/JwI4TqknDD8KsdYhn/aNogI9LkNjL68kDZySoAluXgRz5DKck8CQoDv4SVf9sDVAt2jBUgH1k2ZuCOL2ovQb+syyu+8Jsr1/Vv1H0b0Uuqo6qPdWs1nHUCdYUWQ0IPngn2sxXKofKX7ftZ2RM8/CjqcxVe2C1e6t4Uw+6uYodJay+qI72gmK9Mjpa2ZP/vBEFWEjxbTluBivPZyaqDypV8H81c6hOFZZQ9Ma0OoqZjjbkPyF/Jzz7mNr/UlRsiL38dpCeqiZYxYJBnEVPwxptANHRihwMEwsIat+fZPcnmtpX5qDdoL4ibTyrXcLBl6C6ObjGTbTXJ0RHR+X1+mKZUF33kWoYRMWZKkmOrstUQVuoOYFZmseolYNlXhE+HJXQkJePqAkXb/ymyiDAoF47Gg9CI78V0gnCSycYrHFxrTYqMlVJJz1gpsG/QXXdcVSJsy/JORFfpMlo9YlvLEI4Hyw/eyBaGZU2drWBZzZAvW3fqOYQUtaibOQ3Oxi0ZdrgK2mXsqvQWbgDIDkeDLryJIrRuky0UmnU6XvtgEDMOI6ifJ2r4L62GeZqICB/yeAWViHixZOZXkbosLmIvehhPY8JAhr5fr1KZfc5G5Cjp4FANLBvxubShqoQNDO4sFKlSw3AYIi4aVIsWxY7zlLcjF5cRKN7e3tN7fbZwXpNlHPR65CJF1993AsBK0wdcxcieFOsmXwCylgnVGD0O7j/6ZQXbtcDYu3G/ZwtrncCgiDIa7w30C5wIXzzlhrWVNeUtWU9ykMrChCXryn7J0C+b2qiWO7c3LJ7xa9tPJ4YnVfJ8oHstAXsovmXh+hbUQWf4cFcsgdDPjg4OK+KzapJTYfZXe5k27fPtpO3+PCCvyuIWHJrsL1EWgOUvLOijwFr1YIqSaqYT2LQFbrJKqVbJKqCrIMhkxGEsRLLNUx5/eV17UGdmYPn15f1dqcWEGHfW7CWfaE9Is0ZMGkD6LaeX0xJvtOMKtmxVDa+H6DTCOlWihpaqgFib56JbZQ7Bys4zBj/q76H38EkBTkhKfvPSi5ahIa9+JkcbZpTJXQsvCjiJOpzPnkt1YBQrtUEaHJQnndtwXSO1LJkDKEDhBpVZEpbBGmi+5cy7JlTJd6smf4NSO7S0A7W2aKuZ8gPhUDnpiz94KFmnAvEwQQh73TAZxCzr4PnrHINaR74mG8xp0rk6dnKsxCNVMEV0fuXAvawZGMFyZjssIgQwSHBkth5KQtEBjSDT7PqTR93U5oLMGgeaydKHBgNe26Iqpj9hV7J6AbBiAwMnrYI02BAQjU87A9ZcagRJIGV93Ord9OUk0B0oQXTgJlhD+tc6WD5lnALili1Yt3bBlkdcrUHdIoEiQIuP7+Wh1pR9tH9VajeDMsWUTxrlp6xaGbYtT0mQDCHHQCxs661qR3NFUmsVHwoFh9eb7IBTPcWDeuugbuTA46ommlaMk+y1lSHjQ2lqipP6Ckskdlhb0nVc0PJmduOgOfzmk53Yf/Xz7UpaiYehucqmaoW+pdqYGMj1B/A58WamFUHtPiw9gqX7EnhUVA0pKFua8Sj1AwsVtBFkwbzY9ZsVoJTWDT3H6QxN9iAGfRL3jVRHqDnQI3mmZ5v250yOEwCBCmomC2D89S5JXY42+l0sutyQuoG+K+pMxYG3leqkIUw6CWgOrBiClv0jOHGFJIXovHHLwFiFG+BmOIP0cRTcW1tjWZl2qKIvSfsMJWz1Ht4qIHSVSZ0sOPrgs0nOlmHaQGZX1ajSjwIQ8p9Vs4nYnN5A+I5aAf09kOfeNL6FDhye6XsO1olWfMzs0/baFRBZFXRIrSjHxou05BEA3fEOsgE1qrGPlKTpzcBfTcIHfLZK7bGaF36SPBjX6wOkOj4NcQG5M8iZSrtDcgPdXhU7hpQRoOsYPZj8P3IiN6Ujf0gUn0NX5DydYK/q6ufyG6eYV5UQZqqYGm/B0Z0VDOTclIYRMME44gqo4cjgXLAtBNFVWdTZwOb795etHrYz1cuL2e3/TipXTdqJhLC3RpbJFmJ9G+JbX6b0p3q0flO9vh37NPK1gtEQuBG4kp6mS7Oa9CL1vuN2ZyHCTxTNHClEdSwYg4KNWIlYiOT6a/y/Yu43/dkqRNvtebCPYQy3V1C7gxBwtdWaSmTSWRKsdb7N4XzXr+S44sDpiTlr7klnZA6bSWINWJC3hZhn9jkYusRaQHePNZJN6ZZRhdka0qkAUFeSruzcjoR66o3bB7mOU7j070M61rZ6klvye4Ntn5UfyY1955bTCXTrXNlIIJZB+FlABadm3XyykCVYCyTXFD5FvuXLukS1aS1ddJ+HTAa2AvAMTadN48Fs7MiZGdyR84neEZQygWbUwVMJGKbKt29uqvT0zlJ9SlWIKh4sIMHyfRvpM3P6dGtgJYuMzfAE7c+xDCeiJ1r6DbYlZV8WAyThWxXUDUqdDjPC9YHwjKEqt9MyYK1+ajKmMwkVV3VzDOLsnwEcO2mA2jLw7rTSmbitncc+UtUB05UAfFUS2EbrTBK8rau+sjXnYVWMrU07XRmDZD+OwKMLM60GKCZunW2DCPsi1hJxlKLibllJorKrZC1y+yNKssxMoLpkmyHokyLPBdMZ9xMsMmySOsSJIJyPmqkgWLqG85yXNcdIXGBErZUni3qMNWO+9ZMZqSTKnUnhQzZF6bjeAZs2eWi3EDtMPDYIhxNSdB6MFV7smBd37moLmnjew+cy2qIBWaVTSsZ2ZLyA4e2xgd0sIWf4ICumtMue5i2ZXVJDIIku3PothgvgX/Rt5mzsKT2jeva00gR4bIHWS4r6g2yaEnn+1pjDuytdXEUcuyc7wZwloimwMrogXtUA/I8CIJnan4akBnxpN2BfHL4lluEJa4D+UQSD1UqEkL5lcVVcsJ012Y1hLj2TkeqTTEJqYkbWIIZWO0scEYZ8uKiWG7jdixI12V2I8yQeLM8IEnCuR0u4xonFu3lBhIJhiVGNtCdboOiphHLCP32RDZimXgki/18PtO0Wr/OsDbCSFWNpx4l0SLBMKfRoYhZZh7J3nke2z0iRa4EhtU9Joht+fcbUg5gER19vl71xjVlxfVLkV8Nj8SV5E/HcrqSHRKmmyPU/f9deQqt3MMJyFVOVSmhZbJySECzaoxFDAyYizhwJYmywUtHNHweDN5Kv1V0bwbtk/OET54Mz4RuU69/XEdCKVoObb0cpBkN2NpBIQhiQJbRwU1Zt6gTFDp0TN+SqpP0Lp1FP0E7HqiCarKIY3PeuOKhpYmQtfV2p9Op1crlWq0GK4ztm1vtGtVtR6SCjPtElDKSO9pyGgml+MsxSnugWrI2rzSDGBv6QXz4DTssa5N6lijedMoB3BNZKrrvQ2XkumqNhXsv03XZptACHdch3bTi0n2ZXlQXAazx64FmsVaSS8OuyzT6ox64R2/8VEN2G/i+kL3lOptT4PGi4qX0wqMtVWxYusnFObMfp+ghZ4onFBkfi8eXE6VUIVYopBIOub0hqjabDWZIBUaNLzEme2quMRkvFdLdzd9vKru3x98rC910rFBKjFlXXDpHmuoSBwhtvem66BuzlI05bMskK3TvijZsebPjgPHJUGhizKp+rgETGvkFET44Obm+3sV2dn7++uQKKmiYyoIJ5pyKopAaEDtSpydc5rR8QMaqIhXFGUIMBXkJbDSwrJzAMnylXbfJ6RjzYjmxdG5VZ4zijqUwG0XaeV/8DHGIIbOG+2XRdXPHlxdTi8suw6Tx6cVYV1qfMC1dJOMHs/yObLDsICGBTmpk/JGlYJsek0laV+p30obs3FKqlNFcWcr3nd3RwrM2TI8Mdt8S2KxaOME6TIHVSSYROnfJdAnBQfvT41VknXEtSHb3XXIPMsDz+MCOoYT5MxcTKgn1O1ggrVu59B8w0z+kgOrnkx8WOZw4jm9/nF5dQbEA4vbNIV2tGxsc3LsxfVvMB5PoupU7+Z3QVrn7aaq9sbF7OqBDdIxQa4SsXv6xIqcFlGxywRQKpLAuSMLuPJf+QwEhdXh2TWOHLnpSvnJFMw0R9Mt5UK9JuS0Xym6TVX4/Ud3kUn7fdaULz0x6CuuKE/Ubq2gT3kyiHxYFolX8keWdEbDSzXwEC8yrS/93RWcTjygRHVLoXvONKynrm/imrzVmgvnv7LoX8O7isA4cEXS7lHOum3V/TNRlAf3QfGMfIeq+j2PRPzuw5XrielCZjxCC4+/W/y1BmR4ZB2b+x6J2NuPQ+6usuSahXt7PK5uxPXXjzqzYRjV65JB7+SUOijwVT5CZCzehrS+7qwuiQqTs5o8jSxX1k90fh4p5zGXtwa669R+w0fwK5ezmP8+DwvxqlgQrqI7f9b0sv0oLIYdhSXX+F2uDJqHTWJkSpcQRv02/Q4rhHqp1L5jLRAuPHFR/I8X/DCI5t/NkLcIHrBYh4mamkjwT18pGhuxNeGxZJoUKaiLCZK3i3aIqNsEZW7YUNqSwl++sc8kvBY7FJ+16aaywieV8q2umZca/6aPVqzvtX7tsLjD41Oz71BCf/LJifNrC4wy96aieInS/r2XOstEHxIb9VOise//XH4zpchC06NpPTRnLJ+fAHJbye+ybw/vu/V9/MK11LYniAnurSvG+s3GF3bQutv833fu//mBarTILtTkfsTEKwUqfXLp1/rvTsELXuDhBSI4cedyTwIcxxa5Cob93OoemSUHeeUkJ2ydc3GlfmjVkzlb5itCjVNUThFfNvZPqw8fgiK3arypNfGVLsyiAPJqrOMI/4Jl2tXtN9JFuVoZS37A2Xv0hN2zOPK8ME9XVkSTkIrHsM1Kyf9E1cMnQPcDUN1kyHVx4CImr8i/g6m9xN3bc1n+gmMiUSha16GmGdMM8B5copaQhiCOTjwtumZKpypnqHoud/37bek/bysTiuzRwZv7ARGRrI8Kw1LhltBAld8oXcMhtakDTP8GEQl1LB2QSikQf3ZEa2JwbTQARg95ccs+UnA3kmqrnUkXy+SscwlkEu+MrUunkz7tHNGXIh8XhJmZc+YMUYd6opqVJQqyib+aXwAGWkmq48uCohIZEIuUmcJMxyxnVLCPNIvC8BYsQQhr//Sd65KFJsKNLSkTcuYMS5BLzbpHUPWzq2NwJyejSDPvDeQhXt1P7MoTnf5Pj4DY4EDwb/Lq6bCAWTrMvlXT9ccJ3J4KMutUHMvlVnpOuMFV5+rqFvmtYnJo/TCuDtOv/Vx5CxWlZdy6fu0lvawE7oZ0e+WUKXWr08w8L7apNGc5/N8mKM2OT3IHs677gqzoAvhJXA8YR+q7Mw2Mr0dSkDOd/8u64JsC6IU4fVcv7eM9Ll6sjKsCyUR188sdas0VgLQ4eUgoV7D1sfiMuA8D+EIYd+vxhOaiH+7Nj8rxK612o5MGA9/ee01chQjTqoeIWrwIGjMk7SM/trjCdJNvz3gvcx0woNrCF8VLwkJy358+gTS6lCoWS4wpIaGLC+y6hiMd6L6CAtzx29wch5bFeHChgvnNjH445j1UAQQHzxxsfCmzdehylExSM2mrP/xZoxqI6us1XGqP+d5cwfIVaGyPqopiAgijy5MJ8KNRFPUDebfUi2K7EujfTA+YWS0uek+olpEfT1dPuybFHD3cPldLdhUjMPl8jP9SbfRuzOZaRAY6HsFVMeaOalG+5aeMugdyt3l3BkwA3PAlQyEjVxUPRwaxucN96A5YbdnevT+386Jiyjnjw5CELgTG+YcaVNcUEiSXu5cYd9ONaDeIslgfntBHrHy8Bq1YF67DHNLBgVnnP8ei2GJ5ZzQNdsuLaQ8ZlRHvyUI8ei2MBpRN4V6a2tBu0ry2Gdfw30u5vWPW0DjasghWwPJSsbjfLHKDbKvnZwumaeNOeo8GD78U1S1hRZXGOIVp1v19fpnrgTBVHmdrtpfeeEhHTllQZtrjAIgbv7Pmt3bNhusUQkNQ+V3jfo79iTdV5WCEw59X/Bc2wzj9ZqSVsDO+v1f7wFkVtWXN1dJzgS9wO26aSDTy4tz6mANm2Y0gGw0bEFa4tbwoWrKk6Re3EL+QqmwAAF+L++Gr/dNVWuSWgwsJ3eEQyinhjqnpnRjitKYNf+Ogh65OUz+q92y8mn8NGxI2057iiYE3VabLCNsrfXnoau/sL762C4/JsaDrux26hRWuqTsX7wS/8N9t4+GAS28hwWkDn2bH/LwGGNWr+zFCnDDHs+ODdHPsvEHoESZ05NDJ1PGQDLvDHnuP0iE2qarf3hpg6V+8HF/j/JDVK0ZX3BcxeaIhWGdJM5Oiqp5o4H4y06u1+qVSjvWIzylh4lcrBP9kfy4eY3gOcYc8Ib5MSAuit4CUP8kEYy8TAL+R/Xval9NzBzeTSf3iRKl6KyHVFvDwpZVtR3TvJxeV/sYPfDuPxJW3F677HZy+EKxrdvdGNleY8euX+YHyulH7XVRHJ+/E8o6mG3lI9brbSsVJimTvq8YSxuaVYZGXIdPYqvj3OKDzaQ0Z83VhoJQupxUR8IvTXx3o8FF8sRN7N6sFc+PvQhabJLbTYWjnvRpKx1FImMRf3c1KPLyeWCunW+TeLGzcb/j4ehZZydIOv397PMfVYIVVazMzFp6fHJkKTDJu+R8YnJ8am43NLUH8nvWBFUIKbauWscMvUBG+PW783djbfFxbOu90WRgSQJoi0Wt3u+fnCwvvmxlD5HTv4/GAUAvPY6J/D3yeOURz+a1Lm8PfZVARfPDQnLGFKRU7FhfMF7ODz824+eZJfh7TOlDeq/j5IDlDnb4yT5vA4rD4bGk/61+nSFW9UeffEWsGDlFnUv/Tl2gA3JxlZcMnfFOfdnMOZIJfwWYL7znfkb0nDG1XfHgVOUeVuCMPzJ/9bOtgsqmEDy25O/qsT+Mp0hr8dLCb+0BtVX72IHH87WJSG66BJD/8eBv7JkwJmuXzOG1VfzQ2/jmR6UreH+UHgp7k55G4FmyVwSnA4wM/Jym/k2Trcg9kG+Bm0cvc6Y7Ldoxvs57Oji863MwejeffoRPhoWfnjcsYdql4Cf4B/GaYwdxtYs3keY1b/Ajl++WK9g0e9xGTSmJDjbQKzJ+4xH+mfE8FNlVmw+KcIhR8LUwTcfiH7eTyPVD0d/NMgxxutFtkXxw69UXVd7sIM4Qa/18ZcktdTQAHwIbiZ5U8/IFclgDxOVv4tEBQzpkuqLuDGsnu0rMX6pQfV5DFgRgxbq329G4rm+bSTDytvrqTKq29IUeRg637hwqi93PkwHlOkCtgeqasg7F7rXuaNb7m6p1fnUAMX6jDn+uLN3KeZ/lCo59pb0++jiV7yL4n1WBWiW8VfrEsZjy9k5fRyNF/H4Eq6h0eroPV71TyJiaYqfc4ECKNPse3iks0L37ddzMzoNPdM7jJ/4X5CMY7rtmNfNqPVfr9xOeX74qYVwlOX+UM3Zt5Vvik8ldue1WJ7O5ebCod9iyI4MDVb6Vf3GPI/1X/ZSh/xJRzOXVYa+fph9WKv2cMoAnq95l704jDfqFiUwvgfdwi6DgeDnHE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210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Image result for gollum and the ri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8838"/>
            <a:ext cx="6336704" cy="32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is your favourite subject?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My favourite subject is…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don’t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don’t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dein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Mein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4653136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251520" y="1268760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51520" y="2924944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51520" y="2420888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QAAAACwCAMAAADXEUCVAAAAwFBMVEXwwA4AAAAfGhcNDReaexL1xA6HbBQcGBcAABj1zT0XFBdVRBXVqQjzyz35xw+EaghLPAT///+xjgrNpAzcsA3EnQvltw3vvADrvA5DNgSRdAiIbQjfsg03LAO5lAukgwkeGAEjHAJ8YwcwJwM8MANqVQZzXAariQq8lgtQQAUYEwEpIQILCAD00VReSwVXRgX002f99uL22oL889hfTBVsVxRBNRb99t4qIxf4453224s6LxZvWAbzzkj+++4wKBZTyfPpAAAIZklEQVR4nO2cC1fiOhCAU20WdLkB+qYtLS3IQxB11X149+7+/3910yah6YMFpIAuM+d4DjRpJvM1nZlMVNRN5PHH3dU/5yX/fXlKTUf059cDsm18ZoJs/OWRAXh8sBFGWqiek0wTBHffEgD0+SNiPn+/aJyRXPx+1gmyH35RAK82sl6a1/TiOUnjuhn7yH7toieMnE/NU8/nFNJUEcJP6NUm6lnaTwmExH5Fd1j/en3qqZxGGv+a+A79g93U/sblWUnq8RoqvkJX1stl8vki/nRGMr5ICFy+WBRA63OyApoaOnVqckxxtMTvXT+3MgDozCQF8BkAAAAAAAAAAAAAAAAAAAAAAHDqCR1bAAAAAAAAAAAAAAAAAAAAAAAAAAAAAAAAAAAAwKkndGwBAAAAAAAAAAAAAAAAAAAAAAAAAAAAAAAAAAAAp57QsQUAAAAAAAA2Aaj6c6ujT3Qn2WGOWwDAU60oU916zwisSTLJibVN3y0AkJFSlMXoRjVI3fOuTVpslq1t+m4DoFMCkEjfQ+91FRhshsY2fd8OgIpeLwEjla0W7oaBjgUgCpz9Z5vp6aWDxvtTPRoAJZruPdmSnvZHAqBENSzYgp53C8AjQqxpe7bgBHr1uYH3DkCaGCYojDiBsDYCHwhAcjGY8yVQ20vwsQAgrC1qXgIfDAAiKlNzU1co/GgAkMFS5Fkh41y3XSpfzXXEmMy4s63utm5zU9EsA9i0edsDALlJr89NuQFjM/Tabc8NLJK7wY/bVGJf6qomV9pa2g3HbY95lQ69va1n4xkT1/PanqdqPinbsdIX6llmngEg9G7aqrbWItgDAA7T64upFB6csDNnvmEwWurydqm8QeGZHxuXKDkJ2JiYTO/7t/zaoP/TLCAgyO1xfYvhLBCtAgBx2vzu4X1rzd5tHwAm06NlDdNhzoylFCHK72Vu3GoAejEHG5rSDgxbbr61p+d0+fpCavSqfdU+APQigLAwXaVj7gNgFWplcQ2hDvs3xcYolHVp+cZxJYE9ACA/D4CU7Kd75pWD2B0A1gflAanT5Y8ZGyX7lcSFZroWVW11AiA5ANiseF5KJLBvAIBahs98wtine+LkLlJloKLccqbWuLLZxStdJWlVeML6AFhLrmYx7HX6kVB6U3BM68cV3/lzwoFYAFGv0xsN+fMcBLx9td4Sfb2+wBPkAdC2kfCiyv0hAeCJsDjUHWwE8VBMGO8IQCQGPNEaxIFDHEsP2+kKCbn9fiTpI8hQ0yyiY0qvAH0D3WQuE/Fo8hG7ZgDWT/bNtdKQi3HAS4kxeiOANnu+nsMAY9TyFkqbd8ZiAUyYPuoSYmo/q1EJAEOdzcVq87VSkbbXBoArvVm1Yo0tvXtjLwAjf6UXI9MVgZXwBZaZhB2338rBXpXssHg9vcMBwCzmzKVyOWFr4nYqA9oBgJd+7ciuO8vn+HBypkHTpry/yW7Fk9s1NtQGgLvsWIq1wisEbwQQpm4v0qqyWOEgJuWmTJearQ59eHAALAZqRJJcnrA7AB5WRyp1conIIPjqGlXXpY38G5AMtnanWRsA9rnfkWUvAAjfs1tomJvdL29iL3RWWwHC2pbVO97NuuoBID/hQiYny1sBICcqjSUSYb51rs5u/xoA2CzXo29NuW9caf+xAGC+ww0OBYDGdq+YzysRU5fPGk8EgEW+wfRgAGhs991eYbhOktG/i1eAsEDNPHGlE0xl9MY8QDBIwkkrmLjjWcSGSELfu3CC3EuzmmBVGOSS2wv8ITT9qSiKMSZoygjMrC3D4IEBYD6fMevE1mS8tkS8OTmp8AF5laIObWyZCB0WAPaXskmYVafmfu5O6ZbN6WlJDxlPc04OS4ZtkwofFMCqHjMycko9qYs1lh7Q2g3K2nqAQztMHDn98zLDttkMHQ4AXZr6jBsk9ucWz9tcXrxOu9yqGQBeLypuUUsARGxnFZ8b0+EvAh1QyQxblR/+sB2uGUB2OuzoYVtUYIarIcUGfakGSYFiEqcWx2IRW6LAVShSSAAY0+EEJ47T4RWvwVidthCNBJoXsStRapgvCnDrCyI1A5jPRGDrDbP0JHPDhlgTaQlrVc2P+VuKsxptrkxVAqBEVIUplnt6od+j0XRVIR1bOeDrS2I1A6iSSMu6iQJIQYaiDGVV1zilzY9kc4CdNd2VaOui6OEBzLVcP7eiy2BVhsPmsKJdnpQvA8CWW0qDE7kVjnVzWfzgAPp6IRX3Sl1GQdaFBPm25bwwKZI90zThN/tKWTLmGw9GDg3AM0rDFY7GlDifqpryM11apUllFqUAsFFaUzNdGm7T0VhtAIrbEboO5z0XVezEMJl0hPu7Hf0sHkjSUN1jrYPOhOQOR7mEIwlAcvgZrsZbRP2xvt3h6IaD2F0B8GPsTDw3NNef1rcmbnpePbEqTrOJE6bH1RoN67njcdFuqG47fzzOx/PCYOvj8Q1H8bsC2PW3xbf6fYbCx2J7pfo/q8Ola2vU5gX+XgAAAAAAAAAAAAAAAAAAAAAAAAAAAAAAAAAA4NQTOrYAAAAAAAAAAAAAAAAAAAAAAAAAAAAAAAAAAACAU0/o2AIAAAAAAAAAAAAAAAAAAAAAAAAAAAAAAAAAAABOPaFjiwTgOQWgOVV/Jfe3CtJSAM8UALJeLunnxsX40znJ9wY1+vLFoisAq8nni8blWUlq87WLr9AdNv9Nv52fXH9t4Tv0apOweeqpnEaaIbFf0RNGSD1LAs1PDsJPqPtqIz9uXp/Xa9BoXDdfLGS/dlH314ONiP78m148H7n4/pz835mHXxRA99udjTCequckYfKPDOyHx24CoPv4BduV/yzgbxbbRon9KYBu9+nLf1enzk2PK1d3Px5T0/8H1v5OXsmfp0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04888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myblogtrainer.de/wp-content/uploads/2010/09/ortsbeginn_Deutsch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" y="82550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8" y="1756790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ossessite.com/storage/Musik.png?__SQUARESPACE_CACHEVERSION=13161052515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654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209" y="4797152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4526" y="4911551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620688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620688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" y="3145987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4033224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14" y="650859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7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62" y="260648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3410" y="497307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http://www.myblogtrainer.de/wp-content/uploads/2010/09/ortsbeginn_Deutsc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852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ossessite.com/storage/Musik.png?__SQUARESPACE_CACHEVERSION=13161052515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1" y="2211925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162" y="2652963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494889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053" y="4494889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8247" y="2787242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9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8" y="3882336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209" y="4142787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203" y="404664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767" y="457316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445" y="457316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306489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740" y="3904009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2132856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lunchtime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assembly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(The) Reading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Short/Shorter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Long/Longer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Early/Earlier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Late/Later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Mittagspause</a:t>
            </a:r>
            <a:r>
              <a:rPr lang="en-GB" sz="2600" b="1" dirty="0" smtClean="0">
                <a:solidFill>
                  <a:srgbClr val="FF0000"/>
                </a:solidFill>
              </a:rPr>
              <a:t>/ 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Mittagszeit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Versammlung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(das) </a:t>
            </a:r>
            <a:r>
              <a:rPr lang="en-GB" sz="2600" b="1" dirty="0" err="1" smtClean="0">
                <a:solidFill>
                  <a:srgbClr val="FF0000"/>
                </a:solidFill>
              </a:rPr>
              <a:t>Lesen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kurz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kürzer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Lang/</a:t>
            </a:r>
            <a:r>
              <a:rPr lang="en-GB" sz="2600" b="1" dirty="0" err="1" smtClean="0">
                <a:solidFill>
                  <a:srgbClr val="FF0000"/>
                </a:solidFill>
              </a:rPr>
              <a:t>länger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Früh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früher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Spät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später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48691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51492" y="4883580"/>
            <a:ext cx="2043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4253733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Monday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Tuesday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Wednesday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first  hour (lesson)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second hour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/>
              <a:t>in the third hour is </a:t>
            </a:r>
            <a:r>
              <a:rPr lang="en-GB" sz="2600" b="1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fourth hour is 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 I have in the fifth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sixth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seventh hour …</a:t>
            </a: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16016" y="1047056"/>
            <a:ext cx="4176464" cy="58052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Montag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ersten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zweiten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dritten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vierten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sechten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My timetable – </a:t>
            </a: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Stundenplan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55976" y="630932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95936" y="5949280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Happy Birthday Song in German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	</a:t>
            </a: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liebe/r ...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(add the name of birthday person)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55172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Viel Glück! -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 Luck!/All the best!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8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ds-online.net/world/maps/germa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100000"/>
                    </a14:imgEffect>
                    <a14:imgEffect>
                      <a14:colorTemperature colorTemp="5125"/>
                    </a14:imgEffect>
                    <a14:imgEffect>
                      <a14:saturation sat="400000"/>
                    </a14:imgEffect>
                    <a14:imgEffect>
                      <a14:brightnessContrast bright="9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5819" cy="5832648"/>
          </a:xfrm>
          <a:prstGeom prst="rect">
            <a:avLst/>
          </a:prstGeom>
          <a:noFill/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Europe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Asien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Nord und </a:t>
            </a:r>
            <a:r>
              <a:rPr lang="en-GB" sz="4800" b="1" dirty="0" err="1" smtClean="0">
                <a:solidFill>
                  <a:srgbClr val="002060"/>
                </a:solidFill>
              </a:rPr>
              <a:t>Süd</a:t>
            </a:r>
            <a:r>
              <a:rPr lang="en-GB" sz="4800" b="1" dirty="0" smtClean="0">
                <a:solidFill>
                  <a:srgbClr val="002060"/>
                </a:solidFill>
              </a:rPr>
              <a:t> Amerika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Afrika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Europe – </a:t>
            </a:r>
            <a:r>
              <a:rPr lang="en-GB" b="1" dirty="0" smtClean="0">
                <a:solidFill>
                  <a:srgbClr val="FF0000"/>
                </a:solidFill>
              </a:rPr>
              <a:t>Europa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Irland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Frankreich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Great Britain</a:t>
            </a:r>
          </a:p>
          <a:p>
            <a:endParaRPr lang="en-GB" b="1" dirty="0"/>
          </a:p>
          <a:p>
            <a:r>
              <a:rPr lang="en-GB" b="1" dirty="0" smtClean="0"/>
              <a:t>Ireland</a:t>
            </a:r>
          </a:p>
          <a:p>
            <a:endParaRPr lang="en-GB" b="1" dirty="0"/>
          </a:p>
          <a:p>
            <a:r>
              <a:rPr lang="en-GB" b="1" dirty="0" smtClean="0"/>
              <a:t>France</a:t>
            </a:r>
          </a:p>
          <a:p>
            <a:endParaRPr lang="en-GB" b="1" dirty="0"/>
          </a:p>
          <a:p>
            <a:r>
              <a:rPr lang="en-GB" b="1" dirty="0" smtClean="0"/>
              <a:t>Germany</a:t>
            </a:r>
          </a:p>
          <a:p>
            <a:endParaRPr lang="en-GB" b="1" dirty="0"/>
          </a:p>
          <a:p>
            <a:r>
              <a:rPr lang="en-GB" b="1" dirty="0" smtClean="0"/>
              <a:t>Austria</a:t>
            </a:r>
          </a:p>
          <a:p>
            <a:endParaRPr lang="en-GB" b="1" dirty="0"/>
          </a:p>
          <a:p>
            <a:r>
              <a:rPr lang="en-GB" b="1" dirty="0" smtClean="0"/>
              <a:t>Switzerland</a:t>
            </a:r>
            <a:endParaRPr lang="en-GB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33" y="100501"/>
            <a:ext cx="1746399" cy="7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3" y="1124744"/>
            <a:ext cx="1339751" cy="5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2017439"/>
            <a:ext cx="1339750" cy="7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3080369"/>
            <a:ext cx="1339750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077072"/>
            <a:ext cx="135331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893989"/>
            <a:ext cx="1353318" cy="6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02" y="5733256"/>
            <a:ext cx="1008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North America – </a:t>
            </a:r>
            <a:r>
              <a:rPr lang="en-GB" b="1" dirty="0" err="1" smtClean="0">
                <a:solidFill>
                  <a:srgbClr val="FF0000"/>
                </a:solidFill>
              </a:rPr>
              <a:t>Nordamerika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die USA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Kanada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Mexiko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The USA</a:t>
            </a:r>
          </a:p>
          <a:p>
            <a:endParaRPr lang="en-GB" sz="4000" b="1" dirty="0"/>
          </a:p>
          <a:p>
            <a:r>
              <a:rPr lang="en-GB" sz="4000" b="1" dirty="0" smtClean="0"/>
              <a:t>Canada</a:t>
            </a:r>
          </a:p>
          <a:p>
            <a:endParaRPr lang="en-GB" sz="4000" b="1" dirty="0"/>
          </a:p>
          <a:p>
            <a:r>
              <a:rPr lang="en-GB" sz="4000" b="1" dirty="0" smtClean="0"/>
              <a:t>Mexico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1196752"/>
            <a:ext cx="1353318" cy="57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0" y="2740025"/>
            <a:ext cx="1341602" cy="5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85" y="4149080"/>
            <a:ext cx="1354206" cy="67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South America – </a:t>
            </a:r>
            <a:r>
              <a:rPr lang="en-GB" b="1" dirty="0" err="1" smtClean="0">
                <a:solidFill>
                  <a:srgbClr val="FF0000"/>
                </a:solidFill>
              </a:rPr>
              <a:t>Südamerika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Argentinien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Brasilien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C</a:t>
            </a:r>
            <a:r>
              <a:rPr lang="en-GB" sz="4000" b="1" dirty="0" smtClean="0">
                <a:solidFill>
                  <a:srgbClr val="FF0000"/>
                </a:solidFill>
              </a:rPr>
              <a:t>hile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Argentina</a:t>
            </a:r>
          </a:p>
          <a:p>
            <a:endParaRPr lang="en-GB" sz="4000" b="1" dirty="0"/>
          </a:p>
          <a:p>
            <a:r>
              <a:rPr lang="en-GB" sz="4000" b="1" dirty="0" smtClean="0"/>
              <a:t>Brazil</a:t>
            </a:r>
          </a:p>
          <a:p>
            <a:endParaRPr lang="en-GB" sz="4000" b="1" dirty="0"/>
          </a:p>
          <a:p>
            <a:r>
              <a:rPr lang="en-GB" sz="4000" b="1" dirty="0" smtClean="0"/>
              <a:t>Chile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59" y="1196752"/>
            <a:ext cx="1390531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54287"/>
            <a:ext cx="1481620" cy="8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3933055"/>
            <a:ext cx="14816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Asia – </a:t>
            </a:r>
            <a:r>
              <a:rPr lang="en-GB" b="1" dirty="0" err="1" smtClean="0">
                <a:solidFill>
                  <a:srgbClr val="FF0000"/>
                </a:solidFill>
              </a:rPr>
              <a:t>Asien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China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Indien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Japan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China</a:t>
            </a:r>
          </a:p>
          <a:p>
            <a:endParaRPr lang="en-GB" sz="4000" b="1" dirty="0"/>
          </a:p>
          <a:p>
            <a:r>
              <a:rPr lang="en-GB" sz="4000" b="1" dirty="0" smtClean="0"/>
              <a:t>India</a:t>
            </a:r>
          </a:p>
          <a:p>
            <a:endParaRPr lang="en-GB" sz="4000" b="1" dirty="0"/>
          </a:p>
          <a:p>
            <a:r>
              <a:rPr lang="en-GB" sz="4000" b="1" dirty="0" smtClean="0"/>
              <a:t>Japan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1182332"/>
            <a:ext cx="1585950" cy="8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2740025"/>
            <a:ext cx="1585950" cy="8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4093691"/>
            <a:ext cx="1585950" cy="9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Africa – </a:t>
            </a:r>
            <a:r>
              <a:rPr lang="en-GB" b="1" dirty="0" err="1" smtClean="0">
                <a:solidFill>
                  <a:srgbClr val="FF0000"/>
                </a:solidFill>
              </a:rPr>
              <a:t>Afrika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Nigeria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Ägypten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Südafrika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Nigeria</a:t>
            </a:r>
          </a:p>
          <a:p>
            <a:endParaRPr lang="en-GB" sz="4000" b="1" dirty="0"/>
          </a:p>
          <a:p>
            <a:r>
              <a:rPr lang="en-GB" sz="4000" b="1" dirty="0" smtClean="0"/>
              <a:t>Egypt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South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Africa </a:t>
            </a:r>
          </a:p>
          <a:p>
            <a:pPr marL="0" indent="0">
              <a:buNone/>
            </a:pPr>
            <a:endParaRPr lang="en-GB" sz="4000" b="1" dirty="0" smtClean="0"/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1183568"/>
            <a:ext cx="1607309" cy="8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2554287"/>
            <a:ext cx="1620876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4126078"/>
            <a:ext cx="1620876" cy="10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Oceania – </a:t>
            </a:r>
            <a:r>
              <a:rPr lang="en-GB" b="1" dirty="0" err="1" smtClean="0">
                <a:solidFill>
                  <a:srgbClr val="FF0000"/>
                </a:solidFill>
              </a:rPr>
              <a:t>Ozeanien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Australien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Neuseeland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Australia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New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Zealand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3500" y="4149080"/>
            <a:ext cx="8900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 txBox="1">
            <a:spLocks/>
          </p:cNvSpPr>
          <p:nvPr/>
        </p:nvSpPr>
        <p:spPr>
          <a:xfrm>
            <a:off x="501590" y="4435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Antarctica – </a:t>
            </a:r>
            <a:r>
              <a:rPr lang="en-GB" b="1" dirty="0" err="1" smtClean="0">
                <a:solidFill>
                  <a:srgbClr val="FF0000"/>
                </a:solidFill>
              </a:rPr>
              <a:t>Antarktis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0" y="4927310"/>
            <a:ext cx="169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140" y="498172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1268760"/>
            <a:ext cx="14816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61431"/>
            <a:ext cx="1481620" cy="8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Map and Cards – </a:t>
            </a:r>
            <a:r>
              <a:rPr lang="en-GB" b="1" dirty="0" err="1" smtClean="0">
                <a:solidFill>
                  <a:srgbClr val="FF0000"/>
                </a:solidFill>
              </a:rPr>
              <a:t>Landkarte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Karten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I travel to …</a:t>
            </a:r>
          </a:p>
          <a:p>
            <a:r>
              <a:rPr lang="en-GB" sz="4000" b="1" dirty="0" smtClean="0"/>
              <a:t>I visit …</a:t>
            </a:r>
            <a:endParaRPr lang="en-GB" sz="4000" b="1" dirty="0"/>
          </a:p>
          <a:p>
            <a:r>
              <a:rPr lang="en-GB" sz="4000" b="1" dirty="0" smtClean="0"/>
              <a:t>That is in …</a:t>
            </a:r>
          </a:p>
          <a:p>
            <a:endParaRPr lang="en-GB" sz="4000" b="1" dirty="0" smtClean="0"/>
          </a:p>
          <a:p>
            <a:r>
              <a:rPr lang="en-GB" sz="4000" b="1" dirty="0" smtClean="0"/>
              <a:t>Where is …?</a:t>
            </a:r>
          </a:p>
          <a:p>
            <a:r>
              <a:rPr lang="en-GB" sz="4000" b="1" dirty="0" smtClean="0"/>
              <a:t>….. is in …..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fahre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nach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besuche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Wo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…?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…..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…..</a:t>
            </a:r>
            <a:endParaRPr lang="en-GB" sz="40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9532" y="4149080"/>
            <a:ext cx="8424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59532" y="1700808"/>
            <a:ext cx="842493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47864" y="5733256"/>
            <a:ext cx="1351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trike="sngStrike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</a:t>
            </a:r>
            <a:endParaRPr lang="en-US" sz="5400" b="1" strike="sngStrike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7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continents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Kontinente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www.7continents5oceans.com/wp-content/uploads/2015/02/7-Continent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96125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Where is …? – </a:t>
            </a:r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North</a:t>
            </a:r>
          </a:p>
          <a:p>
            <a:r>
              <a:rPr lang="en-GB" sz="3200" b="1" dirty="0" smtClean="0"/>
              <a:t>South</a:t>
            </a:r>
          </a:p>
          <a:p>
            <a:r>
              <a:rPr lang="en-GB" sz="3200" b="1" dirty="0" smtClean="0"/>
              <a:t>East </a:t>
            </a:r>
          </a:p>
          <a:p>
            <a:r>
              <a:rPr lang="en-GB" sz="3200" b="1" dirty="0" smtClean="0"/>
              <a:t>West</a:t>
            </a:r>
          </a:p>
          <a:p>
            <a:r>
              <a:rPr lang="en-GB" sz="3200" b="1" dirty="0" smtClean="0"/>
              <a:t>Middle</a:t>
            </a:r>
          </a:p>
          <a:p>
            <a:r>
              <a:rPr lang="en-GB" sz="3200" b="1" dirty="0" smtClean="0"/>
              <a:t>In the North</a:t>
            </a:r>
          </a:p>
          <a:p>
            <a:r>
              <a:rPr lang="en-GB" sz="3200" b="1" dirty="0" smtClean="0"/>
              <a:t>In the South</a:t>
            </a:r>
          </a:p>
          <a:p>
            <a:r>
              <a:rPr lang="en-GB" sz="3200" b="1" dirty="0" smtClean="0"/>
              <a:t>In the East</a:t>
            </a:r>
          </a:p>
          <a:p>
            <a:r>
              <a:rPr lang="en-GB" sz="3200" b="1" dirty="0" smtClean="0"/>
              <a:t>In the West</a:t>
            </a:r>
          </a:p>
          <a:p>
            <a:r>
              <a:rPr lang="en-GB" sz="3200" b="1" dirty="0" smtClean="0"/>
              <a:t>In the Middle</a:t>
            </a:r>
          </a:p>
          <a:p>
            <a:endParaRPr lang="en-GB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Nord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Süd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Ost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West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Norden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Süden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Osten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Westen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In der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378904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Map of Germany – </a:t>
            </a:r>
            <a:r>
              <a:rPr lang="en-GB" b="1" dirty="0" err="1" smtClean="0">
                <a:solidFill>
                  <a:srgbClr val="FF0000"/>
                </a:solidFill>
              </a:rPr>
              <a:t>Deutschlandkarte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stepmap.de/landkarte/deutschland-und-nachbarn-12465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House song - </a:t>
            </a:r>
            <a:r>
              <a:rPr lang="en-GB" b="1" dirty="0" err="1" smtClean="0">
                <a:solidFill>
                  <a:srgbClr val="FF0000"/>
                </a:solidFill>
              </a:rPr>
              <a:t>Hauslied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Here is the house for children</a:t>
            </a:r>
          </a:p>
          <a:p>
            <a:r>
              <a:rPr lang="en-GB" sz="3000" dirty="0" smtClean="0"/>
              <a:t>Here is always something going on</a:t>
            </a:r>
          </a:p>
          <a:p>
            <a:r>
              <a:rPr lang="en-GB" sz="3000" dirty="0" smtClean="0"/>
              <a:t>We are a great nursery</a:t>
            </a:r>
          </a:p>
          <a:p>
            <a:r>
              <a:rPr lang="en-GB" sz="3000" dirty="0" smtClean="0"/>
              <a:t>Come here, if small, if big</a:t>
            </a:r>
            <a:endParaRPr lang="en-GB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das </a:t>
            </a:r>
            <a:r>
              <a:rPr lang="en-GB" sz="3000" dirty="0" err="1" smtClean="0">
                <a:solidFill>
                  <a:srgbClr val="FF0000"/>
                </a:solidFill>
              </a:rPr>
              <a:t>Haus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für</a:t>
            </a:r>
            <a:r>
              <a:rPr lang="en-GB" sz="3000" dirty="0" smtClean="0">
                <a:solidFill>
                  <a:srgbClr val="FF0000"/>
                </a:solidFill>
              </a:rPr>
              <a:t> Kinder</a:t>
            </a:r>
          </a:p>
          <a:p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immer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etwas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los</a:t>
            </a:r>
            <a:endParaRPr lang="en-GB" sz="3000" dirty="0" smtClean="0">
              <a:solidFill>
                <a:srgbClr val="FF0000"/>
              </a:solidFill>
            </a:endParaRPr>
          </a:p>
          <a:p>
            <a:r>
              <a:rPr lang="en-GB" sz="3000" dirty="0" err="1" smtClean="0">
                <a:solidFill>
                  <a:srgbClr val="FF0000"/>
                </a:solidFill>
              </a:rPr>
              <a:t>Wir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sind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ein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toller</a:t>
            </a:r>
            <a:r>
              <a:rPr lang="en-GB" sz="3000" dirty="0" smtClean="0">
                <a:solidFill>
                  <a:srgbClr val="FF0000"/>
                </a:solidFill>
              </a:rPr>
              <a:t> Kindergarten</a:t>
            </a:r>
          </a:p>
          <a:p>
            <a:r>
              <a:rPr lang="en-GB" sz="3000" dirty="0" err="1" smtClean="0">
                <a:solidFill>
                  <a:srgbClr val="FF0000"/>
                </a:solidFill>
              </a:rPr>
              <a:t>Komm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doch</a:t>
            </a:r>
            <a:r>
              <a:rPr lang="en-GB" sz="3000" dirty="0" smtClean="0">
                <a:solidFill>
                  <a:srgbClr val="FF0000"/>
                </a:solidFill>
              </a:rPr>
              <a:t> her, </a:t>
            </a:r>
            <a:r>
              <a:rPr lang="en-GB" sz="3000" dirty="0" err="1" smtClean="0">
                <a:solidFill>
                  <a:srgbClr val="FF0000"/>
                </a:solidFill>
              </a:rPr>
              <a:t>egal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ob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klein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ob</a:t>
            </a:r>
            <a:r>
              <a:rPr lang="en-GB" sz="3000" dirty="0" smtClean="0">
                <a:solidFill>
                  <a:srgbClr val="FF0000"/>
                </a:solidFill>
              </a:rPr>
              <a:t> gross </a:t>
            </a:r>
            <a:endParaRPr lang="en-GB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Kitchen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EQEhUTERAQFhUXFRIVFxUYEhgXGBUVFRYWFhUVFhcZICggGBolHRYXITEhJSkrLi4uGCAzODMsNygtLisBCgoKDg0OGhAQGi0fHyUtKy0tLS0tLS0tLS0tLS0tLS0tLS0tLS0tLS0tLS0tLS0tLS0tLS0tLS0tLS0tLS0tLf/AABEIAK4BIQMBEQACEQEDEQH/xAAbAAABBQEBAAAAAAAAAAAAAAAAAgMEBQYBB//EAEcQAAECAgUHCAYIBgEFAQAAAAEAAgMRBAUSITEGE0FRYXGRFCIycoGSscEzQlKhstEVI1Nic4LS4QcWQ6LC8DQkVJPx8kX/xAAaAQEAAwEBAQAAAAAAAAAAAAAAAQIDBAUG/8QAOBEAAgECAwcCBQIFBAMBAAAAAAECAxEEEjEFEyEyQVFxM4EUImGRoRVCBjRSsdEjcsHhQ2LwFv/aAAwDAQACEQMRAD8A9vthTYBbCWAWwlgFsJYBbCWAWwlgFsJYBbCWAWwosAzg1oAzg1oAzg1oAzg1oAzg1oAzg1oAzg1oAzg1oAzg1oAzg1oAzg1oAzg1oAzg1oAzg1oAzg1oAzg1oAzg1oAzg1oAthAczg1oDmeb7Q4qbMCTSWe0pySAk0xms8FO7kRcSaa3UeCndSFznLm6j7lO6YuHLm6j7k3TFx6BHD5yBuVJRykjqqBlXIBACAEAIAQAgBAcIQDT4E8CQosSRYzIjdExs+SiwIhp0sVADl21AHLtqAOXbUAcu2oA5ftQBy5LMCxSnajwKnK+wOiO/UVbJIi50Rn6vem7kLirbtitumLnbbtanci4WzrUqkhc7bOtTukLhbOtTu4kXC0dZVskewucmpsgcSwBSAQAgBCAQAgJ1XYHsXPW1LIlrIkaVyAQAgBACAEAIAQAgBACAajUdj+k1p3i8bjoSwKumVQwXtc8bJz8VMYXYGBVzNb+P7LTdIi442hQxoPEqd3EXFtozB6o7b/FWyoXFNgtGDWjsCZUBamwBSAQAhAISCAEAIAQAgBACAEAIAQAgBACAnVdgexc9bUlEtZEjSuQCAEAIAQAgBACAEAIAQAgI9NwG9Xp6hkNbkAgBACAEAIAQAgBACAEAIAQAgBACAEAIAQAgBACAnVdgexc9bUlEtZEjSuQNujsGLm8QgI0etqPDMnx4LTKci8Ay137kuB+BSocToRGOunzXA3a7tCXA8gOIDqAEAIAQAgBAR6bgN6vT1DIa3IBACAEAIAQAgBACAEAIAQAgBACAEAIAQAgBACAEBOq7A9i562pKJaxuSVVcdEdbyKuyCpVSTFZcOIiiRlzGfE9dmBhGVW0lfgY121HgZkRna/NerLC0n+05VVkupNo1eUmH0I0QSEhJ7hIahI4LGWApPuXVeRawMtqayX1pdd6wa7xEyd5WH6fe9pGnxHdFjRv4jRxK2yE4aea4E7Zgy9yylgKkVfUsq8WWcL+IzBIRIG8tieALfNYLD1X0L7yPcsaNl7Q3ynnWmcr2gy23GfAKJUqkdUSpxejLKBlPQ34Uhgvlzg5vxAXbVlcsWECnQol7IsJ18ua9rr9VxxU3BIQEem4Der09QQ1uQCAEAIAQAgBACAEAIDk9qi6ATS6By2NY4qMyAZwaxxTMu4OGK3WEzIBnW61GdADGbrTOgN8sh+2FG8iLDX0rA+2h98JvIiwl1bwB/VZ3mn3TUb1Cwj6do/2oTeoWD6do/2oTeoWLao6bDih2bcDIifbNZVJKRKLVUJKmuOiOt5FSyCpUEmJy69KOozxeu7Z/q+xhX5TLL2zjBAKdo3eZVIdfJLEq0tCF0HI/SO8rOjyItLmYQcew+BUVuQmGogOI0nir5ItWsVzPoyXAebBM7xh2ALy8RShv4xS4M6ac3kbFwK5pEPoRYjb5yD3AT2yN66Xs+l0uZqvLqXRywpjWsBil0xO9rCbydJaSVjRwSnmalazsRVxThZWEfzlS/b/ALWfpW/6d/7/AIMvj3/T+SXV+VlJcHuLgbLQQC1siS5rdAB0rjxVB0LWd7nRh6+9vdWH2ZWUl2DYPB3zXFnkddhJyhpftwxssk+JUZ5AP5gpf2jO5+6Z5dwBr6k/aN7n7qMz7gPp6k/aN7n7pmfcD1ZVrHY+yIvqs9VuJaCTeDpXuYLC06lJSkuJlJ2ZF+maR9r/AGs+S6/gKHYrmYfTNI+0/tZ8k+AodhmZz6ZpH2n9jPkn6fQ7DMybVVYRYheHvmBCeRc0XiQBmBtXHjMJSpqLgv3ItGTZUilxPtInfd816e4pf0opdneVxPtInfd803FP+lC7HadEJzZJJObF8/vOWVCEby4dSXci2jrPFdGVdiLltky4543noH4mrzdqxSoqy6l4aiqDRmGGwljZlrdGxfP+DUkNozBgxvBAKzLPYb3QgDMs9hvdCAMyz2G90IDS5IsAbEkAL24CWgoDQICprjojreRUsgqVBJicuvSjqM8Xru2f6vsYV+Uyy9s4wQCnaN3mVSHXySxKtLQhdByP0jvKzo8iLS5mEHHsPgVFfkJhqNrUoSoHo3dvgvOxH8xE6Kfpsir0jmJMfBnUHiVjhP3+TLF6x8DS7DlLGqBNsaZA5rLzOXpG6gSvI2ppE9DAaslwGNBP1jTubE/SvHPTHub7Y7kT9KAOb7Y7kT9KAOb7Y7kT9KAOb7Y7kT9KAl1jCPMLQSMzBJIBkLrIJ1YBe/s6vBUlGTSbbsZTXEgr1jMEAKAWVRdKJ+DE8Wrg2hyw/wByLx1KwL0Ch1ASaZhD/DHxPXNQ1l5JZGXSQW2TPpj1D8TV5m1fRXkvDUnUOGBDZIOlZEpuE5SunIL502HbOw979kAWdh737IAs7D3v2QBZ2HvfsgNFksLol2lumegoC9QFTXHRHW8ipZBUqCTE5delHUZ4vXds/wBX2Ma/KZZe2cQIBTtG7zKpDr5ZMuglWfEgVFN5VKXKTLUIZv7D4FKiurExEq5UlQPRu7fBediP5iJ0U/TZFXpHMiTHNzOoPfM+azwqspP6mOJd5JfQaXScxZVS2cOOdTIfvitC8namkT0MBqx6i4leOemSUAIAQHEBsIVDaYdkz50OGx20Mw3YlQ4xdSnUa4wbcfcdGu4x9BwPZd3ivR/Uq/dFciD6Dgey7vFP1Ov9BkQfQcD2Xd4p+p1+4yIU2rYcIPcwGZY8Yk3Sn5KrxlStKMZd0MqRkgvpzA6gJdYtlmvwWHiXHzXJhndz8ssyIusqW2THpj1D8TV5m1fRXn/JeGpY0I/Vs6rfBfOmw8gBACAEBf5MYP3t8CgLxAVNcdEdbyKlkFSoJMPl2frW9Rvi9ejs5fOznxHKZhewcgIBcQYbgsqTbv5ZefQQtSgqJiVSnyky1BnkfApPp5ERKuQSoHo3dvgF5uI/mInRT9NjNHgPiODWNc5xwDRMmV5uC7atanRi5VJJLuzCMW3ZD0VhIBAJAYyZkZCdwmdCihUgvlbV2+H1OfERebQZXWcxa1K4iHSCJdCFoB/qt0FeTtTRHoYDVkmjUh1/R7jfkvHPTH8+77vcb8kA7R7cQybZnKfRaLh2K0YuTsgSmUGKZjmzkT6I3nGUyyXvV90yuYgZ933e435LL6FjZ1WbTIZN82MJ2myrQ5gyzzY1DgunKuxW4ZsahwTKuwCwNQ4JlXYEWs2gQ3SAwdo+6USWaPlA88C+pMDqXBNrT+l+BC8CuPCfv/3MtIhLsKltkz6Y9Q/E1ebtX0V5/wAl6epaUOKTDaeb0R6oGjUAvnTYdtnZwCALZ2cAgC2dnAIAtnZwCAvsmTMPwxbo2FAXaAqa46I63kVLIKlQSYfLz0zeo3xevR2dzs58RojML2DkJlWRILXOz7HOaYcQNs4iIRzXdl64cfTxM4x+Hkk8ybv26l6bir5kOtjw8w6GYM4rjDLYupoF7JaNOGM9i5VSrPFKrvbQV7x7vuaytlslx4cSDm3ey7gV6e/pf1L7mOSXYU+E6eCyhiaSWpd0pX0JwY50FsNtG5wc92dAvcHNkGXDAHaexcV8uIlW3t4tL5eia6l1B5bZeI7S6sjRnB0GhRWCy1tlrXOm5okXTlicf9mpwleNKDjUqOTu3e3foJ0pSd0rD1EycpjmuaKLGB+8wt0fekqV8RCVZTXQvCm1Bpkir8nKzgPESFAcHCcjzTiCDcVfF1MNiqe7qptFIU5xd0ToeTFYCEYcmNZEEMPDnNxYZg3Xi8LCKwzqwqODco3tx6ETo1JJpPg9SP8AyLSvbgd536V6fx8f6Wc3wM+6LCqcj4rBEbFeyT2tE2kkgteHaRsXFjKyr2srHThqDpXuyWMkJdGKe1s/CS4d0zruLZks4f1WHfDn5pumLjoyeiDoxmNxE2wgDeJaCrQjOLuiHZjLsmYtx5S+7DH9S23tUrkiI/lV+mLM3mdgXzM/aWEoyfQvwL2hUR0MMafVa1s9chKaRg0wTl0EAgBAR6fDLobgMSCOIUXs0+zBkP5cpGpvE/Jex+pU+zM8g/RqkjsDxm4TrbbMzObdMxd/sguHF1adepSmpyjkd7LSX0f0LLgmu5JpdVxnQ2wwxlzYc3GcwWAggXYLCm4LF/EOUuF1bo7vVku+XKV/8uUjU3ifkvV/UqXZlMhPqap4sGIXPAlZIumb5tOrYuPHYuFanlinqWjGzJdFoD2saCWzDQDedW5eRZmg5yN2tvv+SWYDkbtbff8AJLMAaI7W3ifkosDnJT7TeJ+SAvMnYRaHzIxbhuKAuEBU1x0R1vIqWQVKgkw+Xnpm9Rvi9ejs7nZz4jRGYXsHICA9SyEqejxaIyJEgsc6068ieBuXz2I9WXk76fKjTCqaP/28H/xt+Sxsi5IbR2DBjB+UJYDgUg6gBACAj03Ab1enqGQXxGjFwG8gLexU614OBB7UFzqgkFIBACAEAIAQAgBACAFABSAUAFIBACgAlgCWAIAQE6rsD2LCrqSiYsiSprjojreRUsgqVBJh8vPSt6jfF69HZ3OznxGiMwvYOQFF0TZnr/8ADv8A4LOs/wAV8/iPVl5O6nyo0yyLggBACAEAICPTcBvV6eoMpWdGDo+JE2gmR7L+wBehSnaB4WM2hOjiHSUb3t5FUKgtbGFlxNkgzxxa4nBUnNuOh6dCTnFSlwLqESZk2ZT5stW3bOaw6nQncWhIKQCAEAIAUXAKQCAEAIAQAgBACAEAIAQAgBATquwPYuetqSiWsiSqrjojreRUsgqVBJjMtbOeaXCf1bfieunDbxzy03ZmdTKl8xnM+wYM8F3fCVnzTMN9BaIeo+diB5hwwRDbbf8AdaNKyrU6FCUY1ZtOTsvqwqkmm4rQ9S/h86dCYfvRPFcdWOWcorozpi243NE94aJkgAaSZAKiTfAkTBite0OaQQcCOCNWdmBxACAFFwcS4ERYYcJGaKbTBQVpVcV0UljJtLJB1ptxvxnLXoBXZSrxUfmZ42J2fVnio142sreRFXVTFhm1ELWNDhOZE5AETBExLnaZYJUrxlpxPWUWldlyaHMzDpDcOdqv1Xn/AHHDe2LWFGiHX7k330JsJ5KdYTeoWOcmds4qd7Eixzk7tXvCneRJsEPmO5xDccSBoVZyTXAhDkGsYDzJkeC46hEaTLcCsLssSZjYlwGbGocFN2DhhD2RwTMwV7sV1rQqcUgEAIAQAgBACAEAICdV2B7Fz1tSUS1kSVVcdEdbyKlkFSoJMTl16UdRni9d2z/V9jCvymWXtnGLZFc0ENc4Bwk4BxAcNTgMRvWc6UJtOUU7cVdaeCU2tD0fI+umQaEGFwt88tABJnjf2LyatLNUcnwVzopTlmytcLLj3JxrRriHx2xYrbyGNsENIE52GuwxvdwCpOcYK1N//ef8HUknG/UmQcoy65lGe1o9q6Q3ASC5c1wT6JWlvFku39lFwTXR2gTc4A6iVAMtX2UFKgNtNFGDbQaJGI9xxM72tAuH/tAJq+NHe1kR9KjEuY0losNbzm6mtGtAcrmtIsCEYgiPMiLjJXpwdSSiis5qCuzMRcs4zvXiDd/9Lu/TKn0OT46H1E/zfF9uLxP6lP6ZU62Hx1N9GT3V7HLIbxEfz2uJm52h7mjTqC2wuAhPMp6pm6q5ldDYygpIvzju875rqlsyjbqM7LCmZRRmOAbGEQWWkkXXnEaV5uAwTr03KrGUHdqz7Lr7l5StpxODK+ka/c39K6/0hf1EbwuqpryJHY9xLWtbOZlhKRnPCV683E4Z0JKLdy0XcbrGqYcabokSLKzbMops2cbRGEtq5iw6yp4LcIbLgHTstJAxDpynK7HYgHY1DdK5zmnXZE+ydyArW5OMmS+JFeTrcW/AQgLKgw2QBZnEsi8NDiR2kumpVwT/AKRhew7ut+an5hwF8thav7UvIHRSIOscCmeQsdzkE+s3jJSqjFhQbCOBb3lO8kLHWwGHAz7U3siLByUayp3rFgNEGs8E3rFhPJNvuVt8uwscNEOsJvl2FiTQ4RbOctCznLMESVmSVNcdEdbyKsyCpUEmJy69KOozxeu7Z/q+xhX5TLL2zjBAbjJiqYUSA2I63avFzgBcbrpFfO4n1ZeT0KfKjR0eiwmeq8/nH6VgXJrKWW3MEt95QCIlJe7F7uKAYc4DEgb7kBnspKxgvhmG1wLw5pwN0pzvwwmgLiqvQQvw4fwhAQsrB/0zt4W+GaVWL7GNfjTa+hha0q99GiGHEs2gGnmmY5wmF7eAx1PG0d9Tva7XHhoeNVpSpSyvUirsMzTQ3FtHo55t7Ygva04POsbVyYZKVSouPB9z2KPpR8HGUoj1YZ3w2HyXW6KfV/dl72JdKiMa2GQIDy5s3ANkWGeBDSB53LzcHOtWq1YSjKCi7Jv9314l5JJIZNKhkSNHZvDnDzXcqFRcVUf2K3Rpslnscx4ZDABJaWk2w65use7YvF2hGams7vwNIWtwLt1BBnOC29gYeaOgMG7BcMNQXnlxMShtNomF0mCGekOYMBjdov2IBdHaIby8NMy1jTzjKTBISnsQEnlgOLffNAZHLdwNgylefBevsnmkZzMsJL3OBmSojIzWNiFzrL7Vk28bJkdNy4KWIwtWvUw8bZ4WzK3fQs4ySTOcvjfaxO+V0vDUf6V9it2TodaxhCLrczba28DAtcfJcc8DQdVRtwtf8l8zsNfTcf2m90LT9Nw/b8kZ2LFfxhohnaWnyKo9l0b9UM7HoeUcQDoNnsJHuWb2TTb4SaJ3g/AynfOVgzJAmIhHks57KSTakTnNe2k2YVt73XEDQSTsnifkvGfA0H6FEEZtpkR2MpECYO0KATYLCMXT7JIBxAVNcdEdbyKlkFSoJMTl16UdRni9d2z/AFfYwr8pll7ZxggNxk1WsKFR2te6RvOGtfOYn1ZeT0KfIi3h13Rz/UA3grEuRqVlHBb0ZuPAICqpOUsV3QAaPegKqPS4j+k9x7UAwgPQKq9DC/Dh/CEBCyqH/Tu3tW1B2qRfYyrcabMRWlEdR4roTwwubKZBJBmARIz2r2Nn4mnjKCrU7pO/DTQ8irF05ZGRM4fu90fJduT6syz/AENPRqTEbAgWHOALHEyuE84/UuWhSpSnPPx49T16Te6icdT4ul5PWAd7nBdSw9J8q+xe7JFJjWWQ3TgPLg4kZts2SNwMpeGhcGEnOrWq03GUIxaSd+bhqWkrJMjmlNOMGF2Wx7g6Q4L0NxJfvZW5dVbSLNFpD4QLC1kYg2pkOEOYcDo0LxNpRkqizO/A0geM0fLat3//AKNK7wkPcvNbLmloGX9bhwc6mWwJzDoEENNxF9hgdtuOhUcwXkL+IVYuxdAA/BHzWbqsylUS0LeBl9S3kB0GjXkDoPnf+dFVbZg8TxsWmVFMiQnMsOlMOncDhKWIXu7MoQqqWZdjom9CidWkY4vBGosYfJeqsFSWiKZmdiVm50g5kIgTkLAkJmZlqVIYClCTlBtN6u+pOdiHUtpMzAhdlseDloqE0uE2RdD4fCMI/VvAzjbg++dl2kjesnGqqytK7t2+pN1YjgwNIjjbaYb90h4rVqv3RHAk0SLR2B97iXNLBbhg2Zy5wkcVwY3C4nESptPLld/lev04l4NRGOSwjKVIbPax7Zdsiu7fVVrT/KKWHIdX84WY0A3j15adoWc8V8jvBonLxNVT6dBYAyK2KSRaBbZuxGk44rxKOEnWTlHh5NHKw1Ra7orBJraQL8TY4mRWz2ZV7ojOjQVJT2Rg4sc8yInaEsZ4LkrUJ0naRZO5aLC5JU1x0R1vIqzIKlQSYnLr0o6jPF67tn+r7GFflMsvbOMEBZQOiNwXzmJ9WXk9CnyIWsS51ACAEBxAegVV6GF+HD+EICDlb/xn7wujC+tHyY4j0peDz0knEr6WMVFWirHhN31OKQamiviiBAzZigWHTsl0p5x+pcdFU3Unntr1PYo33UfBw0uM03viTl6xJu/MurdUZLoaXY5SI7A1lgtcSJvBhNFl09Blh8tq48LDEOrUVWOWKfytPVWLSskrEcxgZThw/wC4T4GS7901pJlLl3VsjQ6VIS5kYYz/AKS8Lal1UV3fgawPHaHQZACXZ814zkWbsW9Houzs0BZOXY5qlaxZ0aikm7joCRg5Oxw1KpdUCiBpEtYv7dC7aVDhc5N9eaNBll04e5/i1e3sjSfse7LRGdXslAQAobsSSpSguBEvrW49R65s8XVUk+GV+NSehFXSVBACAVC6Q3jxVKnI/BK1NDlH02dQfE5eVs3kfkvMqV6JU2OQfRi9ZngV4u1OePg0galeXYuVVcdEdbyKsyCpUEmJy69KOozxeu7Z/q+xhX5TLL2zjBAWUDojcF85ifVl5PQp8iHFiXBACAEAID0Cqx9RC/Dh/CFNgQMrf+M/eFvhPWh5McR6UvB54F9K5Janh2YrNnUeCq6kV1JUJPoaiiMiGBBsE3NcCA8C+243iepclGpRVSefq+x61JNU4oVnKS0YxwPzALqth5aWNLscpNZTawBjbQBES0xpDjO44LiwuBqxrVZ1J3i38qXRFpSVlZEflY0woJ/KR7mkBd+4a0m/x/gpmL2pm5yjR2w2SJbEaACTNxhyGK8PacZKaTd+BrHTgYRmTtJh3GjRxheIbjPtAIXiOMjlqyn2JMCrXDpNc0aiCD2zwV6dJvU4Ks5LoWLIbWCZkANH+4r1KGFvw1OCdRydkRKRWgaW32RaaJ6SSQJBe1TwPyNvjwZejScppmsyx9TefBcWyueR9HPRGZXuGYIDrHEEEYggjsWdSmqkHB6PgSuGhYfSTi4xXNYXZ2G+UpCYa4Sl2LyY7Jpww/wkJNLK1e/HU03jbzEGPEtuc4gC05zpDATM5DZevTw1Hc0o0072Vrszk7u4hbkAgFQukN48VnU5GStTQ5RHns6n+Tl5WzeR+S8ypXolTY5B9GL1meBXi7U54+DSBqV5Zcqq46I63kVZkFSoJMTl16UdRni9d2z/AFfYwr8pll7ZxggLKB0RuC+cxPqy8noU+RDixLggBARaVT4cPpG/2Ref27VvTw1SpxSKSqRWpVx6yixLoYsjXp46OxbzeFwnGtK77f8ARNKjiMQ/9OPAjNfSGGbXxQb72xCDxBmtqe0sDNapeURPZ2Lg+VvwSG1xTLNgxozm6nc/45rWdXBr5nKK97GMaGIfBRb9hgxqQZc+IJYSdZ8FlLaeCi+dP8m0Nm4p/st+Bs0R5xI7SSueW3sJFfJf7HQti4qXCVvvc5yA/d/3sVf/ANFh+zLPYdd9UPwjSIfQixG3S5sVzbtVxCtHbeBlzK3sUlsfFR0t9yU2uqcCDnXOIEhaayJd+cFdMNoYJ6VLe7RhLA4uP7WPQsp47QBEgwHjSTDLCTvYRLsC6oVoS5Kn5/yYSVaHNF/Y3f8ADWvuUOitMFkOxYcS1zjO1aGDpkSs61w4+LupOV/t/wAGlKbfBqx6AKUzX7l5xsdLobsbJnrQiyGY1WwInShQnaL2gyV41Jx0dijpU3qkUdMyBq6I/OOo7rQIcJRooAIlKTA4NGAwC7YbVxcIOmp8H9F/e1yI0YR0RXZWw3ODLLXG84AnRsW2y5pSk2yZmZfDc24tI3ghe5GcXozOwlXIBAON6Duszwesn6i8P/gnoNrUgEAIDhUA0VfdKH+H/k5eRs/ll5NJlWvQKmxyD6MXrM8CvF2pzx8GkDUryy5VVx0R1vIqzIKlQSYnLr0o6jPF67tn+r7GFflMsvbOMEBZQOiNwXzmJ9WXk9CnyIcWJchUqs4bNNo6hfxOAXTSwlSo9LLuZyqxXUgti0mk+jaWt1i4d7T2LTEVsFgV/qyu+3X7E0aGIxPIuHfoTKNk+G3vJcfdw0r5zGfxLWq3jR+SP5/6PdwuxqVP5qnzP8E0UDf7l4Eq7k7viexFZVZcA5Dv9yjeok7yHf7k3wDkO/3JvUDnId/uTeg7yHem9Ach3pvUDnId/uTeoHeQ703xA7RocSESYcSIwmUy1xbOWE5YrWOMqRVlJ/czlRpy4uKfsTIVYUtuFJjdpDvinJXjtCstJGcsJRlrFE6HlHTBi5jthhj/ABkt1tasuxhLZtF6ImQsqoolagsOuRLZ+MvetY7al1ijCWyYdJMmQcr/AGoMQHY8Ou7ZcFvHbUP3RMZbJn0kjM5T0qJHj24JiBthokXWbxOdwO0L2sHt3ARp2qOzv2OCtsnFOXyq/uVzKZTYcpRY91wFsuGromY9y9CG09m1dJpeeByzwWLhrF/3O/TVIHTDHS9uCw9k5YLtp1MPP06n2kYSjWhzRa9hTa9nO1R4J1WbbZa/WM10Wn0m/wC5TfPqh0V1BNxgRGgkE2YodeARcHNF150qy3yea6fkb1dhbafRTLnxm65ww4C/GbXYdhU76stYotvIjjYkA9Gkw/zB7eE23qyxL6wZOaL6jjYFrovguOpsZhMtcp4K3xVPrdexPA6+hxQJ5t8tdkkcRcrrEU3+5E2Zd1/0of4f+Tl52z+WXkvMq16JU12QZ9L+T/JeLtTmiaQNYvKLlVXHRHW8irMgqVBJicuvSjqM8Xru2f6vsYV+Uyy9s4wQD9JpwgsbMEki7V2leK8O6taXG3E7FPJBFY2kxaS9sMODbRlK8DtOJXVOnSwlKVVq9kZxc60lBO1zUVdknCh3xDnHaiJNHZp7eC+G2h/FWIrfJR+SP5PpMNselS+ap8z/AAXIojRcAOC+alWlJ3buz2ElHgkd5KNnBV3jJuHJRs4JvGTcOSjZwTeMXDko2cE3jFw5KNnBN4xcOSjZwTeMXDko2cE3jFw5KNnBN4xcOSjZwTeMXDko2cE3jFw5KNnBN4xcOSjZwTeMXDko2cE3jIuHJRs4JvGLhyUbOCbxk3Dko2cE3jIuHJRs4JvGTcOSjZwUqtJaNkOz6CH0Fhxa072hb08fXp8k2vcynRpz5opjT6ohH1G9kx4FdtPb+Oh/5G/JzT2bhZfsXsR31BCOBeNx+a9CH8WY1c1n7WOaWxcO9Lr3GXZODRFPa3913U/4zne06S9mcs9gx/bMjxsnojQTbYR2jyK9TD/xTQqtRySTfi39zkqbGqQTakvyV0Rj4TpWpESM2kiU9RX0NCrGvDMkeVUhKm7NnpdR0NkajQHRQXOzYvLnTxJvvvxXl1K86VSUYOyudcFeKuSn1JAPqkbnHzSOPr9y2RFnk7QGwS+yXX2TeRdKeFyxr4iVazkSlYu1z2J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667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Kitchen Clipar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13"/>
            <a:ext cx="6768752" cy="36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kitchen – </a:t>
            </a:r>
            <a:r>
              <a:rPr lang="en-GB" b="1" dirty="0" smtClean="0">
                <a:solidFill>
                  <a:srgbClr val="FF0000"/>
                </a:solidFill>
              </a:rPr>
              <a:t>in der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living 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</a:t>
            </a:r>
            <a:r>
              <a:rPr lang="en-GB" b="1" dirty="0"/>
              <a:t>living room 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orldartsme.com/images/living-room-clean-clipart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bedroom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bedroom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ages.clipartpanda.com/bedroom-clipart-590c1ced5af97bc2ded049bb8ccdd9a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624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garden – </a:t>
            </a:r>
            <a:r>
              <a:rPr lang="en-GB" b="1" dirty="0" smtClean="0">
                <a:solidFill>
                  <a:srgbClr val="FF0000"/>
                </a:solidFill>
              </a:rPr>
              <a:t>der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garden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image.shutterstock.com/z/stock-vector-white-house-with-red-roof-in-summer-garden-92878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95424"/>
            <a:ext cx="655272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bathroom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bathroom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images.clipartpanda.com/bathroom-clipart-bathroom-clipart1-300x21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rooms – </a:t>
            </a:r>
            <a:r>
              <a:rPr lang="en-GB" b="1" dirty="0" err="1" smtClean="0">
                <a:solidFill>
                  <a:srgbClr val="FF0000"/>
                </a:solidFill>
              </a:rPr>
              <a:t>andere</a:t>
            </a:r>
            <a:r>
              <a:rPr lang="en-GB" b="1" dirty="0" smtClean="0">
                <a:solidFill>
                  <a:srgbClr val="FF0000"/>
                </a:solidFill>
              </a:rPr>
              <a:t> Zimmer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r>
              <a:rPr lang="en-GB" b="1" dirty="0" smtClean="0"/>
              <a:t>The play (child’s) room</a:t>
            </a:r>
          </a:p>
          <a:p>
            <a:r>
              <a:rPr lang="en-GB" b="1" dirty="0" smtClean="0"/>
              <a:t>The office</a:t>
            </a:r>
          </a:p>
          <a:p>
            <a:r>
              <a:rPr lang="en-GB" b="1" dirty="0" smtClean="0"/>
              <a:t>The cellar</a:t>
            </a:r>
          </a:p>
          <a:p>
            <a:r>
              <a:rPr lang="en-GB" b="1" dirty="0" smtClean="0"/>
              <a:t>The guestroom</a:t>
            </a:r>
          </a:p>
          <a:p>
            <a:r>
              <a:rPr lang="en-GB" b="1" dirty="0" smtClean="0"/>
              <a:t>The hallway</a:t>
            </a:r>
          </a:p>
          <a:p>
            <a:r>
              <a:rPr lang="en-GB" b="1" dirty="0" smtClean="0"/>
              <a:t>The loft</a:t>
            </a:r>
          </a:p>
          <a:p>
            <a:r>
              <a:rPr lang="en-GB" b="1" dirty="0" smtClean="0"/>
              <a:t>The dining room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Kinderzimmer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Büro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Keller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Gästezimmer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Flur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Loft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Esszimmer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Charades</a:t>
            </a:r>
            <a:endParaRPr lang="en-GB" dirty="0"/>
          </a:p>
        </p:txBody>
      </p:sp>
      <p:pic>
        <p:nvPicPr>
          <p:cNvPr id="2050" name="Picture 2" descr="http://theautismhelper.com/wp-content/uploads/2016/01/Charades_Large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2204864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am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are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She is in the 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is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are in the cellar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We are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Are you in the office?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8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window/s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</a:t>
            </a:r>
            <a:r>
              <a:rPr lang="en-GB" b="1" dirty="0" err="1" smtClean="0">
                <a:solidFill>
                  <a:srgbClr val="FF0000"/>
                </a:solidFill>
              </a:rPr>
              <a:t>Fenster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door/s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Tür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Türen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table/s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Tisch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Tische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chair/s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Stuhl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Stühle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AutoShape 2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open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" y="1628800"/>
            <a:ext cx="2283916" cy="16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png;base64,iVBORw0KGgoAAAANSUhEUgAAANAAAADyCAMAAAALHrt7AAABd1BMVEWvjGn////vzpwErtK35/Gph2TkzlwgICDd3d1LPC21kGyyj2vJ7fVxVjrCw8Q4LSFgYWK97/o4QkKhf10AAAD106DvyppefIMnHRHm5uaScVErGQDwxZjr01vwv5UAs9ktSUbxuJI+Ulfwwpfxso8Aq9CBeHUCUGEYGBgxWWXbvY95eXngyll/bVMLCwsUAABZRzWCaE4OYnUAmrxvWULNsYYDi6jDp4FlV0K2traeiGeLeFvQ0NF4aE+mjWYAZ4GSlJZMWV3VwFbZr4hXV1cDdIwDc4tWSjg0KR+Qu8XEsU+MfjlSQjE6NBemlkNjWShzZy6Ojo5TSyE0NDRVWTugoKBKRBVVUkhdUjNqYCmWiDirmThnaXHGskdNRCpGQj2DdzFtb3iJeRYAAxx/czJyZBNSRgA7NR9WTCsBN0IeEQoAIysDQ1EPLzchOkFfRywALT8+SThLQAAtMyVCLx15WEdPNxsZJShZUEhsUEB+pa4oFgCl0txqdgcoAAAQi0lEQVR4nO3d/V/aSBoAcKAbJEklbGE4wzb1XNfTC6CJgnnhpSzFhUOqoodVrMXrebvbbve8F6/Xvds//mZCeAlkAr5Axh7PD1YC+sm3zzOTmWQSPd5JhFbh3ImjrGcSHn6DZdwJqjIRUHCe9bgTDD0DzUAz0Aw0A81Any2Ixbkm5p0siI0dfW0flfCESBPO0L9//dI+fl14iCA29psvv7CPL59Qnwvo8ePHnxXo8WNDNAPNQDPQDNQnmoFIBz2egWagGWgGmoFmoBloBpqBZqAZaAaagWagGQgXfLBRD5VaHNcqheINLfCgQbwW//RxPhamzNUa4Vjs6vpTvIFVkQ3SSjWZYhnLxSuWZTxU7IqLBx8aiK9z8xTTuR5nRL8qPH8d0h4QKBCiYz1BTDYizDJMdxsy0fHB2iMUlC19DPd2naJTbZDEVaRUmOq+A00fW9bSIxLEv4Ycy2c9FEV5jG4hHJNoWvZ032ao+ZZGOKhwbeV4WImWJInmOJgeyGKpVEUKd+uR9cy3sgSDsi2ZGfysuaaPDcsoPagLj9XoWPdjLPXxNU8qqPCRwq4wgCSISnG1GPw2LHG9RDKxikYmqDTP2CyZoGgUNUmGFYd6bIlLwTSF6Vp331jmKk4giD8Kw2qSh0VGwVGw4mDjYVAnIVdSEBFL9T7KxI540kDZBbhbXC2M/RlYaTGaRiSWkSXWuv6Fpf6bJQuUvWY9tVp4qEsYMIVpyfjGpqldaySBAhXYtM2ui8F1DMabcgrzNvtRy5IDqnhkrt3DwSTgdrm939g3GTqeIgVUCqdqTHt3pXK6TNns+zjrqCop9EsIANXllGR4GJlTAMijro5lKDnVaVJMmCunnNtXW0ThQF9ME5T9KBv5YSku6QM+X/oXeBCN0TU9Q7eTxKRoEcAXnR9n0bzIJtgwx5AAOoqh/UDpSUMODBqOCDIiACC9APs92F3ocDtQKrCVsWjmChNKlznrr4yhJsikYB5dB9VlVCmshzbSAwO8zyntb4EIK01SRfMFF4vJNa6c09Miwvb/RjZWQcNAhgu7DuI/0rDBs+GK0uYY+979FmTW850XwJfL5EX4ZtuncJZDq0dCR9swzbgNCl3BMmFkWux5+gP4+rYD0P8iT1snTin4mpFiLoOyV2HUfMq2GucAem1ABPtKmCJ3QSXYmJlUzj49I0USOr1FhcNwao5+rZRiGTrsKihwxdzag1rYAk2rai6ZLEtoUTbLhdmY5CooDnslWb2lx2hUZijGUJCqMAznKugaVj13W46FFlUlVLwyI81jQNNYXqbJLMth+jebdDi/na/AwzDniV27BwrOMWxKH+EBopKOwn/FTH7UBzmZkWVq4ethz3RA2gnsZ2knTzQaBXpZ1+F3vmhap6MoHD6fg2XnUdNfY1aiTxjEl0WJkRQcKGpGzji2QhAcHGQ6G3FJQmXHgdgfXAFpiiLjE9TZ9acoS1BgfH36dJQIDvg4kLZdFzxxUNyXl1N5DAhROqHkRGRI6t1NeBIAagSAJ66AVJBP0fj8wP1eRvH0RSSShK/1SEQxtziJfIDzgbIbJcfngBLBdNmGZ3n5GYplCMrAygtHIi/MLcuGCAfK54E+1IimAGoosJE7eeCuLy0twa+MbNSZ7FlGWwySk8hXs2lEUwC1fCAp4grO8Cy1o50SI2HdLUbV4VIEZ4Svpp+hRh4AzKTBTNBSJ5698MTk8ItnfVuWnUA6zP1giiYO4suw2sr4ijPS8Q2KpSXqX8yLF8ovnt4WVHT4mhOTAMz/OmVQHM6lFcyoxwpq7z8sOLm3YckRFIXD9+jAaGHiIJgcVBoOoKV+0LN2FzEeyKfCuns15QypCJTG/A8PZ+hGIKBGpw/6BEE5bCdnbUNmyXVzNqoNGaBpl1xBAY4gs5f7ZslMUEeEXo/o5eD/VBSE/zPtbruFz9DQcejZ0HFoBMg3NIOYPCjARXHH1cGRwnJ7RGqMe7pbHPoEoOaH5njTGMuVaEynYB3LdTxww9NnY4zlEMid6YO34Di56462GSXangbRzIvlvuE2FuR75c6M1ZvFn06I9uZDzIYODI9S01+MnA8ZP/ytSyDvG/z5BHO6auy7XlZEUVFzvS3OZxZE3N3tEwe9ctir7hwczr3FTDKXEUFvixMHToiGTylMCVTA9gp9JmMfO9cdRmrQh9Vhz5RAAcwE745hcxZrWmdOWxMAgbyLp4Ib2I77DiDbU8FfTOnWacfzprfzKF/ZP5NkOiD8sfXWoJq7D1nBzMJv71F+cRekjbr4cNOoMC4/16eEG3LfKkAuxrr85CUedzb4Vp48WjSE3Wv8Uq57BHmDqXsrOiBW3Hl+mXWtT+H+mhE3oUZ/M5A3jrumcmPPpNrIDUHe1/cjWhhnTd1UQN743asOiK0GQU8ALMh3FIF0iyfqkYZabdzlCvaefIm0ZzQGWrcf1gFfquAlDQQbUsp3OxJQ2vfc9B46ab3JzS0QTFJ+xPIXW46o1s1DtAmSOHT/h+Q+CE74aOWGJBCVQ9b7h5irehZFQZpeJ+5wy1q9rIxfeACIydLgHV7Mf/kACn6BCBDM0ic9Opim7mtg2aicxLN9P2mCvgqQBYI7FlIVy2IyoCjoPBYAabUnFDOtBm/9OVJB3mwmr6p6urcKWEyWM0paUVVf+xydqORUNT70H0EuKI/2OVMu63nRXILpS+vtFz5Fz9E5XfSJhQcFamcinU+Wy2iRbDKZQaGqZVVXDNdDAvGvk51aM5IjimlRNL5EAeiV4cMBhc73fhh5PALiw2lDx4KQuKg5k4Dy5vvBhxCQCtLO/H6/ULys4Q+xQCxf+hOhBwIq+Y0QihdvMmkwnCd0ODouCn7h8GGA+L8IfpMkVC/e5Lo9txmiTh+cGx9pZq0/SSiofm5g/MVq8/Jyd696dnp8AnvtvMIqeiaZO74885vi8/qDAL00yu3g8GC3CmPvdD8hJIrn1T0YZ9XzotDJH4yBRkQmKPgW7vHBYVUw91wovqz2GfpDOH0IY7k/Ff2Jwz0L4ceqPcj/1tqIyAT9KAgHZ9aUJF4m7EHn1sECkaBgUyjuD5ZY9dC+6BIV8kHxotDcG2osu01bkXBcIh50KAiHwwUmvCzagi6bccJB2bcQZLPr1aEyNGJv722DbBA8qgr7drk4OLMDFQ+Ev2hEg1qCPQj2dLY1Byu0N+gmEBS4wIH8exc2RSfsJ2DPkCUX1Djz40DCoU2/IFyiY25HRCDodQLtuf1htHpqk6LdqlGOPKkg1JfhQLYpqu4iZeKIUFAATYWEA9tjDtz5g+EUFdE2QXgbJBPUQAUk7GLGonYpSuwLiWrzsP9RUiSBQkax7Q0NfTopuhxKkXC4n/pz50mA5IHaY9CzJgZkkyJhXwQZYrvtQPtQ027odjE8DheaCoiWSAVp7eFN0abxd1I01AGe6QDIpB6H/pRwAqE5+XDNVXXgE0OEgl4JdiDoqJ7tNZsX+/v7e0PUYhL4wHyASBB/OgAShATskw9+UDO6oihp0W6o4EdLIs1WRBooYJ5hFF6i8ipWzy5PT9SM0r1CBN7YFSJahguSWRJBWmfKU315+PIH9FAi0fIkH5C3GXAbIDNFwXmGKFDhvK/ZnNid1M7sF4f67R+BYW2vJAnHwiw5oHhfFyYc2114QGfpz/z9507hkbV9c8QJLLpCJKmrKXJAav9+ntqvrQVRvbW/e+7vmoTL9gdBuXGko6ZW9hADOu7/n2/iljKhy8nJk9POGXthN42u9/t0WjeuJoFMjBjQ9/2gqsOSQHTZVS8fNqsJOAHfU3zRdJLOdx7gViGm5HrXhbrHF4cAIKpkVHX/YJ9WVXRdrL1VqVDEgLKWQbbgcDtb1wQZ6PaoXn8oLngY5itC1voELWfeOo39hpGrSVKkrhEB0qynErG9gnPWomhBg97KkgA6t4ASb+wuGI/JymsEgApWkD9xUM6Yq2BuYjFaVo2EDNUH5zpw2tA8fZNUoqOeW9bv0dcrNHek8QSAXttNDgThvLl/ksunfWOmKq3oejKnlhq866AQduKdKO5dHNI5fSxVe64RlTXXQSUcqJ0poXh2cXySy6Sdm1XnKaj5huugV04gU+UvVncP3nzSFYBRiZk8nNqijtv9NnQyEtTJVeJs9xj2gENLbRGIW49EnsTrGs8Hr90F8diTV7aqRLW5X9ZFm+XDaSUZQjGHf/79vQdrd++D3QWtEaizU9pqUnRj1g7yEkXhb8WbQNiAGrYXUUeh/GenJz0TUNYjXDKfTuvTvjXKBhTvnhQVbhb+08pCZ10d8CllWpak1HQ5mAyhnSsWz8+aFxeXlwd/RPHbwfjn4OtXkbIuB57kysnO+a58yu4PfEwf5I3/4+L7v68+f769ZcQKisWBeLQ6sOFbr6b+LujlaWX+SRyiYKbSkgt3EdmfCi4ZgEcOsbJqfRuCzD6yEYQzqitZ4jjajVs/7UEhJ4szyIjgPIP+uI8LHhxoZTTI+noQ5NIta9StQY8GQb+fgWagGWgGIg5E/f+ARnoWV61mwkG/G5mhIdAm7z6ImoHIBlEzENkgagYiG0R9ZiBqBiIbRH1mIOozA1ETAD0PuAeiRoJGTx8WN7ceFGiUhygQ9ZlliLonECltiLovkDVDj3Y0d0DUfYF2tgdAQVdA1L2BviMCNOi5Qy9HAmiIgwV9e3PQVmPqIBuPU4ZGXPHa3rG+PX2QnQcLWny0vbm66dSSXAfZenCg32+/+25rZYtgkD0HC3ry4ZFjvdmB6tME4Tw40F9HcSDou+5nVrZgc5sqCOvBTh+2nSyDoO3VdzuLUwThOViQ9+ebgGB5Pv+wMjWQkwcLajilaGULEraf95fl4vZPUwI5cvAgzQG0uLP5AZaYBQRFw4/wcMGDBcW3cBy087DEVgdAjx79VeMnDhrFcWhDI7q5xe2fNy0lt7i1HokMPLh1+hwsiN8cMfCBIrQ2prNyaWvnw8bc3Nx6JDtB0DgeHCi4s/J8c0TX/fPO1vbOd5ubq+/WNzY23s8ZYYomABqLgwetvtvecm5GW+vvNyIb72HM9cXa0WRAY3KwoMbf7CvOXCu3YpbY3Pra3EBEtAmAxuZgQUO9NmJsbW/vPN9cXf3wE6wwUzIkWo/fP+gGHnwbsnRhcFjw4af1yIZRYe+tgMEUrd036CYcfC/XW96HZkZIMlRc5v4Pbo/cL+hmHPxxyBxuw7b//KeN97YUTIruFXRTjvNIAR1e3jlrJgu6OYei7FbWG93c9uIK7MlwheYAWr8n0G00DiD+b+82NkZiJpehW3LwIG9rdG5sQWtr2t1Bt+Y4ZCgypmcQFNHidwXdgePQhsYGWT+4tuYN3Ql0J40DqBAZs+TWjvo+uBaZ4713ydBdOXhQ8KgUGcsUybZTtAanQ5ESbD91dI47eHWLVfV31yDQNaZTiGt842i0aX3OG0ExV4oXsmh612jPxNflsDsxX8I9o7FQCsBBamguEhkeUvdKrMV7Q72ZN6+VzPOnfD3kThS82Oecwn0qBNBOxksoBwMso8RCqMRC8V5ouF82xXB6InqgUAqhu2e8fFCrl44MRKSta8UbxuS0MfQAfrfD+e8+eL1ZLR4KxesFLcDz6HkP8Gv3PV4LNRx+1J0YBWoHz2e1RqFRR3Vl1Cr6Gi8M/jUBEuJ/H5zlo+cfaxM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324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2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jpeg;base64,/9j/4AAQSkZJRgABAQAAAQABAAD/2wCEAAkGBw8QERUPDw4QEBAPFxUWFRYPFRcWFxcVFRUYGBUVFRUYHCgjGBolGxUVITIiKSorMC4uGCAzODMsNyotLisBCgoKDg0OGxAQGzclIB8rKy0tLS0tKy0tLS0tLS8tLS0tLS0rLS0tLS0tLS0tLS0tLS0tLS0tLS0tLS0vLS0tLf/AABEIAQwAvAMBEQACEQEDEQH/xAAcAAACAgMBAQAAAAAAAAAAAAAABgUHAgMEAQj/xABOEAABAwECBwgPBgUDAwUAAAABAAIDBAURBhIhVHOxswcTMTI0cXKTCBQVFyIzNTZBUWGSstHSFlJ0kZTTI0KBobQkY4JTYqIlg4TC4v/EABoBAAIDAQEAAAAAAAAAAAAAAAAEAQIDBQb/xAA5EQACAQEFBAgFBAICAwEAAAAAAQIDBBExMnESEzNRFCE0QVKRobEigcHR4QVhcsIV8EKyI2LiQ//aAAwDAQACEQMRAD8ArPAXA2W1pZIopo4jCwPJkDiCC4NuGKPasqtVU1eyUrxz7xdZn1L7sn0pfp1Mt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RprtxOriiklNbTERMe8gCS8hjS4gXt9imNshJpIHBoqxOFC2ex35XVaAbVqSt3DNKeYvdckYBAAgAQAIAEACABAAgAQAIAEACABAAgAQAIAEACABAAgDgt/klRoJtk5a0eItSs8rPj5d4VLZ7HfldVoBtWpK3cM0p5i91yRgqmrw0teS1Kqz6WSjjZTF5aZ4nO8FpaLiW5Sb3+pP1IUaVKNSSx5GEdqTuTO7unhBnlmdTL8kr0iz+B+n3NN3PmHdPCDPLM6mX5I6RZ/A/T7hu58w7p4QZ5ZnUy/JHSLP4H6fcN3PmHdPCDPLM6mX5I6RZ/A/T7hu58w7p4QZ5ZnUy/JHSLP4H6fcN3PmHdPCDPLM6mX5I6RZ/A/T7hu58w7p4QZ5ZnUy/JHSLP4H6fcN3PmHdPCDPLM6mX5KOkWfwP0+4bufMO6eEGeWZ1MvyU9Is/gfp9w3c+Yd08IM8szqZfko6RZ/A/T7hu58w7p4QZ5ZnUy/JT0iz+B+n3Ddz5h3TwgzyzOpl+SOkWfwP0+4bufMO6eEGeWZ1MvyR0iz+B+n3Ddz5h3TwgzyzOpl+SOkWfwP0+4bufMO6eEGeWZ1MvyR0iz+B+n3Ddz5h3TwgzyzOpl+SOkWfwP0+4bufMO6eEGeWZ1MvyR0iz+B+n3Ddz5gLSwhOTtyy8v+zL8kdJs/gfp9w3c+ZO7meEE9o0AqqnE3wySN/htxRc267Jf7Vpa6Uac7okU22icwg5JUaCbZOWVHiLUtPKz4+XfFS2ex35XVaAbVqSt3DNKeYvdckYKQs/zjtHoybSFOW3s0NV7Myo5mOi5AwCABAAgAQB61pOQC8+xAEJaWFln05xZKlr333YlP/FdfwXHF8EH2EgpinZK1TrjHz6ijqRRxHCireR2tYFpTtOTHex0Yv5hG4f8AknI/pU3mld8r/sZu0JGqLCG1n75iWBM/eHYkgZIXOa/FDsUgNvvuc08HpWn+J/8Af0/JXpH7GqXDiWG81tjV1K0XeE4E8JuF7ZI2Xe8s5fpU1lknqrvqyyrrkS1lYXWdUnFiqmtebrmz/wAJxJ4AC7wXH2AlKVLHWp9bj1ft1miqRZOEEcIu50sXPEACABAAgAQBlFxhzjWh4AaNwzySzTTa2rsW7iLQXpYMccIOSVGgm2TktR4i1Lzys+Pl3xUtnsd+V1WgG1akrdwzSnmL3XJGCkLP847R6Mm0hTlt7NDVezMqOZjouQMAgAQAIA4LVtWOnxGua+WaY3QwQjGllN93gj0NGW9xyZDwnIt6FnnWldH5vl/vIpOajie02B9ZWjGtSc08Dsoo6J12T1VE3C8+wXjJkuXoLN+n06XXi+b+nIQq2q/qQ2WNYNHRtxaSlihuF17G3vPPI69x/qU+opCrqSZJE38KkoL+C3j7S/HH/HhVI4s1nghhDj61e4zvYsW/gFZdbeZaRkchv/iU38J+UXXnFGK45BxmnWqOCZpGrJCLaFgWvYgL6WTujZ7MpjeDjxtv+6MrR/3MJHpISNpsNOrj1PmhulaCbwdwhpq+MyQOIc3jxvux2e03cZp9Dh/W45Fwa9mqUXdLvwfcOxmpYEqlywIAEACAMouMOca1DwA0bhnklmmm1tXZt3EWgvSwY44QckqNBNsnJajxFqXnlZ8fLvipbPY78rqtANq1JW7hmlPMXuuSMFIWf5x2j0ZNpCnLb2aGq9mZUczHRcgYBAAgDjtCqkbixU8Ymqp7xDGeLk40sp/liZeCT6eAexmy2aVedywWL/3vM6lRQRqoqV9i1Jqa1zaqGtxGSV2JdJTyG4b28fy0ziG3EXXZAfRf6WnTjRSil1HOlPe33PrLABBF4IIOUEZQQeAg+ke1MoWauPVJB4gCAwW8faX44/48KzjizWeCGBaGQIAh8I8IW0TWBrHT1U5xaenjPhyv/wDqwcJdwBUlK40hC93lc29ucVsMfdOlnvtNjnTSx0zGtj8LKWU7AMuKLwQb8e8+k3HGpRU4NSV6fcbwrLauRI4I4SMtCHHuDJ47hNGOAH0PbflxD/Y5PUT5q1WZ0J3dzwf01OjTntInUqXBAAgDKLjDnGtQ8ANG4Z5JZpptbV2bdxFoL0sGOOEHJKjQTbJyWo8Ral55WfHy74qWz2O/K6rQDatSVu4ZpTzF7rkjBSFn+cdo9GTaQpy29mhqvZmVHMx0XIGAQBqqqhkTHSyHFjiaXOPsHqHpJ4APWQrRi5SUViyG7leSmCVjuiDqupbdWVYaXgm/eYhljpmeoNBvcRwuJJvuC9ZZLOqNNRRya9VzkTs0TXtcyRrXseC1zXi9rmnhaQeEFMtXmCbWAnRSvsRwjlc+Sx5HBsUjiXOonuOSKU8LoCT4LsuLwH25dcWbdVRfuOgIOUG8HKCOAg5QQfSFqneYtXApIIDBbx9pfjj/AI8KzjizWeCGBaGRDYSW+yjaxojM9VUHEp6dnGlf7fusGTGceAKkpXGkIbRowbsB8L3VlZI2e0agXSSDiRM9EFOP5Yx6+Fx4VEY97Cc7+pYDAtDMqPdKsZ9mVTLbomeBI/FqYxeGlz+En1Nky3+pwB4SEnabOqsHB9/oxyhV80M1JVRzRsmidjRytD2H03H1j0EG8EesFeVlFxk4yxR0k71ejcqkggDKLjDnGtQ8ANG4Z5JZpptbV2bdxFoL0sGOOEHJKjQTbJyWo8Ral55WfHy74qWz2O/K6rQDatSVu4ZpTzF7rkjBSFn+cdo9GTaQpy29mhqvZmVHMx0XIGAQBohp+2KuGmIvjhHbc3qIY7Fpoz7DKHPI/wBn2rrfpVDak6j7upa94raqmzG4dyV6I5QIAwmia9rmPa17Hgtc14va5rhcWuB4QQoavJTud6E2KR9iPEcjnSWPI66OR17nUT3HJHIeEwEk3O/lvuPtz646G3VUX7joDeLwQQReCMoIOUEEcIWl5i1cQGC/j7S/HH/HhVI4s0ngjfhLb7aNrWtjNRVVBxaenj48r/X/ANsY4XO4AAplK4iENrQ0YNWA+Fz6yskE9oVAukkHEjZwiCnH8sY/8rr0Rj3smc7+pYDArmQIA5LVs6OqgkpZvFzsLHEcIB4HD2g3Ee0Kslei0ZbLvKi3NqmSE1Fl1GSWje5zQfVjYkgHsxsVw6ZXnv1SjdJVF39T+h1qEuq4eFyjcEAZRcYc41qHgBo3DPJLNNNrauzbuItBelgxxwg5JUaCbZOS1HiLUvPKz4+XfFS2ex35XVaAbVqSt3DNKeYvdckYKQs/zjtHoybSFOW3s0NV7Myo5mOi5AwCAOGw7RrIpqqaOypqqGSXe2ywSxB2LSt3vE3p1xI3zfTffwuOTIvTfp8N3Qj1Y9fmc603Slc2SrMNowQJ7OtamJF98tI5zfzjLifyT28F9zyZnS7oFjyZBaETDeRdMHxkEevHaLkbxEOlImaS16SYXw1dNKBkvimjdl/4uVtpFNiXIytiWOKF7qiPHicMTey0HfS/wWxNa7I4uJAu9voGVVqTjGLlLBFoQk5dQm2TRPp4t43+cRBxdHEyZ+LC0kERNmbiySNHtNxvPg+vzlf9RqTbVN3L1/Hy8zqRoRXXLrZ0wQtjJdHjxOc7GcYpHsxnXYuM8A4shu+8HcAS8bZXi71N/Pr9y7owauuOjBqljZVSTTPfPV1Pgsnmxb8Rov7XY1rQ2O4Au8EeGATkuuXbsNtVZ7MuqXo/3QlaKLiurAa5iGZXkMB9LyGj8yuntIT2XyIerwrs2G8S2jSNLTcQJmOcD7WtJP8AZV20SqcmR43QLNdjCGSeqLOEUlPNJfzHFA/uo3iLblnrMLJ5PEWHaj8l4M7I6dp/5Pebkbb5E7pLFlb2lPUQ4QQ1FTS9pur2sDomytmF0gdBeXMaBeXMDrvWL0hb4bVCX7dfkN0Hc1cWAvNDwIAyi4w5xrUPADRuGeSWaabW1dm3cRaC9LBjjhBySo0E2yclqPEWpeeVnx8u+Kls9jvyuq0A2rUlbuGaU8xe65IwUhZ/nHaPRk2kKctvZoar2ZlRzMdFyBgzhbe5oPASB+ZUPADzAK2KTtCF7qqnY+UzSPa+aNrg+SeR5BBdeOFeyopQgo8jkVoylO8YRbVIOCtpRzTxfUtb0ZbEuRhPatDILpKqikA9Ek0Lh+TnKPhJ2ZkNV2Rg/LfvkdlHGN5LXwMcT0mOB/uouiXTqIVaqnsWhr2drS08LN4kkddU48e/OeyJlwL3APEZn/o5cz9SjN01Gmm7313f7zuG7M+u+RIfaKgz+k61nzXE6PW8D8hvajzD7RUGf0nWs+aOj1vA/INqPM5bVtygfBKzt+nBLHFu9zAOD2jGYWlpvDsZo4FrQpVoVYyUH1Pl3d5Wbi4tXktR4MYNNueGULy7wr56oSOy5fCDpbj/AFC9QoxOZKVTkTVG2x4fE9y4rzf/AAzTNy+vIVN0Sj3jJE25S59S/qIvqVr4kbEzHuzR57SdfF9SNpEbuXIqndptCF1TZ8sE0Mjoy+8xPa+66SNzcbFJuyl391hXW0muaGaCccR3n4zrvWda8esDqGCkgyi4w5xrUPADRuGeSWaabW1dm3cRaC9LBjjhBySo0E2yclqPEWpeeVnx8u+Kls9jvyuq0A2rUlbuGaU8xe65IwUhZ/nHaPRk2kKctvZoar2ZlRzMdFyBgEACABAAgAvQAXoAL0AF6AC9ABegAQAIAEAF6ABAAgDKLjDnGtQ8ANG4Z5JZpptbV2bdxFoL0sGOOEHJKjQTbJyWo8Ral55WfHy74qWz2O/K6rQDatSVu4ZpTzF7rkjBSFn+cdo9GTaQpy29mhqvZmVHMx0XIGDxxABJyAAk8wF5P5KUr+oCC+2llZ/H7k37aZ6FaPB6r7lN5HmH20srP4/cm/bR0K0eD1X3DeR5h9tLKz+P3Jv20dCtHg9V9w3keYfbSys/j9yb9tHQrR4PVfcN5HmH20srP4/cm/bR0K0eD1X3DeR5nfZVtUlVjdrTtm3vFLsVrxdjX3cdov4DwLKpQqUrttXX6fQspJ4HesySLtPCGipn71U1TYpCA7Fc2Q+Cb7je1hHoK2p2erUV8I3r5fcq5xTubOX7aWVn8fuTftq/QrR4PVfcjeR5h9tLKz+P3Jv20dCtHg9V9w3keYfbSys/j9yb9tHQrR4PVfcN5HmH20srP4/cm/bR0K0eD1X3DeR5nrMMbMcQ1tdGXOIAAZNlJ4B4tQ7HXSv2Pb7hvI8ydcLsh4Qli4IAyi4w5xrUPADRuGeSWaabW1dm3cRaC9LBjjhBySo0E2yclqPEWpeeVnx8u+Kls9jvyuq0A2rUlbuGaU8xe65IwUhZ/nHaPRk2kKctvZoar2ZlRzMdFyBg11HEf0JPgKlYrVAyOs6yaQwxE0dISYoiSYIiSTG0kkluVbVK1TbfxPF975lVGN2B0dyKTMqT9PD9CpvanifmydmPIO5FJmVJ+nh+hG+qeJ+bDZjyDuRSZlSfp4foV4yqv/k/N/ci6PI97kUmZUn6eH6FqnPxPzf3K3LkQ+DkLGV1oNYxrGgw3NY0NA43ABkCartujTb/AHKQzMZUqaER2nDJVz77DFLixU12+xsfdeZ77sYG7gC1bapRud3W8PkVu+J/I6u5FJmVJ+nh+hYtz7pPzf3LXLkedyKTMqT9PD9CxdSqsZPzZOzHkHcikzKk/Tw/Qo3tTxPzZOzHkHcikzKk/Tw/Qje1PE/Nhsx5Cvug0EEcNM6KngicauIExRRsJGK/IS1ovGQfknbFUnKUlJt/C8W2Z1UkldzHifjO5zrXNjgamCkDKLjDnGtQ8ANG4Z5JZpptbV2bdxFoL0sGOOEHJKjQTbJyWo8Ral55WfHy74qWz2O/K6rQDatSVu4ZpTzF7rkjBSFn+cdo9GTaQpy29mhqvZmVHMx0XIGDXU8R/Qk+AqY4rVA8DVZviIdDDsmq1TPLV+4LA6VQAW8KfeyrZ6tSDxRgAuWA8G0bRHpa6G/8nJivNKhS+ZSK+KQx3pPerka3EfTO/wBXUD1RUn9zUfJbOpF0o6y/qUS+JkiqknihxTVzAEvKOyy6BVAUt0nxFN+Mi+F6esGeX8X9DOrgtRwn4zuc60hHA0MFIGUXGHONah4AaNwzySzTTa2rs27iLQXpYMccIOSVGgm2TktR4i1Lzys+Pl3xUtnsd+V1WgG1akrdwzSnmL3XJGCkLP8AOO0ejJtIU5bezQ1XszKjmY6LkDBrqeI/oSfAVMcVqgeBqs3xEOhh2TVapnlq/cFgdKtTjf1kNnq3KnipOdxKR4l278Sws4OD/wBTtTpQanJ2tFuz0vmZxfxyGdK7uRe8jqbllRoaPXUq84tUo6y/qVWZ/IkVlGTRdoEymn1ooCrON6JTBLlhS3SfEU34yL4Xp2wZ5fxf0M6uC1HCfjO5zrSEcDQwUgZRcYc41qHgBo3DPJLNNNrauzbuItBelgxxwg5JUaCbZOS1HiLUvPKz4+XfFS2ex35XVaAbVqSt3DNKeYvdckYKQs/zjtHoybSFOW3s0NV7Myo5mOi5Awa6niP6EnwFTHFaoHgarN8RDoYdk1WqZ5av3BYHSt4q5XFGCG7leAJZu/rLgtYQ72Q2L1heULQ54dTl0KvApfP6GMczGJKmhH0/K59FS651pLhR1l9CqzP5HelZ0+9GiYLOMtlk3AmUUBYVFcyyFLdJ8RTfjIvhemrBnl/F/QpVwWo4T8Z3OdaQjgaGCkDKLjDnGtQ8ANG4Z5JZpptbV2bdxFoL0sGOOEHJKjQTbJyWo8Ral55WfHy74qWz2O/K6rQDatSVu4ZpTzF7rkjBSFn+cdo9GTaQpy29mhqvZmVHMx0XIGDXU8R/Qk+AqY4rVA8DVZviIdDDsmrRq+o9X7kdx1LcqeFZVX3EoFnBXssz1MlBasCS+0bSH3TD+ZDlraJ3UKV37lYL4pDIkduRrciOpj/rKgeqKk/uaj5Jjef+ON/OX9TO74n8iSUkniXqRuZZMAr0n1XEMCpqrqBCluk+IpvxkXwvW1gzz/i/oVq4LUay576ztdpja0xPlJcxzjjCUMAF0jQBcVyrRWVGgql17vSxu7r+TLtu+4kO5j/+rH1Lv3lzv8q/B6//ACT1nHUMfFPFGXRubKyV97WOaQYnwAcMjhcRKfyCeslp38JO65q7v57X7LkRe77jRuGeSWaabW1eit3EWhhSwY44QckqNBNsnJajxFqXnlZ8fLvipbPY78rqtANq1JW7hmlPMXuuSMFIWf5x2j0ZNpCnLb2aGq9mZUczHRcgYNdTxH9CT4CpjitUDwNdmeIh0MOyatf/ANXq/cjuOlbFTxYVcSyBTS7wYFat3K8qK+DnlO1OlBqcrV+z0vmRHPIaEoot4Gl5G03LKjQ0euqWkuqlHWX9SqzMklNOV6uBoCrVFfEECyp5iWC1nlZCFLdJ8RTfjIvhetbBnn/F/QrVwWo10vlL/wCNL/ktXD/Ueyr+a/6ss83yGNefLEJa/K6bRVW0pF2f0rh1NY/3KvMvmcm4Z5JZpptbV623cRaGNLBjjhBySo0E2yclqPEWpeeVnx8u+Kls9jvyuq0A2rUlbuGaU8xe65IwUhZ/nHaPRk2kKctvZoar2ZlRzMdFyBg11PEf0JPgKmOK1QPA1Wb4iHQw7Jq0fFer9yO46luVPCsaq7yyBVpu5gwW7V6Kivg55TtTpQanK1fs9L5kRzyGgLKnlLPEjqYf6yoP+1Sa6lXrr/xw1l/UiGZ/IkQsaWLLMFrLBkIFjTzEvAFrPKQhS3SfEU34yL4XrWwZ5/xf0K1cFqNdOQLRJJAApZSSTcABUNvJJ4AuLb1fZUl41/1ZZ5vkdX2rs68jt2EgcLheYx7DKBiA/wDJcz/GWrwPTv8ALH0DbjzMLVcDVUzmkOa6KpILSCCDJR3EEcITn6bFxjVT7nH+4PFfM5dwzySzTTa2r1du4i0MaWDHHCDklRoJtk5LUeItS88rPj5d8VLZ7HfldVoBtWpK3cM0p5i91yRgpCz/ADjtHoybSFOW3s0NV7Myo5mOi5Awa6niP6EnwFTHFaoHgarN8RDoYdk1Wnner9wWB0pi+8oCiavRKBLYFgTEZplWhcsBgFo2ifS4w3/0Dk3XinQpfMzg/ikMaV6oouRtNyyo0NHrqVSpLapxf7y/qEV8T+RJBTTXUSwU1HdEEAVKS7yWBU1X3ERFLdJ8RTfjIvhet7Bnn/F/QrVwWp2VlK2utkUry4wUkBkmYCcWUukD445Gg+E0FzHXHhuKTr1nZrDvI5pSuT711dbXJ3dXzIktqd3IsGMBoDWgNa0XBrRc0D1ADIAvIt3yvfWzUTq+kjpLSpt78CGtbUNEbbgxkw3qR0jW/wAoeI2ggZMYX3ZSvSfp9aVez1NrrlDZ6+9x60k+dzwv7jO7Zkv3OzcM8ks002tq9BbuItDOlgxxwg5JUaCbZOS1HiLUvPKz4+XfFS2ex35XVaAbVqSt3DNKeYvdckYKQs/zjtHoybSFOW3s0NV7Myo5mOi5Awa6niP6EnwFWjmWqB4ERZ+EVAIYga6mBbFECDILwRG0EH+q3nZ622/heL7v3KqcbsToGEdn5/S9YFenRrYbD8iHKPM9+0NBn1N1gWvR63gfkV248w+0FBn1N1gWU7HWfWoPyJVSPMx+0dn5/S9YFl0asv8Ag/Ittx5kPgnVMltC0pI5GyRudCWuYb2keFlBTNo24UKSfU+spC5ykNiQbbxNSEfaMENbPv8APFFjw0uLvjg2/FNRjXX+rGH5punZ51KUXFX3OX9TNySk7zp+0NBn1N1gWvR6vgfkRtx5mP2ks/P6XrAsJ0KzfVB+RZSjzPftFQZ9TdYFqrNVisj8iu3F9559pLPz+l6wLCVCs3fsPyL7UeYtYe2vSTRUzIKqGV4q4nERvBIbivF5HqvI/NNWOjUhKTlFr4WZ1JJpXczLCa1e5VtNri3Hhqo8SVreNitIY7Fv9I3uNwyi+4jIso2Tp1hdHBxd61/1tETezO/mPUGGdlvYJBaFMGkX3PeGvHsMZ8K/2XLy0v0q2Rnsuk/kr154eppvI8xRp8IG2ra0LoQ4UdA2ZzHOaQZZHYrHEeoeHGbjluBv4bh6GhYHYbJJTzzuvV+C7vr8zNS259WCGbcM8ks002tq6du4i0IpYMccIOSVGgm2TktR4i1Lzys+Pl3xUtnsd+V1WgG1akrdwzSnmL3XJGCkLP8AOO0ejJtIU5bezQ1XszKjmY6LkDAKQPMUfdb+Q+SAuQYo9TfyHyRfcFyDFH3W/kFvCd5RxPcUfdb+QWhFx5ij7rfyChq/Ek9AHoAHMAFR00TeClU4oLwLR6QDzgK5B5ij1D8gsZ1O5EqIYo+638gs4u59ZLQYo+638grTneCiGKPut/IfJZk3IMUfdb+Q+SkLkcEjqY1e91boN5lpHgtqHNDXfx23cYi8+n1hY2rfKgpUU71PuTvXwvkUldtdfIjnYFYNl+Pv0IH3BWNxfiv/ALrJfq36so3bL12Hf7XehTdw/wBZMNNE2emhojTb3HFU+DTOYQL5KTKcUnKbjlOUqLI7RKNSde+9uOa/lLmWV16S/c2bhnklmmm1tXo7dxFoZ0sGOOEHJKjQTbJyWo8Ral55WfHy74qWz2O/K6rQDatSVu4ZpTzF7rkjBSFn+cdo9GTaQpy29mhqvZmVHMx0XIGDGV1zXOyeC1xy8HgtJy/kpSvdwC3BX209jXihoLnta4XzuBucARkx/UQm5U7Km1tvq/b8Ge1PkZ9t21mNB17vrUbFl8b8vwF8+Qdt23mNB17vrRs2Xxvy/AXz5Hoq7azGg/pOfqWilZl/zfl+CPj5G0VNr+mjox/73/7Vtqy+J+X4I+PkZWBbE081RTzxRRyUm9hwiLjlfjekkg5AOBTWhThCM4u9SvxCDbbT7ibSrqI0uIO07QrxUOgo6emlbHHE9xne5hBlMgAHhC/xZWkVTlTUqkmr211deF33K3u+5Gjtu2sxoOvd9ajYsvjfl+AvnyDtu2sxoOvd9aNiy+N+X4C+fIO27azGg6931o2LL435fgL58g7btrMaDr3fWjYsvjfl+AvnyOK1MILUpRG6ooqNrJZWxAxyueQ5154A/wBQK0p2ehUvUJO9K/D8EOc1ihvnhZjEOYx+KSBjsa48PtCQi3d1M1MO14v+jD1Uf0q21Lm/NhcZwRMa4FscbTeBexjWm68ZLwPYqyba62Br3DPJLNNNrauxbuItBelgxxwg5JUaCbZOS1HiLUvPKz4+XfFS2ex35XVaAbVqSt3DNKeYvdckYKQs/wA47R6Mm0hTlt7NDVezMqOZjouQMGup4j+hJ8BUxxWqB4GqzfEQ6GHZNVqmeWr9wWB0qgAgAQAIAV8HPKdqdKDU5OV+z0vmZxzyGhKGhG03LKjQ0euqWsuFHWX9SqzMkliWBAAgAQApbpPiKb8ZF8L09YM8v4v6GdXBajhPxnc51pCOBoYKQMouMOca1DwA0bhnklmmm1tXZt3EWgvSwY44QckqNBNsnJajxFqXnlZ8fLvipbPY78rqtANq1JW7hmlPMXuuSMFIWf5x2j0ZNpCnLb2aGq9mZUczHRcgYNdTxH9CT4CpjitUDwNVm+Ih0MOyarVM8tX7gsDpVABAAgAQAr4OeU7U6UGpycr9npfMzjnkNCTNCNpuWVGho9dUtpcKOsv6lVmZJLEsCABAAgBS3SfEU34yL4Xp6wZ5fxf0M6uC1HCfjO5zrSEcDQwUgZRcYc41qHgBo3DPJLNNNrauzbuItBelgxxwg5JUaCbZOS1HiLUvPKz4+XfFS2ex35XVaAbVqSt3DNKeYvdckYKQs/zjtHoybSFOW3s0NV7Myo5mOi5Awa6niP6EnwFTHFaoHgarN8RDoYdk1WqZ5av3BYHSqACABAAgBXwc8p2p0oNTk5X7PS+ZnHPIaEmaEbTcsqNDR66pbS4UdZf1KrMySWJYEACABACluk+IpvxkXwvT1gzy/i/oZ1cFqOE/GdznWkI4GhgpAyi4w5xrUPADRuGeSWaabW1dm3cRaC9LBjjhBySo0E2yclqPEWpeeVnx8u+Kls9jvyuq0A2rUlbuGaU8xe65IwUhZ/nHaPRk2kKctvZoar2ZlRzMdFyBg11PEf0JPgKmOK1QPA1Wb4iHQw7JqtUzy1fuCwOlUAEACABACvg55TtTpQanJyv2el8zOOeQ0JM0I2m5ZUaGj11S2lwo6y/qVWZkksSwIAEACAFLdJ8RTfjIvhenrBnl/F/Qzq4LUcJ+M7nOtIRwNDBSBlFxhzjWoeAGjcM8ks002tq7Nu4i0F6WDHHCDklRoJtk5LUeItS88rPj5d8VLZ7HfldVoBtWpK3cM0p5i91yRgpCz/OO0ejJtIU5bezQ1XszKjmY6LkDBrqeI/oSfAVMcVqgeBqs3xEOhh2TVapnlq/cFgdKoAIAEACAFfBzynanSg1OTlfs9L5mcc8hoSZoRtNyyo0NHrqltLhR1l/UqszJJYlgQAIAEAKW6T4im/GRfC9PWDPL+L+hnVwWo4T8Z3OdaQjgaGCkDKLjDnGtQ8ANG4Z5JZpptbV2bdxFoL0sGOOEHJKjQTbJyWo8Ral55WfHy74qWz2O/K6rQDatSVu4ZpTzF7rkjBSFn+cdo9GTaQpy29mhqvZmVHMx0XIGDXU8R/Qk+AqY4rVA8DVZviIdDDsmq1TPLV+4LA6VQAQAIAEAK+DnlO1OlBqcnK/Z6XzM455DQkzQjabllRoaPXVLaXCjrL+pVZmSSxLAgAQAIAUt0nxFN+Mi+F6esGeX8X9DOrgtRwn4zuc60hHA0MFIGUXGHONah4AaNwzySzTTa2rs27iLQXpYMccIOSVGgm2TktR4i1Lzys+Pl3xUtnsd+V1WgG1akrdwzSnmL3XJGCkLP847R6Mm0hTlt7NDVezMqOZjouQMGup4j+hJ8BUxxWqB4GqzfEQ6GHZNVqmeWr9wWB0qgAgAQAIAV8HPKdqdKDU5OV+z0vmZxzyGhJmhG03LKjQ0euqW0uFHWX9SqzMkliWBAAgAQApbpPiKb8ZF8L09YM8v4v6GdXBajhPxnc51pCOBoYKQMouMOca1DwA0bhnklmmm1tXZt3EWgvSwY44QckqNBNsnJajxFqXnlZ8fLvipbPY78rqtANq1JW7hmlPMXuuSMFIWf5x2j0ZNpCnLb2aGq9mZUczHRcgYNdTxH9CT4HKY4rVA8DVZviIdDDsmq1TPLV+4LA6VQAQAIAEAK+DnlO1OlBqcnK/Z6XzM455DQkzQjabllRoaPXVLaXCjrL+pVZmSSxLAgAQAIAUt0nxFN+Mi+F6esGeX8X9DKrgtRwn4zuc60hHA1MFIGUXGHONah4AaNwzySzTTa2rs27iLQXpYMccIOSVGgm2TktR4i1Lzys+Pl3xUtnsd+V1WgG1akrdwzSnmL3XJGCkLP847R6Mm0hTlt7NDVezMqOZjouQMGErb2uaOFzXAX+tzSBrUrFARFK602MYztWhO9sYy/tiQX4jQ2/iexMS3Dbe0+tvu/JRbRs3+080of1Mn7ars0PE/L8h8Qb/aeaUP6mT9tGzQ8T8vyHxBv9p5pQ/qZP20bNDxPy/IfEG/2nmlD+pk/bRdQ8T8l9w+L9jmwesupiqaupqRC01hjIbC8vALMa+8kD1hXr1acqcIQv8AhvxQQi0233k+lS5EVUNYyokmp4qaRkscLSJpXRkOiMvAA03j+J/ZMRdN01GbaubwV+N32KNSUr0e79afD2pQ/qZP20bNHxS8vyHxfsG/2nmlD+pk/bUbNDxPy/IfEG/2nmlD+pk/bRs0PE/L8h8Qb/aeaUP6mT9tGzQ8T8vyHxEVhDZlo1rYo3Q0cTYZmSksne4nFBF1xYPvf2W9CrRpNu9u9XYfkrKMpDebnOPDcSTk4fSbh7UnTje1E1ZjIALvbfkvv4DdwrSpTUetFU7wi4w5xrWDwLGjcM8ks002tq7Nu4i0F6WDHHCDklRoJtk5LUeItS88rPj5d8VLT3AayKKqqTLLHEDCADI9rATvjTcC4hJ22LlDqReDuZd3dqjzyl66P6lzNzU5G+3Eo2S3qWmt6unml/hSb41roxvgJLoyLsX0XNOVP2ihOpZ4xiutXexjTkoyvZPd8Gys4k6l65vQLRy9Ub72Ad8Gys4k6l6OgWjl6oN7AO+DZWcSdS9HQLR4fVBvY8w74NlZxJ1L0f4+v4fVE72PMO+DZWcSdS9H+Pr+H1Qb2PMO+DZWcSdS9H+Pr+H1Qb2PMO+DZWcSdS9H+Pr+H1Qb2PMO+DZWcSdS9HQLRy9URvYB3wbKziTqXo6BaOXqg3sDZBh9ZTnNb2w/wiBlicOE+v0K0f0+vf1r1QOrEkHYVUQdHHI57HPdIWsEbhka0em85Mh8L05blt0Go+rZuV/MrvVzNVDhhQSsL498mN7g4Mife03DFAF94GU+Eb+L61EbBPrvj6g6q5mcGFlA5rSHPIfjtLt7eCJG4xxCL/B4vpGW9QrBUuucfnfgTvVzMPtpZwbfjE3RNmvdG/il4aSbjwC/g4VMbDUS6493Pv5EOquZlPhbQR768ufiwkN8KN2LeS24Xg3uNzr7goX6fUUn8PV3dZO9V2J4cMaEwiYSfwmsF8hiffjB5BaBjZDlGS70qXYquylsrDmRvI34mX2ts5rze95xpY4zex+TfGFwuN/DkHDkCl2Go3e1fh3hvUEeGFnl0dz3Y0m+YrQxwDnxk+DeTk4AOHL6FH+Pm2urq1Deq4ltzCspYKIxY8VPiyv/AIcjw12UM8LEe4kNJyi88CZtlKUpppdxnTkkiftu16V1NO0VMN7oZgLpGHhid6AcqxpUJqadxaU00fKFTCY3ujNxLHFpu4Lwbsi7BgakAe3oACUAeIAEACABAAgAQAIAEACABAHuMUAeteRlBIPsNyAAOI4CgDzGKAPXPJ4STzoA8vQAYxQB7jFAGYqH33hzgeHITw3XarwgDzfnfeOQXDKcg9XMgDBziTeTeT60Af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705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6" descr="Image result for wooden door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8" descr="data:image/png;base64,iVBORw0KGgoAAAANSUhEUgAAALcAAAEUCAMAAABeT1dZAAAA81BMVEVcHwL///8AAAD/AAD/6D5eIAJgIALa2tonDQH/7kBKAABWHQL/6z/eyjZEFwEOBQA1EgE9FQFNGgGQgyOmlyi7qi0lDAE4EwFmXRm1pSz/8UA8Nw9uZBtsbGzXAADjzzfy8vJ6enp1AADNAACCAAD1AADhAADn5+efn5/JyclSAAC8vLyvAACTk5NAAACGhoY8PDy6AABUVFSUAABoAAClAACurq7Dw8OFeSAvAABeXl6PAADEAABLS0v/+EJaAAAZFwZSShQPDQQ5AAAnAAAgICAsLCwdCgEaGho3NzfKuDEuKgvz3TtLRBIcAACLfiI5NA41t/T/AAAFLklEQVR4nO3cbVuiShzHcQ6ZrYbamm1FWnaf2Y3ZfaZtN1q21Z73/2rOfwAFQRKTYZjT7/ugB+149dm5YBwgU/7xS41DM346BW4efTN3UmQ/vu6eVsQFN9xwww13KO5o3mtCd+fVXASp2fDdkZSdhrvn/sH7LJ3j5E4O+2HhlYR7iHuaS9zd+SyX8pzd03N81pHnJGf3Ih/3rwjcS/NBuqKX/xtoJBsahXtBT41OX6OXL7UCjDSGRuFeTiVGp2WYWw8w0hgKN9xwww033HDDDTfccMMNN9xwww033N/NLev9weD3Y1didT+WR3D//9xXC0Eq0MvfA41kQ6NZT7TRpYz1JMhIYyjWb7jhhhtuuOGGG2644YYbbrjhhhtuuL+bW9b79sVCkObp5SuBRrKhuI8c7ecEeLuV/E8uMa+Mn4NhPwifO3K7Oc21FS/38+Ic357xOUbp3bN8PpfmblYJ2c1r/XOlhO6OPLjhhhtuuOGGm7d71p0c7qRnp5mHm7N7xe63TO6W3qtVlMmdSmjG/UctoUvl1vW35aviVSGjy+Veu7dOyYcFqdyyricq+1XezGvhj2zuYoL9fm5KX5bGnVToy9+W9SBGZ89sslHtWSZyL6rqu/1wSS+oao7zXdlw3DlVzWj2oy89wjfMSdx0mDw4n+Wl5lX1Z0QHyiTuvOsZpLagqnMRHSgTuovOp6zaqxzuWVW9HzhOaClclOA4Ycu347Q0NlZRLYQTuZ9VtWAfKNobO1cjaiJ3lr689Wdcv+f/VC0Ut/E+//vNnHGNHSVyvM9b+6pCgl3tvP6RZn/S38euLPU24fK4e2J673yXyd16XTLnvCDXdVpK01NrmbWEnpLMzdYSTbPeduRy22+X8rhlve8zGNxwe93eP7MeFfubPieBG2644YYbbrjhhhtuuOGGG2644YYbbrjhhhtuuOGGG2644YYbbrjhhhtuuOGGG2644YYbbrjhhhtuuOGGG2644YYbbrjhhhtuuOGGm4c7uk/Lh+v2/LXeKPv1dbfwxneviyYblcZ1z4gWW/lNuJ+7Ta95SovtiQyd8dx77P+6PSW2bYa4GMddZq84FcyemjpljHHcdRr/IVpNMfd6cPclG78qGk3dMshuYDcbvSHabJQmSTOo+5i5RYvNdhilGsy9y8YeiBZbbfmcmkPcXRp5JNrbj7kPg7gv2Mgd0dx+B4xTDuBm4xqitY6uyXMz2l2Kz0lptspAlVHuCht1K9o60BmJ2qPcLzToTrR0MGObsve5+zAO+yl350PWwkG3sXSfi3Z6ynm3KYPuJg24Fq30duu9ghhwV+O1dNvtk6vm747PfsqVd5vidK/Hbem2a7hPTYfbuBQ+ES30idmOh7s79E9p0T6/TlxXELY7FpfC/j2Srj7EHZNLYd92BrcpffdNTC6Ffdsg4IvHbeynNkXbPmtwm9Jzs2+eiaZ93rnzCsJyx3I/5e5DtW90mu5YXQr7tunYppjuGn3jUTRrdHfE7DrcMbsU9s1xo1PpnZRbolFBsrcpzB3j/ZS7/jZFsfZTm6JFwepvUxTz0YJRLvfxdH39eHSUTu/v392dURvUFqvRaJxS56wD6oS6pTapVWrHaNuMI7x3o1Mx91M8y+WezOk48kxHwzEdvdn4fDqMbcolucu82Twid0m04SsdDrk/WGbtUjNWFeqSqlIXrD3qkDqm1qkSdUPV681ms1brdjvt9gtfeNn/eXHI9aejNyMVc0Iq1Wp/QowZ8ZmSOpuSWrfT6bRfHtTSf9b953anfb8vAAAAAElFTkSuQmCC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562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4" name="Picture 20" descr="classroom%20door%20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20" y="1561170"/>
            <a:ext cx="1440160" cy="18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lipartfreefor.com/cliparts/table-clip-art/cliparti1_table-clip-art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61" y="4653136"/>
            <a:ext cx="1908739" cy="13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ikea.com/PIAimages/0122106_PE278491_S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13740"/>
            <a:ext cx="1406986" cy="14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Schuhe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5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cupboard/wardrobe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fridge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Kühlschrank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oven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Ofen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bed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Bett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schoolfurnituredirectltd.co.uk/user/products/WB/LARGE/SC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20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nsor.co.uk/media/catalog/product/cache/1/image/9df78eab33525d08d6e5fb8d27136e95/o/c/ocaso_robe_op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43" y="1581200"/>
            <a:ext cx="23521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8QEBAPDw8PDw8PDw0QDw0PDQ8PDw8PFREWFhURFRUYHTQgGBolGxMWITEhJS0rLi4uFx8zODMsOCgtLisBCgoKDg0NFw8PFS0dFh0rNys3Li03KysrNTc4LSs4Nzc3KysuKzg3MjIrKzE3Nys4KzcuLTMrKy03KysrNy4rK//AABEIAOEA4QMBIgACEQEDEQH/xAAcAAEAAgMBAQEAAAAAAAAAAAAABQYDBAcCAQj/xABREAACAQICAwkJDAYHCQAAAAAAAQIDBAURBhIhByIxQVFxsbKzEyMyYXJzgZHCJCUzQmJ0gqGio8HRFDVSY4OSFTRTdYSTxBZDVGSUpMPS0//EABcBAQEBAQAAAAAAAAAAAAAAAAABAgP/xAAYEQEBAQEBAAAAAAAAAAAAAAAAEQECMf/aAAwDAQACEQMRAD8A7iAAAAAAAAQemOP/ANH2srhU+6S14U4QctWOtLPa3yLJmhpZpzbWLlRSde5ST7jHexhms05z4tjTyWb2nJdIdJru+lncVN4nnChBatKD5cuN+N5vaB9nj93eXFWtcVdZruUaUYrUjSg9rjFLiz5W34ycsqsnlvpfzMqeErbV56ZaLJ8BUWWyqy45S/mZLUG/26i5q1T8yFsOImqI0xnTl/aVv8+t/wCx77rU4qtVfxJPpPKDIr67ysuCtUXopvpiR9XSG6hd0LZVFKFWhd1ZSlThrqVKVFRSySWXfZZ7OJG5Mr15+s7P5niXaWoFm/pi4Xxqb8qm30NBY9cLhVF80Jr2zTkjHJFRIrSWquGjCXNVlD2WfVpU+O32+Ktn7JEyRhnEFT60tp8dGt6O5tdY2rHSOhWqRpRjVjKeajrRjlmouXCm+KLKbOE+WPpTNzAI+67byqnYVAL8ACKAAAAAAAAAAAAAAAA4XumL30uea37CBWMi17pMffO55rfsYFa1CoyYUttXnp/gWSz4iv4dHLuv0OmJP2RRY7HiJigyHseImKCJo2on0+RPRFYplevP1pZ/M8S7S2JTHrx0LerWik3Thmk+BvNJdJUcZxl0ryjXai+5Wd2lwpPXnZ7X/mfUBdmjw0Y7Ku5xbkkmpary8lP2jM0BicTG4mdo8uJpGrKJsYJD3Xb+VU7GofJRNjBo+6aPlVOymQxcQARQAAAAAAAAAAAAAAAHGN0SnniVfyaHYxK8qJbtPKOeIVn4qPZRIWFuVEfbQyVXnXTT/MlrI1HT1Y1Od/8Ah/M3LDb9SKLHYcRMUCGs5pJZ7PqJWjXhxzh6ZxIN6B9ZijXh+3D+aJ71k1mtqe1Miq3uiXHc8NupckI9pEoO6BXUJ7OD+jnPnTubeK+qki47rNTLCrj5Tox+8T/ApG6d4FvNfHwzU9VzQftAdVwvgqZ8c4v7qC6Ys3cjQwd5xT/apUJvnev+RIgeMj5qmTI+qIGFwNjCo+6KPlT7KZ5cTYw2Pf6XPPs5AWQAAAAAAAAAAAAAAAAAAc50vt9a9qv5NLqIh/0bItWklPO5n440+qiJnS2FRWb2OUZ+VP8A0/5mXCJb15cKay+r8j7isd7LnqdNsRkcZt7SKlcTdNTk1F9znNNxSbW9T5SiAx3FrqM6Chd3VGLjUcu5XFeObzWWahIjqekt/t933qilPKf6VcvPJ7OGXMi1QvcCuMowUa1xt7nFwv4xySzl4OS4FyktgOithcUtapZQjvskoTxPVy4eKsdOe+c5kTc2+tncvxi6rql3a4r1c61dN1Ksp5pQ2J5l71cnNL+0q9dlNwfSXRexahRrqjUpSnrRcMSnq1MtWazmnycpasPv6VzTVxQn3SjVlUlTnqyjrR13tyks0cWlQ3Xn72TXLWoL62VTdCp52uHvltIQfO3Yv8WWbdjl73pctzQXWZC6ew9y2Xyaih6nZ/kUX/AHnSpPlt7Z/Zb9olUiLwD4Gl4qNGPqo0/zJVEBI9RR9ij2kB51TYw+PfafPLqSMaRnso99p88upICbAAAAAAAAAAAAAAAAAAFWx6GdeT+TDoIurTJzGI9+fNHoNCVMqRTMcjlGXlVP9Kc800pucLeK4XWq9mjpWksMoS8up0WxSb+gp17GDWalcVk/8kK59QjVpVd45QnFrbFtPbzExa4piL73G6uqahFuOpXqU89qW3Ve17S16W4bSt7ylN29WVtVs6UZO3jGU1WhN5yybS4FHj4zbVWhcUqfcbetS7jGrGdSvTjTnVctRrJKT2LVfrCOU3VKUaklNtyzUm2829ZKWbfHnnmfovc2fvTZeafXkcY06stS61ore1be2qLn1FFr7J2bc3/VVl5p9eRFRG7G/cNL53R6syL0522tv4r6UftWpJ7sX9SpfO6PVmRGmcs7Wj/eNTptCjoej/wS8Ty9VGiSsURGjTzoZ/vJdjRJmJB6SPcUfIoyQQBIz2i75Dnl1JHhIzWy38Od9SQEoAAAAAAAAAAAAAAAAAAILFl3180eg1NU3cVXfX5MTVAp2lyyi/OVOrbFLrbK9m+StWf3SLppe94/Oz6lAqVS0dR0pRaUqU5SSeerJSjqvN8XE/WUW6jiCcMm1zEJit0smfKGG3LWx0s/Lnl1RV0ZvJ/Gtl/Fq/8AzKzik6XTVSjb1OOm6lGXNnrR6Tq25z+qrLzUu0kVK63PryrTnDutstfJp69V5NcfgF80awx2lpQtXPXdGmouaWSk8220uTNk1pWd19e4afiu6PVmV/S6rnZ2j/bu60/U7FfiWPddXvdn+zcUX0lO0sllYYc/k3kvVcWMfYA6rom87WD5Zyf3VJfgTkUQOhn9RoPl7p0qPsk9EgyxRlgjHBGaKA9RRmt47+PO+qzHFGe3W+jzvqsDeAAAAAAAAAAAAAAAAAAELivwnoiacnsNvF/hPoxNJ8AFO0ue8/jS7OiQ1lEmNLPA/jy7OkRVkVNTdkStEirMlKTKjbgz3mYonvMiqjusr3sqv9mdF/ay/Eo2m7atLKHHHD69XLysQpr2DoW6PT1sNuF5l/exKVpva7yguNYSo/8AeUJdNRhXTtEYZWNsuWFR+urMnIkXgENW1t1yUYfXnL2iUgQZoGaJiiZYgZYmah4S9PQzFEzUPCXp6GBuAAAAAAAAAAAAAAAAAACExj4T6MfxNRcBtYw++fRX4mpECmaXeC/nD7KmRNmTGmC3j+crsYELaMqanbRknSZFWjJOiyjbie8zFFnrMI08fsJXNtVoRcVKoopOWeqmpxlty5iu4/g7rXVvbJxjKeG3EdZ5uKdOra7fsfWXCLIa7/Wtp8wvu2oEXE/ZU3CEIPLeQhHZ8mKX4G5A14MzwIrYgZomCDM0GBniZqHhL09DNeJnt/CXp6AN0AAAAAAAAAAAAAAAAAAQWNPvv0F0s06bM+PSyrLzcemRpxkBWNNFlD/ER7FfkV+2JDTulcSblSqwjFVaEdScdaOvKFV6+zbwRy9RWoUb2MXKVzS3qzShbrJ5bcnmsyot1myUpSOaXF3iDacLvuUdVb2NK3ab5c5bfQe8PrYjVqwpPFJU9dySm6Vs0moOXAvJKR1CMz2plHeBXvxsfmuahTXtHl4FW+NpDX9ChH2yEXtTIm4fvpa/3ffdvblXeB0/j6QXj5q8F+Ji/wBn7HWU543fSkk4qSuoqai2m4p8KTaWzxIK6fA2ISy4dhy+OjuGPhxHEqn+KlLoiZoaK4PLwpYnV+ncyz9UAOnd2iuGUV43JI+wxCh/bUdn72H5nN6OhOCN5/oGI1X8qnedOSGGaJUaOu6eH3tJylVjnF0aedHuj1E5TrJveqOaZB0SWkFjF6sry1UltcXc0VJejM3sFxO3uZN29anXjByjOdKaqQjLJb1yWxPatnCUnBdGrOVZKpaR8GTarV7apN5ZZb2lNv17C8YNhtvbvVoUoUYtSzjTWrF8G3ICXAAAAAAAAAAAAAAAAAAFW0lnlXXmo9aRHRrbDLphW1bmK/cwf2pkTC4KiM0llnCfzi07GuRSpa0WuVNZ86N7HJ5wn84tOyuDUtwa1LbCKurGOVo9WMY60rZSk8llm3xs3aGB1M99+i5fJs459JI2rJGmUqMp4K+LuH/SQ/M2aeFSXxqS5ramScDKgVoU7Gov97l5NCivZNqFpV/4ir6I0F7BsxMsSDDTtavHc3P88I9WJlWHZ+FWuZf4qsuhmeJliyK144PQ41OXl168+tI9R0dsntdtTk3w6yculm3FmWDA8WOF21F61G3o0pZNa0KcYyy5M1ty2EpaPfryZfgacZG1Yvf/AEZdKAkQAAAAAAAAAAAAAAAAABzXdEr6t7Bf8tSf3lT8iCpXhvbqtTK/p/NKPa1SpwuCpqTvq2tGfnrV/d3AtyNjWz1/OW7+zW/MkLdlErakjSI22ZIUWEbcWZYswRZkiwrYiZYswRZliwjPFmWLNeLMsWZaZ4syRka6keoyA2lI28Ne/wDovpRHa5vYQ++PyH0oCYAAAAAAAAAAAAAAAAAAHHt16WWIU/mVHtqxS1MuG7G/fCl8ypdtWKSmVNbVrPfSXyqL+qoTdsyu2L75L+H7ZYbcolbdm/SZHW5v02EbUWZos1oszRYVsRZlTNeLMsWBnizJGRrpntSIM6kelM19Ya4hW1rkhgcs6r8iXWiQ2uSejss6svNy60QqxgAgAAAAAAAAAAAAAAAA4xuyv3wpfMqXbVikRZ2TdK0OlepXVDN3FGnqdxz2VaSbllHkmnJ5cueXIcbyybTTTTacWmmmtjTXEy4j3h/wr5oe2WO3ZXLFd+fkw9osdsiiSoM3aciPos26cgjdjIyxkasJGWMgNqMjIpGtGRkjMK2FI9KRrqZ61wM2sfNYwuZ8dQDPrkvotLOtPzT60SAdQm9EXnWn5v2kQWwAEUAAAAAAAAAAAAAAAAKFugaDK5Urq1ildJZ1KaySuElw+Kfj4+B8RfQB+ZbSLVaSaacVFSi1k005ZpriZP0Jm9uuaK3yvnfWlOq4VacdeVCn3RQcIpPXgl4s9bLjKpgui+NXmboyunBS1XNqFvBPLPhllnw8SZUi1U5mzCoYrPcgxKaXd8SjR5VCdxcvLnbisyUo7iNs9tfEb6o9mag6dNfaTFI1P0mK4ZRXO0jHUxe3h4dejHyq1NdLJ+juK4LHwoXNXzlzJdVIkaG5RgUNv6Cpv95cXNReqU8hSKRLSmxjw3dD0VVLoNapp5hsXl+kpvkjSrP69XI6lR0DweHBhlk/Ktqc+smStvgtpT+DtbanlwalvSh0IUji1PTu1n8DTuq2fA6dtJrpM8dI7ybyo4NidTxu2nBevI7fGKWxJLxJZH0VXE3Xx+fweB1IrlqXNNP+V5GOdppPLgw2EF5dvJ/XW/A7gCUfnvEMP0kgtarG5pQzy7zaUK23+GpM6XuV4ffUaFV3ym5TlB0p1oQjWcGs5J5bUs8tjyy2l5AAAAAAAAAAAAAAAAAAAAAAAAAA8x4WAB6AAAAAAAAAAAAAAAAAAAAAAAB/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encrypted-tbn0.gstatic.com/images?q=tbn:ANd9GcTDpaTZSIB0nTv40iVW-2I9p9_2Pf9l5g74burlzq2u8VAVB7wFnA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362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brain-images.cdn.dixons.com/7/1/10025417/l_10025417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9410"/>
            <a:ext cx="20307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g.com/us/images/cooking-appliances/md05230803/md05230803-350x35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08" y="4708343"/>
            <a:ext cx="1825383" cy="18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ISEhUTEhMVFhUXFxcXGBcVFxcXFxUXFRUWFxUVFxUYHSggGBolHRUVITEhJSkrLi4uFx8zODMtNygtLisBCgoKDg0OGhAQGy0lHyUtLS0tLy0rLS0vLS0tLS0tLy0tLS0tLS0tLS0tLS0rLS0tNS0vLS0tLS0tLS0tLS0tLf/AABEIALcBEwMBIgACEQEDEQH/xAAcAAABBQEBAQAAAAAAAAAAAAAFAAIDBAYBBwj/xABDEAABAwEFBAcFBQcCBwEAAAABAAIDEQQFEiExBkFRcSJCYYGRobETMnLB0RQjM1LwB2KCkrLh8UPCFVNjc4OT0hb/xAAZAQADAQEBAAAAAAAAAAAAAAABAgMABAX/xAAwEQACAgEDAgQEBQUBAAAAAAAAAQIRAwQSITFBEyJRcTJCYYEFFJGhsSM0wdHhM//aAAwDAQACEQMRAD8A3tV0FNqugLzjoHVXQh9vvRkLmtcHEurSgG6mtT2qsdoWfkd3kBBtItDT5Jq4oOBOWfO0J6sVf4v7LovqY6ReOJDeiv5HN3X7o0AT2oNct5Ple4PDRhG7jWiobWXrLDJG2N+AFricgakFoGo7Snj5uhJ4JLJ4b6mpXaLzp1/Wg/6zvIegUZvWc6yyfzuVfB+p0LQT9T0oLoC8z+1SO1e/+Zx+a1WxT6xyanp7/halljpXYmbSPFHc2aMLqQTgpnGRSlU5lblVKZYxSnKzqPWgoChHqES6uLqYAk5qantWMelQmkY5fNditDWk0rnv1p3KFrasbnQU+q5HC3caHXs7AV2OzmfUuWeXQa8SVcaEPhka2mI1dpTtrmiDCnTCjqSRSoiESSSSxhJJJLGMftx+JH8J/qWbWk24/Ej+E+qzRXHk+JlI9BJJqSAxoQU4JlU8KYxl9rD97H8J+SuXdGHMZRorhCo7XfjRfC71CIXEaBnw/Jc2pZ7GndaZP3LjbI78vmE2WIs1RiOKorUobeLtOa5LYmPO5yoHbMn76bv/AK0P26/Gi+B/qxX9mfxpu/8ArKH7dfjQ/A/1YvVwdUJm/u19v4AkVSnuiPFR2d2dFqbNZY3RDotrg1I30S5cm09mU1BJsyz5CKZrabCH7qT4/wDY1Yi1Agii2uwP4Mn/AHP9jVX5GcP4n/5moBXQU0FKqmeCMlKpTFXJSqMzlmYoWgoEjdocggQiE6kkupgCCcE1PasY9FY3oN0Ipn5qnaJA5xIBbQNyBHcaqyx5DBTWn1Qx1rByeWgg5UHbnkciPqujJJVTOWfUt2GUl4JbXTM/JH2oTZ4xhyFTXLTU68uSIMBoBX9clWCpBiWKpy41dTjCXCkCksYSSSjJ7VjGT24/Ej+E+qzS0e2x6cfwn1WbK48nxMrHocSSSQCHgU8FRhdqpjGY2uP30fwO9Wojcrso+XyQzaz8aL4H+rVZsElGNzplxXLqVaPZ0yvTJe5qWzUFKBDrwOQ5/VDn21o1eP5lE+3x/m9SuZQkwY9M4yssbN/jTfrrIZt2fvofgf6sV/Zl1ZZSN4qO9yo7cissPwP9Wr08HVEc392vt/Bn4hnVX2294AGMgDgVTEfaEixvGvJUlibfQ9nfGuR00gNFsdgfwZP+5/sasg2yE6NeeTStpsZZ3RxPxNLavqKimWFor5IuNRZ534hkjLHwzQ1SqmhJRPFGSqjMVekCHzo9gA+0HVCAilqKFhCITq6FxdCYB1OampzVjG/6gpwVGJoe84wKDQGhzGpqr8UeJo5fVV7PAASSOz+6vk6nNJck7Yx1cge3f8laiO+qrRRcTxqPSiedUqlTAgpHJ2pOnHFCpLQWhD326pxUcDpRO86DYfbaQA49q7BaS6pIoABn2/qiz8drDnYM9KqxZLWaOaQRXjoljmbfJrD0ZyzVdj6vcDup/lVI7S6mXjRQscamp17dwVlkTQwJ20PTj+E+qzhKObWPq+PsaR5hAlzTdyZWPQSS4ksEOJ1VECnAqYwB2hsEksrHMbUBrgdNSRT0VaO5Jj1WjmVp6rmJKzqx6vJjjtiAWbPSVze0dxKnZs2N8h7gEaDk4FYz1uZ/MV7ru1kJJaSSdSVNbbsimIdI0OIqB2V1UjSpWlY55TlJ7m+SpHdUDdImeCsMhYNGtHIBPKaUbYG2yUFSNcq6kaUAEtV0FUbVesEbgyWVjHEVo5wGWgOfIqxZ7XG/3Hsd8LgfQojbZVdEsioWkq+9ULUsKCbSUMCJWpDQtEw5dC4kmAOCeEwJzVjHokHuVKoNtAqQ7MHfy4q60D2aFWigNBXuoumcbOZ9S7LaRQqt9uOhy7cs0FvGeQAgb92/uQ6yyPrmePqoTgwOzSW62tDHlxpRu7juVWyW1ztR+qVUF3tDwWu6QOIEHt4pRRYMX5chWvH3hXlRLCHcFidaaOxuyIz6NP5aIpZpqkHed3BZ8gO9xpDQa1zqO8+iLWWChJxO3UBAO/sT80BBsyYRrrp2cVStBoa1yJ7T4d6tSioI30/WSDuc4mtTTSm40Pkn+X2KIqX5ISWg7gdxG9DFfvdwJbSum813qgpXfJaPQ4kkkmCFmlOBVdz0wzKYxcxLlVT+1LKz2rAC9xAz1pUk8xnVJKVFMcNxtsS77VZCyXm9wq15IIOYJJBodzvSiI2TaixiJjpXkyFrS4Na40dTMZZLbvoP+Wl2D4mTmyrNy7dWVvuRPd3NHqqU37RndSBo+Jx9At5uyGWkyM2wDj1T4J4hed3mvNpv2gWp2ns28m1PiShtp2ttj9Z3cm0HoEds/oVWhl3Z699mIzLgFHLaYI83zMHNwHzXjRjts2jbS/kJCPop2bJW94ysr/4nRt/qcEVim+/7DflcUfimjU7VS3fPJ7Q21rSGhtG9LQk6AdqxdstUDT9zKZO32ZZ6nNEB+zm8D1I285G/Kq439mt4DdEeUg+YTxwtdWzohnwwqKnwbX9mtqdJZ5KkkCTKprSrRkEftSE7BXJPZYZGTtAcX1GFwdUU7EQvS1Rxisj2sH7xAryrqg4tHnahxnlezn2B1qQ4KteG09nHukv+EZeLqIO/aM9Vg7zX0QUWGOmyy7GjC6ssdoZdwZ4H/wCl1u0Uu8MPcfqmof8AI5foagJ7UFu2+2yOwuAaToa5E8OwoyxajnyYpY3Ukel2NlY1Vlu0Ek1pqVbsPufrgE71VskpJ8HLQDfcrXEFzifpRUX7PM3POulNOS0U0ZFAN+ZPBIxNGdKns+hUZyl2EoE2SwxsFAak6k/RWvsrCKDDTfoVaNibXFQH1TRdcetO3RbxF3CoEcViY3QA15KU2fePQJ7LEwCgrnXfvVSWGVursuapBqXBnEklDTUjWnDhVAZ3FtSTx10BPBF5q0w6E+WSBW2CbMObiGIGoOdOFQcgjkjxwamwdM+uedO3zoo1Nao6HrZ50dnQcAVApbdvBaMdqo6kkkmCWHFQSvyUjiq8xyUxiMvWcvVuTHbmyAu5V1R7EstehLpY4yeiTn21cR6BJJco6tMuWW7pNTK4e655w9utT6LKl5rQAk8BmT3LQ2OT2cskQ92hLRwyB9D5IRZbX7OhYAKgVPdn3J8SVs7N0oJuKvoXrt2ZtEtC4sib++au/kHzoj0WydiiANotRJ4AsjB5A1J8Vmp70mdkXkDg3ojyVOqtuXoLszz+Kde3+zdRm5Iur7Q8SJX+uSIWba67IfwoSz4IWN9CCvNqpjuadSEnpYteaTfuz2O79sbJMKtc4D95hHpVHLPKx7cTHBzeLTULxHZ20hpcw5VOXME5LS3JtU2CUxYjSpq0igBpUPB03d9RwSrLLxNrXB5+TTpLjqenGi4XD/Cx42pc80jic7gY43v1+Gqmabxk92GRoO95ZEPAmvkr2cdmoMoGuXPJUrVaoHDC8xvadzqPB7qFCI9k7bJnJNGzljlPeThV1mw9fftUh+FjG+octyHkzl9XDdslSzFC7jEDh72O6NOVF5xax7N7mNeHhpoHAUDu2lTTxXutj2IsrDUmWQ/9R9R4AABTu2Ku862WM9x+qV47O7TayeP422jwBs5Uom7V7/Bsfd7M22SDvYHf1VRGK7YGCjYYmjgGMA9EvhHW/wATj2ifOTXcCt5dNq9pG12+lDzGR/XavSrVdljf+JDAfiYw/JUP+BXeAQxrI9/3bqZ8cNabhuQeJ+pDPrYZoU1TRVs21JaKGMdzv7K3FtNEfea8eB+azV87OPzNnt0Z4MkwsP8A7Gj5IFZZJ4HYLWC1hNBKSHsB3AyNJABPHRDzolHBGauMk36dz01l+2dwpjp8QI+SnitUbzlIw8nCvgsCugoLK/Qg4I9Fod1Culjqaj6BeexyEaEjkSFajvOZukju819ULg+qBtNuW0CjcRosqy/5xqWu5tHyophtE7rRtPIketUbjdiOEgs9hdiqMQI01BPAIbLZmBtCBn9c/Vdh2hjAoWPHItd60VoXzZXakjhiacvCqR2+jBskjN3hZwwimhBKqolf0jC5pjeHCh03Z7xuQuqXnuWjdcjqpJtUkbCSOcoJXZLrioJHZJRiNxWevFgc4OY5vtGOPRqM6OrTmjZcspf8YExI6wB78wfRDbZ06X46LUTCHSTyjBUEAa5kUHlkgbSQAP1uTycuxUprVQ9FVwwVuy+pnLFFNPv+1Msnw70sXeq9ntAdkdfIlWKrplhilaZyafWzlOpLjv688L3V9fcfjTQdea40LhBpliGueHE3MU7s3N8VBHp5MihHcySBrRWtc6kEah2Xlkp3TscWyuxtlZSjm4elTQmu8Ko2QZZt16xLQRUDXdxTgdDlmNxB1AKzXNkX4c3tX0Z63Zv2g2XCC55GWYwOrXfoCPMpP/abZQcmSuHENA9XVXkmnL0UMktMRG7CB+u9d0I45RuzwM8c2LJtaX+GfSFhvNkrGvY4FrhiBHBXGzDSorrReEbLbVGzNc1xcY3CoAzwP4jsOhHI7s91cN92Z4xGb2khpiaXYPBuRPmpTqLqysYzlHdtZuZrexuRcK8K5+Co2m9pP9OCV/JuGvIvoPNdsl5QjJoa3kAKp7HwmrhvzJDj4nNB32Aq7lJ325+jWs+ORop/JiVO9YZ4o8ctoFKgUY1zjnrmXAeIR2SBjuiSfI+BIUU92tfUF5IOrTp6qTc+y/cpGOO+WArGLK4VM73cQ57Y6dzWg+avwmwjVsZ+J+PxxEpSbLQ9VjWmh93E0VO+jTmrtnuCzNAHsw6gGbiXE9uZQh4j68FZeDXCL9kMRaDGGYTphApkabu2qncARQgEHUEVB7ioYImsAaxoaBoAKAVNT5qSqucxWluyB2sTO4U9FWk2es50YRycfnVEiVwyDig4p9g2wJJstH1XvHPCfkFWl2XePdkaeYI8xVHn2tg1cPFQPvWMdbwSvHEO9mamuOdvUxfCQfLXyVCaNzcnNLfiBHqtXJfTdwJVaS98WTmjCdQc/JTeJdg+IZglcRgbOSSAviewtJNAagjsrmq09wWlvUDvhcD60UnCS7FE0wcVwp81llZ70bx/CT6KuZOOXNLTCSpKLGkgYbK5VJ58kcmuSg6crRyH1KoTXdCN73cv8KqxSBuQCktSBXy+rwf3fmfqta5kTTlF/MR86rPbUOqYzRoFHDo8xrki8dKzo0sv6qAMzqNJ7FPY7vc6E+yZin+7kza19WPxAMa1wIBpgcTqa00Crzjonkil3xMkZExjXPlkYx2F5wsd7BskWBrxoW4MemrRnonxdBtfe9ewN2huz7O4ZtLwG+0a33WSFuLCOwg+R7EdutjZoMJzpod4BFRQ96DX1AwtkmZMJA97agk4w8h5JoQDhydSoCv7MEmF4/c+TkuoXlslppcSRQtMDo3Frhnu4HXMJoaMjnUUoQaUoQe/QKa4bwaPu5s2uzaXZhp0pU6BHzdkRr0acieAU5ScHUjshnjkjyjNYTnpUg8DupvXXspXTUmrRhBzJrTvRuW6o60EhB4Op/ZV5bnkHulrh4H6eaKyRHXhuV9wfRcwhPfC5mT2kc9PHRNTWWTTRHKyv9k1ld/+VMmSvAFSiB0nuLllvSaP3ZHU4E1HgdEZsW18rT08wdaLFOtx3UVizWkOyOR9eSO1pWcrlgzva1z+h6jYdragZ10PaisW1fYV5hG4viFK4ozXLI4TrT9blYhvYAgElwO+nSHYQPe5hCOS+Diy6OcbcOUenDasjqinNFrLtCyRmNoPAg6gj9ea8zglDqEGoOeW9G7kfR8ja/lcORFPkqKRxJs2Lr8O5qgffEh0oEOC6E1jWWX26U9Y9yhdI46uPimVSqgY7RJRulA1KqT3tCz3pG8ganwC1oMYuTpKy+uIDNtRCPdDnchT+qiGW3a8gdFlOZqfAJd6OmOizy+V/fj+T1HZqTovH7wNN4qNfLyRmq+cH7UWllobaY3FjwAKA9FwBJwuZoRmd6912O2iZb7MJmjC4HDIz8rxw4g6j+yaMkyubR5MMU5ff6BgsB1CjksrHZFoPMBTrhKc5Qebjs3/ACWfyhJX6rqFI1mAmtTeqK/C350Q20Y3dU/xED0qi72KMtRs1GZnsz66gdxP0VO13eHijyeIpQUWtdEDuVeaysPVStWNFtO0YO03O1uknc4fMfRB7Davss7S5pcGuxNo7CcxR2EkGoIyII3DSi9Hmuxp0AQO8tnPaChz4diWMa6FMmSU/iMFaZgQGRg0rvNS4nKpplpu3Z8Vrdn7Phhd2igypXC2nfmShlq2Ue33XEd2fiq7bDaovckeORqPA5IZYuapBxzjBMJ3XdEL42Oc1xdTpAkihGtRuRuzRhgwtAAGgHILKsvm1s94Nf8AE2h8W/RWYdqafiROHwkH1oubJjyPqUhOC6Glka1wo4AjgRUeCGWq6mBrnRl0ZAJ6DiAaCun0UEd/wu0kLex4p5n6q621BwNHNcKatNfRSuUC1Rn6GfsN7S42tc/E0kAh1DkTTU5o3Pdkbs29A9mngsbLZHxPbjaRQih1BoeK3D3BrXE6Cp8Gj6Kud004iafcrTYAmiIBI6TR1m5jv4IbbHFxaxuriAOZNB6o/drahzCc3RtoNwbnQcxiQCF4bNEToHgHs6VD9U+KVs6NS/6bXsEJ7tPs4H2aNsjJQWkuYHO9o1zg4udq1pAqKEUoVRvqyNhkIjdiANO1r2gF7O0ZjP6FGrLB7IRRxSukwF2L2TugyQvZX2jP+Xha4VOlDvoqO0NyugDn+0bLHJIHMkaQcWLGXYgNHeI9B0LqeYWbqs7nsEsb+kK9EjI76VrwKe20wvBDm+zfX3mjQjlolsc77pw4Oy81NfNg1kYPiH+4fNcEvjcWevCSlTZFHamxEuZIXuJqRSjTzrv7QtTs/eDHyPkrhGBjSXGlCMRw5666rBB3apoJC01rkrxk4i5tBDJzdP1PUJL9gb/qA/DV3oqM21MfVY486AfVZ6K6pXNxhkhbStelSnoqhqNdOP1VJb0k2hMGh0spNb9zXWmuPcPzbTyn3WNbzq76KOOa3T5sEhbxa3C3+elB4oOtLs9hfHQhhcDliDHH+FrmyHwjSptnbPS4MMbjBffkHPumQgmSWMkZlvtPav8ACPFTvIQvCtltBM5sBBc8Vyw1e0a/kLo8v/EVjiaISRfTZLi2+BjxXId54f3Ra6NnmTxuc+VkbRriPSNM60qPGqpXdZfaSNYXNZiObnaD9aK5f1gjheGRyiTLpU0B4VCOPJGMuVZHVxyZUoY57ZPm67en09zK39BHHKWRvxtB97MV8V6N+xCU4rSB7uFh76mnzXl1rjOeRoNcshzO5e0/sXsbG2Eyj3pJHYj2MoGgdmZ81SL3StKiGsg8WHZKTk+Fb7m9KaU4ppVTwzlUlyq6sYx5hKabOqr7U/qvafL5KF9slHA+H1XK9SuyOxaWT7lv2BVS2SBu4nkmi3v3j1ThbCeqf1zU3qG+hSOlrqUnWz91NFpadaq49sT9WkdtPoqclizoCOZNPEJHlk+5ZYYehKA0jKhUT7Kw9UJzYCzMCveA31zTHFx1cBySqbXRmeFMrTXVEezmhNruKI/l7kYfC3e5x8vUqMgDqV7yfkqLNMm9NAzM+y4Pu/VDJ9mZGmoHeMlu2zv6rKdxCbJJIdQAqrO+6IS06XRnn7obVHo5/wDF0h5pzb4nbUPY1w00Lcu7LyW8EQOtD3BRS3Yx2rQmuEuqJ+ePRmJu69I43EubJpQaODRw3IdeD2Pc7CagkkVyyOozW5n2bidpkhs+yVfdcE0YQTtBeebTUubBF325jnvc5wY58TmPBBDXvplICBQEkAuB3lxGtAJmwsZgacWeJzhUAupQBtQDQCuZA1PYjNs2Wnbm0AoVJdkzT0oz4ZKtEEaXZeAshqdXEnu0+qMVWVst9TMAaYgQBTKrdPFEYtoGH3mOb4OH67l5+TDkbbo7lmh6jb0uulXxjLe0bu0dnYhTVpIb0hdo8Dn0fVQW+7mOBkaQKEYhudVwGXbn6rRk1xJHZizX5bNDYtobS6GOyxAVwhlesa5nMmgVS+rilswaZSzpbmmp78lnhegBGAOqNCMqcik+2TyGtCTxcS4+JXTJZJVfRGWTTYJuUGuevVt/ft7Fth3cPRXrDfMkDXNZho7XFU+VcJ7wUIZYZ3aupyyUjbhr7ziUVjfqLP8AEsbW1Rb9yzbdoS5uF8jcNa4WNa0V40YB5qtZ7XG9wBcWiuZwk+QVqC42DciVmun8rPAJvDXc55a/I1UEkgrc1yWGShdaXO4igj/qBPmtpduzlgbTBExx4vOP+olZCxXA46iiN2O4QwghzgewkJ1FLsQnnzT+KTNvDG1owtAaOAAA8AntAAoAAOAyCAwve3rE80Xs7qtqUxzMe4pLjksSwDiS4SksYxjrEB1vT5BR+xZvcTyoVMyDefPP1VloHavL4OuLzPv/AB/0otszScg486J07Wtyw58yforwISkY06gFCi2N5E/M+AR7Qbg0dwr4ldZI5zgDmOBz0RIWWP8AL5lPbE0aAD18Vki8sirgoT2cONcweA0UBsjvz+v1RWSFupNFWkexvWHmqeQ508vbkoGwybnjxK59gk/OP13Igy0NPWA51/wrEcYOda961x9Teful+gJbZCPeIKabJXQE8kdaANw781J7RbeL4d9TPi7ydwHNdN2DefBHiAU0wtO9ByY6hEA/YAOKabPTRGzZuBUboCltjcLoBXQ/rJQusrTq0I2WdiaYK7kynJdGBxi+qM5Nc8TtWDuVGbZWE6Gi15sNexRussbfeeqLPNE3ggzFO2PbuKX/AObDN1VtonM6jHvP7oJHjorUdklcRWJrG1zxEYqdlF0RyyfykJYkukjBRXWAaBvkr8F0SH3WHwW/jszBo0eCnIbuVSdGKg2alOtAiNn2XaPecTyWjBUsRWDwgTBckTer4q6yztGgCtvOSrkrBTOtoFIauUJKVVgMc/JX7ufUUQ4NRSxR0CIjJ3lNC5IkFgCokuFdWMZXCu4+1dSXlvg9Nckck7RqfJQPvNo3LqSTcWjBEMl6u3ADzUJtb3b0klrH2pDS+upSa/dkkktYRpKc13akktZqJ22pw3/NSst53hJJaxXFE8duaexWC5cSWsnKKRzEmS2oN1KSSNi0V/8AiocaMBce4eZU4gnduawcScR8Bkkku2GGNWzknlldIcLpr+JK93Y3oj6qxFYYWZiMV4u6R8SkkrKKXREZSb6lgycMuSjxpJJhSxibTtUReupIhj3OVT2vXEkBjpeSuBqSSwrdDxGnYUkkRLZNZ21RBq4kiYjlck1ySSxjhckkksCz/9k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8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0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460375" y="-15462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0" name="Picture 22" descr="http://www.oakfurnitureland.co.uk/media/gbu0/resizedcache/Beds-1449508201_5fd4a39ebf8bf502dc509ac9575560a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343"/>
            <a:ext cx="2678131" cy="15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television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Fernseher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476672"/>
            <a:ext cx="4788024" cy="2952327"/>
          </a:xfrm>
        </p:spPr>
        <p:txBody>
          <a:bodyPr/>
          <a:lstStyle/>
          <a:p>
            <a:r>
              <a:rPr lang="en-GB" dirty="0" smtClean="0"/>
              <a:t>The toy/s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Spielzeug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Spielzeuge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computer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Computer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toilet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Toilette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dailywaffle.co.uk/wp-content/uploads/2011/09/t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7" y="1512640"/>
            <a:ext cx="239169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lasgow-recycling.co.uk/blog/wp-content/uploads/2015/11/toys3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0769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www.issueview.com/images/desktop-computer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3619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www.freevectors.net/files/large/ModernComput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17" y="465313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dn.xl.thumbs.canstockphoto.com/canstock2712342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30425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Pictionary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11735-presscdn-0-72.pagely.netdna-cdn.com/wp-content/uploads/school_chalk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5" y="1268760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6" y="5229200"/>
            <a:ext cx="98676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68563" y="3068960"/>
            <a:ext cx="802762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20272" y="3435387"/>
            <a:ext cx="63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5722" y="5317907"/>
            <a:ext cx="111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0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window is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wardrobe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fridge is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TV is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toilet is in the bathroom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computer is in the office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toys are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chairs are in the dining room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Shakespeare song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To be or not to be, that is the question</a:t>
            </a:r>
          </a:p>
          <a:p>
            <a:r>
              <a:rPr lang="en-GB" sz="3000" dirty="0" smtClean="0"/>
              <a:t>I am, you are, we are in the situation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Sein </a:t>
            </a:r>
            <a:r>
              <a:rPr lang="en-GB" sz="3000" dirty="0" err="1" smtClean="0">
                <a:solidFill>
                  <a:srgbClr val="FF0000"/>
                </a:solidFill>
              </a:rPr>
              <a:t>oder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nicht</a:t>
            </a:r>
            <a:r>
              <a:rPr lang="en-GB" sz="3000" dirty="0" smtClean="0">
                <a:solidFill>
                  <a:srgbClr val="FF0000"/>
                </a:solidFill>
              </a:rPr>
              <a:t> sein, das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die </a:t>
            </a:r>
            <a:r>
              <a:rPr lang="en-GB" sz="3000" dirty="0" err="1" smtClean="0">
                <a:solidFill>
                  <a:srgbClr val="FF0000"/>
                </a:solidFill>
              </a:rPr>
              <a:t>Frage</a:t>
            </a:r>
            <a:endParaRPr lang="en-GB" sz="3000" dirty="0" smtClean="0">
              <a:solidFill>
                <a:srgbClr val="FF0000"/>
              </a:solidFill>
            </a:endParaRPr>
          </a:p>
          <a:p>
            <a:r>
              <a:rPr lang="en-GB" sz="3000" dirty="0" err="1" smtClean="0">
                <a:solidFill>
                  <a:srgbClr val="FF0000"/>
                </a:solidFill>
              </a:rPr>
              <a:t>Ich</a:t>
            </a:r>
            <a:r>
              <a:rPr lang="en-GB" sz="3000" dirty="0" smtClean="0">
                <a:solidFill>
                  <a:srgbClr val="FF0000"/>
                </a:solidFill>
              </a:rPr>
              <a:t> bin, du </a:t>
            </a:r>
            <a:r>
              <a:rPr lang="en-GB" sz="3000" dirty="0" err="1" smtClean="0">
                <a:solidFill>
                  <a:srgbClr val="FF0000"/>
                </a:solidFill>
              </a:rPr>
              <a:t>bist</a:t>
            </a:r>
            <a:r>
              <a:rPr lang="en-GB" sz="3000" dirty="0" smtClean="0">
                <a:solidFill>
                  <a:srgbClr val="FF0000"/>
                </a:solidFill>
              </a:rPr>
              <a:t>, </a:t>
            </a:r>
            <a:r>
              <a:rPr lang="en-GB" sz="3000" dirty="0" err="1" smtClean="0">
                <a:solidFill>
                  <a:srgbClr val="FF0000"/>
                </a:solidFill>
              </a:rPr>
              <a:t>wir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sind</a:t>
            </a:r>
            <a:r>
              <a:rPr lang="en-GB" sz="3000" dirty="0" smtClean="0">
                <a:solidFill>
                  <a:srgbClr val="FF0000"/>
                </a:solidFill>
              </a:rPr>
              <a:t> in der </a:t>
            </a:r>
            <a:r>
              <a:rPr lang="en-GB" sz="3000" dirty="0" err="1" smtClean="0">
                <a:solidFill>
                  <a:srgbClr val="FF0000"/>
                </a:solidFill>
              </a:rPr>
              <a:t>Lage</a:t>
            </a:r>
            <a:endParaRPr lang="en-GB" sz="3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7525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Bean Bag Pass</a:t>
            </a:r>
            <a:endParaRPr lang="en-GB" dirty="0"/>
          </a:p>
        </p:txBody>
      </p:sp>
      <p:pic>
        <p:nvPicPr>
          <p:cNvPr id="1026" name="Picture 2" descr="http://www.greatgrubclub.com/domains/greatgrubclub.com/local/media/images/medium/beanbag-games-long-th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I am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1702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dirty="0" smtClean="0"/>
              <a:t>You are 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2214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Handschuh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Handschuhe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She is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7330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He is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3414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We are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27509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dirty="0" smtClean="0"/>
              <a:t>They are 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30256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It is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18989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duck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Ente</a:t>
            </a:r>
            <a:endParaRPr lang="en-GB" dirty="0"/>
          </a:p>
        </p:txBody>
      </p:sp>
      <p:pic>
        <p:nvPicPr>
          <p:cNvPr id="34818" name="Picture 2" descr="http://www.clker.com/cliparts/R/N/T/y/8/y/green-duck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7150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6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Hund</a:t>
            </a:r>
            <a:endParaRPr lang="en-GB" dirty="0"/>
          </a:p>
        </p:txBody>
      </p:sp>
      <p:pic>
        <p:nvPicPr>
          <p:cNvPr id="36866" name="Picture 2" descr="http://clipart.mrdonn.org/animals/dogg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9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Biene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clker.com/cliparts/3/7/f/f/13460342471215258241be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517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1628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horse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Pferd</a:t>
            </a:r>
            <a:endParaRPr lang="en-GB" dirty="0"/>
          </a:p>
        </p:txBody>
      </p:sp>
      <p:pic>
        <p:nvPicPr>
          <p:cNvPr id="40962" name="Picture 2" descr="https://sp.yimg.com/ib/th?id=HN.60804594224064335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84076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3214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sheep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Schaf</a:t>
            </a:r>
            <a:endParaRPr lang="en-GB" dirty="0"/>
          </a:p>
        </p:txBody>
      </p:sp>
      <p:pic>
        <p:nvPicPr>
          <p:cNvPr id="43010" name="Picture 2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286375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5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2705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0378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6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Pick a card and mime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9752" y="16288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pick a c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2248"/>
            <a:ext cx="3816424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have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have</a:t>
            </a:r>
          </a:p>
          <a:p>
            <a:r>
              <a:rPr lang="en-GB" b="1" dirty="0" smtClean="0"/>
              <a:t>You have</a:t>
            </a:r>
          </a:p>
          <a:p>
            <a:endParaRPr lang="en-GB" b="1" dirty="0" smtClean="0"/>
          </a:p>
          <a:p>
            <a:r>
              <a:rPr lang="en-GB" b="1" dirty="0" smtClean="0"/>
              <a:t>He has</a:t>
            </a:r>
          </a:p>
          <a:p>
            <a:r>
              <a:rPr lang="en-GB" b="1" dirty="0" smtClean="0"/>
              <a:t>She has</a:t>
            </a:r>
          </a:p>
          <a:p>
            <a:r>
              <a:rPr lang="en-GB" b="1" dirty="0" smtClean="0"/>
              <a:t>It has</a:t>
            </a:r>
          </a:p>
          <a:p>
            <a:endParaRPr lang="en-GB" b="1" dirty="0" smtClean="0"/>
          </a:p>
          <a:p>
            <a:r>
              <a:rPr lang="en-GB" b="1" dirty="0" smtClean="0"/>
              <a:t>They have</a:t>
            </a:r>
          </a:p>
          <a:p>
            <a:r>
              <a:rPr lang="en-GB" b="1" dirty="0" smtClean="0"/>
              <a:t>We have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hast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hat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hat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hat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Secret Signal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hast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hat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hat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hat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touch nose clip ar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7054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2261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81642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8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7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1749</Words>
  <Application>Microsoft Office PowerPoint</Application>
  <PresentationFormat>On-screen Show (4:3)</PresentationFormat>
  <Paragraphs>665</Paragraphs>
  <Slides>111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Office Theme</vt:lpstr>
      <vt:lpstr>PowerPoint Presentation</vt:lpstr>
      <vt:lpstr>Der Radiator</vt:lpstr>
      <vt:lpstr>das Radio</vt:lpstr>
      <vt:lpstr>der Ring</vt:lpstr>
      <vt:lpstr>PowerPoint Presentation</vt:lpstr>
      <vt:lpstr>Mein Hut, der hat drei Ecken My hat, it has three corners</vt:lpstr>
      <vt:lpstr>Der Schuh Die Schuhe</vt:lpstr>
      <vt:lpstr>Der Handschuh Die Handschuhe</vt:lpstr>
      <vt:lpstr>Die Socke Die Socken</vt:lpstr>
      <vt:lpstr>Der Rock</vt:lpstr>
      <vt:lpstr>Der Mantel</vt:lpstr>
      <vt:lpstr>Die Stiefel</vt:lpstr>
      <vt:lpstr>Die Shorts</vt:lpstr>
      <vt:lpstr>Die Bluse</vt:lpstr>
      <vt:lpstr>Der Gürtel</vt:lpstr>
      <vt:lpstr>Das Trikot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Welches Tier bin ich? - Which animal am I? Wau X 4 – Woof x 4</vt:lpstr>
      <vt:lpstr>The tiger – Der Tiger</vt:lpstr>
      <vt:lpstr>The lion – Die Löwe</vt:lpstr>
      <vt:lpstr>The fish – Der Fisch</vt:lpstr>
      <vt:lpstr>The snake – Die Schlange</vt:lpstr>
      <vt:lpstr>The bird – Der Vogel</vt:lpstr>
      <vt:lpstr>The rabbit – Das Kaninchen</vt:lpstr>
      <vt:lpstr>The giraffe – die Giraffe</vt:lpstr>
      <vt:lpstr>The polar bear – Der Eisbär</vt:lpstr>
      <vt:lpstr>The hippo – Das Nilpferd</vt:lpstr>
      <vt:lpstr>The penguin – der Pinguin</vt:lpstr>
      <vt:lpstr>Welches Tier bin ich?</vt:lpstr>
      <vt:lpstr>Welches Tier bin ich? - Which animal am I? Wau X 4 – Woof x 4</vt:lpstr>
      <vt:lpstr>Was ist dein Lieblingsfach?</vt:lpstr>
      <vt:lpstr>The school subject – das Schulfach</vt:lpstr>
      <vt:lpstr>The school – die Schule</vt:lpstr>
      <vt:lpstr>PowerPoint Presentation</vt:lpstr>
      <vt:lpstr>PowerPoint Presentation</vt:lpstr>
      <vt:lpstr>PowerPoint Presentation</vt:lpstr>
      <vt:lpstr>PowerPoint Presentation</vt:lpstr>
      <vt:lpstr>The school – die Schule</vt:lpstr>
      <vt:lpstr>My timetable – Mein Stundenplan</vt:lpstr>
      <vt:lpstr>Happy Birthday Song in German</vt:lpstr>
      <vt:lpstr>PowerPoint Presentation</vt:lpstr>
      <vt:lpstr>Europe – Europa</vt:lpstr>
      <vt:lpstr>North America – Nordamerika</vt:lpstr>
      <vt:lpstr>South America – Südamerika</vt:lpstr>
      <vt:lpstr>Asia – Asien</vt:lpstr>
      <vt:lpstr>Africa – Afrika</vt:lpstr>
      <vt:lpstr>Oceania – Ozeanien</vt:lpstr>
      <vt:lpstr>Map and Cards – Landkarte und Karten</vt:lpstr>
      <vt:lpstr>The continents – die Kontinente</vt:lpstr>
      <vt:lpstr>Where is …? – Wo ist …?</vt:lpstr>
      <vt:lpstr>Map of Germany – Deutschlandkarte</vt:lpstr>
      <vt:lpstr>House song - Hauslied</vt:lpstr>
      <vt:lpstr>The Kitchen – die Küche</vt:lpstr>
      <vt:lpstr>The living room – das Wohnzimmer</vt:lpstr>
      <vt:lpstr>The bedroom – das Schlafzimmer</vt:lpstr>
      <vt:lpstr>The garden – der Garten</vt:lpstr>
      <vt:lpstr>The bathroom – das Badezimmer</vt:lpstr>
      <vt:lpstr>Other rooms – andere Zimmer</vt:lpstr>
      <vt:lpstr>House Charades</vt:lpstr>
      <vt:lpstr>To be - Sein</vt:lpstr>
      <vt:lpstr>Translate – Übersetzen Sie</vt:lpstr>
      <vt:lpstr>PowerPoint Presentation</vt:lpstr>
      <vt:lpstr>PowerPoint Presentation</vt:lpstr>
      <vt:lpstr>PowerPoint Presentation</vt:lpstr>
      <vt:lpstr>Pictionary</vt:lpstr>
      <vt:lpstr>To be - Sein</vt:lpstr>
      <vt:lpstr>Translate – Übersetzen Sie</vt:lpstr>
      <vt:lpstr>Shakespeare song</vt:lpstr>
      <vt:lpstr>To be - Sein</vt:lpstr>
      <vt:lpstr>Bean Bag Pass</vt:lpstr>
      <vt:lpstr>I am </vt:lpstr>
      <vt:lpstr>You are </vt:lpstr>
      <vt:lpstr>She is </vt:lpstr>
      <vt:lpstr>He is </vt:lpstr>
      <vt:lpstr>We are </vt:lpstr>
      <vt:lpstr>They are </vt:lpstr>
      <vt:lpstr>It is </vt:lpstr>
      <vt:lpstr>The duck – Die Ente</vt:lpstr>
      <vt:lpstr>The dog – Der Hund</vt:lpstr>
      <vt:lpstr>The bee – Die Biene</vt:lpstr>
      <vt:lpstr>The horse – Das Pferd</vt:lpstr>
      <vt:lpstr>The sheep – das Schaf</vt:lpstr>
      <vt:lpstr>The lion – Die Löwe</vt:lpstr>
      <vt:lpstr>The snake – Die Schlange</vt:lpstr>
      <vt:lpstr>The bird – Der Vogel</vt:lpstr>
      <vt:lpstr>The hippo – Das Nilpferd</vt:lpstr>
      <vt:lpstr>The penguin – der Pinguin</vt:lpstr>
      <vt:lpstr>Pick a card and mime</vt:lpstr>
      <vt:lpstr>To have - Haben</vt:lpstr>
      <vt:lpstr>Secret Signal</vt:lpstr>
      <vt:lpstr>The pear – Die Birne</vt:lpstr>
      <vt:lpstr>The pineapple – Die Ananas</vt:lpstr>
      <vt:lpstr>The lemon – Die Zitrone</vt:lpstr>
      <vt:lpstr>The cake – Der Kuchen</vt:lpstr>
      <vt:lpstr>The strawberry – Die Erdbeere</vt:lpstr>
      <vt:lpstr>Die Wurst – The sausage</vt:lpstr>
      <vt:lpstr>Das Obst – The fruit</vt:lpstr>
      <vt:lpstr>Der Saft – The juice</vt:lpstr>
      <vt:lpstr>Das Brot – The bread</vt:lpstr>
      <vt:lpstr>Der Käse - The cheese</vt:lpstr>
      <vt:lpstr>Translate – Übersetzen Sie</vt:lpstr>
      <vt:lpstr>Running Dictation</vt:lpstr>
      <vt:lpstr>?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121</cp:revision>
  <dcterms:created xsi:type="dcterms:W3CDTF">2014-08-31T12:54:10Z</dcterms:created>
  <dcterms:modified xsi:type="dcterms:W3CDTF">2017-08-02T15:33:41Z</dcterms:modified>
</cp:coreProperties>
</file>