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34" r:id="rId2"/>
    <p:sldId id="549" r:id="rId3"/>
    <p:sldId id="550" r:id="rId4"/>
    <p:sldId id="551" r:id="rId5"/>
    <p:sldId id="438" r:id="rId6"/>
    <p:sldId id="630" r:id="rId7"/>
    <p:sldId id="662" r:id="rId8"/>
    <p:sldId id="663" r:id="rId9"/>
    <p:sldId id="664" r:id="rId10"/>
    <p:sldId id="665" r:id="rId11"/>
    <p:sldId id="666" r:id="rId12"/>
    <p:sldId id="667" r:id="rId13"/>
    <p:sldId id="668" r:id="rId14"/>
    <p:sldId id="669" r:id="rId15"/>
    <p:sldId id="670" r:id="rId16"/>
    <p:sldId id="671" r:id="rId17"/>
    <p:sldId id="641" r:id="rId18"/>
    <p:sldId id="642" r:id="rId19"/>
    <p:sldId id="643" r:id="rId20"/>
    <p:sldId id="644" r:id="rId21"/>
    <p:sldId id="645" r:id="rId22"/>
    <p:sldId id="646" r:id="rId23"/>
    <p:sldId id="647" r:id="rId24"/>
    <p:sldId id="648" r:id="rId25"/>
    <p:sldId id="649" r:id="rId26"/>
    <p:sldId id="672" r:id="rId27"/>
    <p:sldId id="673" r:id="rId28"/>
    <p:sldId id="674" r:id="rId29"/>
    <p:sldId id="675" r:id="rId30"/>
    <p:sldId id="676" r:id="rId31"/>
    <p:sldId id="677" r:id="rId32"/>
    <p:sldId id="678" r:id="rId33"/>
    <p:sldId id="679" r:id="rId34"/>
    <p:sldId id="680" r:id="rId35"/>
    <p:sldId id="681" r:id="rId36"/>
    <p:sldId id="660" r:id="rId37"/>
    <p:sldId id="661" r:id="rId38"/>
    <p:sldId id="621" r:id="rId39"/>
    <p:sldId id="622" r:id="rId40"/>
    <p:sldId id="623" r:id="rId41"/>
    <p:sldId id="624" r:id="rId42"/>
    <p:sldId id="625" r:id="rId43"/>
    <p:sldId id="626" r:id="rId44"/>
    <p:sldId id="627" r:id="rId45"/>
    <p:sldId id="628" r:id="rId46"/>
    <p:sldId id="629" r:id="rId47"/>
    <p:sldId id="548" r:id="rId48"/>
    <p:sldId id="31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o/d/e/4/t/1/blue-dot-skirt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dot-skirt.html&amp;ei=kDZfVJDdB4zraPKygZgJ&amp;bvm=bv.79189006,d.ZGU&amp;psig=AFQjCNFXiG0hQ5jtHrnmW4XS6mi7dMSABQ&amp;ust=14156124222793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CAcQjRw&amp;url=http://www.graphicsfactory.com/search/coat-p1.html&amp;ei=ETdfVMjdG8jeaLCZgagP&amp;bvm=bv.79189006,d.ZGU&amp;psig=AFQjCNG8SyhwU6gz06sLql40xP-HZxztXw&amp;ust=141561251869496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29700.html&amp;ei=ajdfVLD3GNiraaLLgaAC&amp;bvm=bv.79189006,d.ZGU&amp;psig=AFQjCNHr8gisUuXJosRDl843mKpk-zQ29Q&amp;ust=141561263243808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reamstime.com/royalty-free-stock-photos-cute-cartoon-boy-shorts-image5291568&amp;ei=nzdfVLOmBM7xaMPHgLAO&amp;bvm=bv.79189006,d.ZGU&amp;psig=AFQjCNGz6MGngvwxy4TrLsmFmAXGJwPlnw&amp;ust=141561268896475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i/R/p/O/w/2/blue-blouse-md.png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ker.com/clipart-blue-blouse.html&amp;ei=yzdfVP2UMo7Uas6XgaAM&amp;bvm=bv.79189006,d.ZGU&amp;psig=AFQjCNH09y9Xgn6DIL3RFI4WukjJBvsUmg&amp;ust=141561273909503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CAcQjRw&amp;url=http://toonclips.com/design/4110&amp;ei=FjhfVIFUj-Vq2MaB8Ao&amp;psig=AFQjCNGimFf10hmHZSyXG8PAiBCn3fju0A&amp;ust=141561280895591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.uk/url?sa=i&amp;rct=j&amp;q=&amp;esrc=s&amp;source=images&amp;cd=&amp;cad=rja&amp;uact=8&amp;ved=0CAcQjRw&amp;url=http://www.how-to-draw-cartoons-online.com/basketball-cartoons.html&amp;ei=azhfVKvjCYfeaKD2gZAN&amp;psig=AFQjCNFiFS-I5kfBzBP7ViyYoWkjG2ov1w&amp;ust=1415612883496817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19.jpe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mkYXwuNzMAhViBsAKHUdlBi0QjRwIBw&amp;url=http://www.clipartpanda.com/categories/man-clip-art-black-and-white&amp;bvm=bv.122129774,d.ZGg&amp;psig=AFQjCNGxrwLbf3H9IuFmSMsZQkbOOKKlGA&amp;ust=1463414196598713" TargetMode="External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image" Target="../media/image19.jpeg"/><Relationship Id="rId17" Type="http://schemas.openxmlformats.org/officeDocument/2006/relationships/image" Target="../media/image22.jpeg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1.jpeg"/><Relationship Id="rId10" Type="http://schemas.openxmlformats.org/officeDocument/2006/relationships/image" Target="../media/image6.png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hyperlink" Target="http://www.clker.com/cliparts/l/b/A/t/e/t/forest-green-tennis-shoes-md.png" TargetMode="External"/><Relationship Id="rId1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l/b/A/t/e/t/forest-green-tennis-shoes-md.pn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7.png"/><Relationship Id="rId12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Relationship Id="rId2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9.jpeg"/><Relationship Id="rId5" Type="http://schemas.openxmlformats.org/officeDocument/2006/relationships/hyperlink" Target="http://www.clker.com/cliparts/5/6/Q/R/P/I/pink-socks-md.png" TargetMode="External"/><Relationship Id="rId15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10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6.png"/><Relationship Id="rId1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9.jpeg"/><Relationship Id="rId18" Type="http://schemas.openxmlformats.org/officeDocument/2006/relationships/image" Target="../media/image22.jpeg"/><Relationship Id="rId3" Type="http://schemas.openxmlformats.org/officeDocument/2006/relationships/image" Target="../media/image16.png"/><Relationship Id="rId7" Type="http://schemas.openxmlformats.org/officeDocument/2006/relationships/hyperlink" Target="http://www.clker.com/cliparts/5/6/Q/R/P/I/pink-socks-md.png" TargetMode="External"/><Relationship Id="rId12" Type="http://schemas.openxmlformats.org/officeDocument/2006/relationships/hyperlink" Target="http://www.google.com/url?sa=i&amp;rct=j&amp;q=&amp;esrc=s&amp;source=images&amp;cd=&amp;cad=rja&amp;uact=8&amp;docid=eXv2_BBlnowAbM&amp;tbnid=U_j9HoFREMw-eM:&amp;ved=&amp;url=http://clubpenguin.wikia.com/wiki/New_Player_Red_Baseball_Hat&amp;ei=Ozo6VNDaMoOS7AbB9IDQBQ&amp;bvm=bv.77161500,d.ZGU&amp;psig=AFQjCNFVn3OYDblI8RMj-kUvx0yFLQXdJQ&amp;ust=1413188540153432" TargetMode="External"/><Relationship Id="rId17" Type="http://schemas.openxmlformats.org/officeDocument/2006/relationships/hyperlink" Target="http://www.google.com/url?sa=i&amp;rct=j&amp;q=&amp;esrc=s&amp;source=images&amp;cd=&amp;cad=rja&amp;uact=8&amp;docid=pHLth9c-gX8etM&amp;tbnid=BvlQT-abmiUrCM:&amp;ved=&amp;url=http://www.tolearnenglish.com/exercises/exercise-english-2/exercise-english-81377.php&amp;ei=LDY6VNDWFMfe7AaN1YCQCg&amp;bvm=bv.77161500,d.ZGU&amp;psig=AFQjCNFDbzYZfzZc2AJ_rDMR-TB9BoMrMw&amp;ust=1413187500652002" TargetMode="External"/><Relationship Id="rId2" Type="http://schemas.openxmlformats.org/officeDocument/2006/relationships/hyperlink" Target="http://www.clker.com/cliparts/e/U/a/p/a/b/trousers-md.png" TargetMode="Externa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6.png"/><Relationship Id="rId5" Type="http://schemas.openxmlformats.org/officeDocument/2006/relationships/image" Target="../media/image17.jpeg"/><Relationship Id="rId15" Type="http://schemas.openxmlformats.org/officeDocument/2006/relationships/image" Target="../media/image20.jpeg"/><Relationship Id="rId10" Type="http://schemas.openxmlformats.org/officeDocument/2006/relationships/hyperlink" Target="http://www.clker.com/cliparts/l/b/A/t/e/t/forest-green-tennis-shoes-md.png" TargetMode="External"/><Relationship Id="rId4" Type="http://schemas.openxmlformats.org/officeDocument/2006/relationships/hyperlink" Target="http://www.google.com/url?sa=i&amp;rct=j&amp;q=&amp;esrc=s&amp;source=images&amp;cd=&amp;cad=rja&amp;uact=8&amp;docid=v5QLlEOD9YcDBM&amp;tbnid=_g_nYcqQlLhGRM:&amp;ved=&amp;url=http://www.gograph.com/illustration/a-black-and-white-version-of-a-folded-business-shirt-gg62248398.html&amp;ei=JT06VJS0IYGV7Abl9oCwBg&amp;psig=AFQjCNExTtLCvRRhgOoJRAFlyxzmrENX1w&amp;ust=1413189285993097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google.com/url?sa=i&amp;rct=j&amp;q=&amp;esrc=s&amp;source=images&amp;cd=&amp;cad=rja&amp;uact=8&amp;docid=QSJtIGijmCTdhM&amp;tbnid=nYMe4pe8Y_p2JM:&amp;ved=&amp;url=http://quoteko.com/clipart-scarf.html&amp;ei=uTY6VPjVF8bW7Qa_nIDYBw&amp;bvm=bv.77161500,d.ZGU&amp;psig=AFQjCNErSs9O8X-x0ry0KjTTs5eqjQCBXw&amp;ust=141318764190025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/url?sa=i&amp;rct=j&amp;q=&amp;esrc=s&amp;source=images&amp;cd=&amp;cad=rja&amp;uact=8&amp;ved=0CAcQjRw&amp;url=http://www.freevector.com/tag/luggage/&amp;ei=kTpfVNuIIcKE7gbCsYGQCA&amp;bvm=bv.79189006,d.ZGU&amp;psig=AFQjCNETuI7QlXY5UNvZuXDIjKqavSF00A&amp;ust=1415613415361342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tiger-clip-art/&amp;ei=LOHMVO78LdPOaIqfgsgI&amp;bvm=bv.85076809,d.d2s&amp;psig=AFQjCNE9MMywQkHo9IoXO6OdIXudJEAAPQ&amp;ust=142279952185475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uk/url?sa=i&amp;rct=j&amp;q=&amp;esrc=s&amp;source=images&amp;cd=&amp;cad=rja&amp;uact=8&amp;ved=0CAcQjRw&amp;url=http://newcartoonfish.blogspot.com/2014/11/fish-clipart.html&amp;ei=vOHMVMDDGIfoaLLRgeAF&amp;bvm=bv.85076809,d.d2s&amp;psig=AFQjCNG37JB-x4G1LdX7QPoIaR-xlmyplQ&amp;ust=142279965967242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reptile-clip-art/snakes-clip-art/&amp;ei=7uHMVKPsNZStacytgLAE&amp;bvm=bv.85076809,d.d2s&amp;psig=AFQjCNGoy-KKAxaFX0k1Nr3_wm1ocjSpgg&amp;ust=142279971575530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mqLfsKfMAhWDWhoKHeBEBjcQjRwIBw&amp;url=http://worldartsme.com/desk-lamp-clipart.html&amp;bvm=bv.119745492,d.d2s&amp;psig=AFQjCNFabdpTXEjQfO5TDIYosGKK8z7vQw&amp;ust=1461590951153243" TargetMode="External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grthmlondon.org.uk/2011/05/31/a-moment-in-time-competition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.uk/url?sa=i&amp;rct=j&amp;q=&amp;esrc=s&amp;source=images&amp;cd=&amp;cad=rja&amp;uact=8&amp;ved=0CAcQjRw&amp;url=http://hellobougeotte.blogspot.com/2015/01/flying-bird-clipart.html&amp;ei=TuLMVP6jBZPnaNHmgMgP&amp;bvm=bv.85076809,d.d2s&amp;psig=AFQjCNE1v-w2ydSenhL9roMMTUgM2BokTg&amp;ust=142279980694819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.uk/url?sa=i&amp;rct=j&amp;q=&amp;esrc=s&amp;source=images&amp;cd=&amp;cad=rja&amp;uact=8&amp;ved=0CAcQjRw&amp;url=http://www.freebievectors.com/de/abbildung/34606/kaninchen-clipart-kaninchen-clip/&amp;ei=e-LMVLbpIYv3ap6WgZgL&amp;bvm=bv.85076809,d.d2s&amp;psig=AFQjCNEu8eiiQr5EutsIWLLMkByH3GLCQg&amp;ust=142279984582004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illpop.com/png_animalhtm/giraffe_a01.htm&amp;ei=W-PMVOyHGIfxarbhgPgI&amp;bvm=bv.85076809,d.d2s&amp;psig=AFQjCNGYvLYqRRTNYghNP2QXagRCkXrdlg&amp;ust=142280006840892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ipartlord.com/category/animals-clip-art/giraffe-clip-art/&amp;ei=UOPMVOCiEcngaKD2gbgL&amp;bvm=bv.85076809,d.d2s&amp;psig=AFQjCNGYvLYqRRTNYghNP2QXagRCkXrdlg&amp;ust=14228000684089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uk/url?sa=i&amp;rct=j&amp;q=&amp;esrc=s&amp;source=images&amp;cd=&amp;cad=rja&amp;uact=8&amp;ved=0CAcQjRw&amp;url=http://www.polyvore.com/winter_polar_bear_clip_art/thing?id=74062162&amp;ei=C-PMVMaZDIfsaPfOgvgE&amp;bvm=bv.85076809,d.d2s&amp;psig=AFQjCNH6dNMYW6HVagtcuRQPWKw9E9aepw&amp;ust=142279999844476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classroomclipart.com/clipart-search/all-phrase/hippopotamus%20clipart/&amp;ei=6-PMVNf6N4vSaJnxgugP&amp;bvm=bv.85076809,d.d2s&amp;psig=AFQjCNGriaOutwVuhqkcwDIG7csD8Akb9Q&amp;ust=142280019375253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ogle.co.uk/url?sa=i&amp;rct=j&amp;q=&amp;esrc=s&amp;source=images&amp;cd=&amp;cad=rja&amp;uact=8&amp;ved=0CAcQjRw&amp;url=https://www.etsy.com/market/girl_penguin&amp;ei=IeTMVJzYGpXvaOC_gRA&amp;bvm=bv.85076809,d.d2s&amp;psig=AFQjCNHme4TeNDCDG6MseX9tQQnEIDFD9w&amp;ust=1422800265539885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Coat_of_arms_of_Berlin&amp;ei=3ufMVMHxFtDeapTygZAB&amp;bvm=bv.85076809,d.d2s&amp;psig=AFQjCNF61eCH4JL80AQItcrJs6ud_PsQag&amp;ust=142280123703078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rct=j&amp;q=&amp;esrc=s&amp;source=images&amp;cd=&amp;cad=rja&amp;uact=8&amp;ved=&amp;url=http://de.dreamstime.com/stockbilder-schulf%C3%A4cher-image37115164&amp;bvm=bv.122129774,d.ZGg&amp;psig=AFQjCNEXj0ks_pycr-N5-02u_TxbcDamkQ&amp;ust=146341366359123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JgJjAudzMAhWlK8AKHQjzCHoQjRwIBw&amp;url=http://www.amusingfun.com/tag/funny-mouse/&amp;bvm=bv.122129774,d.ZGg&amp;psig=AFQjCNGN6lzuszkF4OrIW7e-eQMatOaTnw&amp;ust=1463414369504574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amusingfun.com/wp-content/uploads/2014/01/cute-mouse-funny-wallpaper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yesitseffing.blogspot.co.uk/2014/12/effing-deutsch-learning-plan.html" TargetMode="External"/><Relationship Id="rId7" Type="http://schemas.openxmlformats.org/officeDocument/2006/relationships/image" Target="../media/image40.png"/><Relationship Id="rId2" Type="http://schemas.openxmlformats.org/officeDocument/2006/relationships/hyperlink" Target="http://www.google.co.uk/url?sa=i&amp;rct=j&amp;q=&amp;esrc=s&amp;source=images&amp;cd=&amp;cad=rja&amp;uact=8&amp;ved=0ahUKEwjW0sCEjrnMAhVBuxQKHXBpB8EQjRwIBw&amp;url=http://yesitseffing.blogspot.com/&amp;bvm=bv.121070826,d.d24&amp;psig=AFQjCNFPgIttEYmZcVIpFzTrAcmhE464Ag&amp;ust=14622000893006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://yesitseffing.blogspot.co.uk/2014/12/effing-deutsch-learning-pla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www.google.co.uk/url?sa=i&amp;rct=j&amp;q=&amp;esrc=s&amp;source=images&amp;cd=&amp;cad=rja&amp;uact=8&amp;ved=0ahUKEwiy7aTZjrnMAhVHShQKHSrRBWYQjRwIBw&amp;url=http://bossessite.com/musik&amp;bvm=bv.121070826,d.d24&amp;psig=AFQjCNEDpWLse992EfPqN4iFd0V865omWw&amp;ust=146220028437165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en.wikipedia.org/wiki/File:Flag_of_Europe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Lesson%206%20Powepoint.pptx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google.com/url?sa=i&amp;rct=j&amp;q=&amp;esrc=s&amp;source=images&amp;cd=&amp;cad=rja&amp;uact=8&amp;docid=JDmusXKiZzaeHM&amp;tbnid=yUYbT71j7BSCfM:&amp;ved=&amp;url=http://www.clker.com/clipart-lilac-dress.html&amp;ei=MEE6VLu9Eq-V7AbFlYHgDA&amp;psig=AFQjCNGkxx4dB2--E4Ps7N8L44LrKE8a4w&amp;ust=1413190320718528" TargetMode="External"/><Relationship Id="rId4" Type="http://schemas.openxmlformats.org/officeDocument/2006/relationships/hyperlink" Target="http://www.goethe.de/ins/gb/lp/lhr/mat/fuf/enindex.ht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l/b/A/t/e/t/forest-green-tennis-shoes-md.png" TargetMode="External"/><Relationship Id="rId2" Type="http://schemas.openxmlformats.org/officeDocument/2006/relationships/hyperlink" Target="http://www.google.com/url?sa=i&amp;rct=j&amp;q=&amp;esrc=s&amp;source=images&amp;cd=&amp;cad=rja&amp;uact=8&amp;docid=kyasFmpspuXyuM&amp;tbnid=gEbhJYFRCkbrdM:&amp;ved=&amp;url=http://www.clker.com/clipart-forest-green-tennis-shoes.html&amp;ei=njo6VL-NOtHe7Aaf5oCQDw&amp;bvm=bv.77161500,d.ZGU&amp;psig=AFQjCNE9VlU6oj62i3oGtUJ1g5usrfUrtQ&amp;ust=1413188639330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/url?sa=i&amp;rct=j&amp;q=&amp;esrc=s&amp;source=images&amp;cd=&amp;cad=rja&amp;uact=8&amp;docid=Y9gD4F6DLB0TpM&amp;tbnid=OwWnWXoTDIDrzM:&amp;ved=&amp;url=http://www.rw-designer.com/icon-detail/9169&amp;ei=Szs6VPHnIo-V7AaU-IHwBg&amp;psig=AFQjCNETa0GvB6Yl51WZgsoANYY1oikomQ&amp;ust=14131888121778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cliparts/5/6/Q/R/P/I/pink-socks-md.png" TargetMode="External"/><Relationship Id="rId2" Type="http://schemas.openxmlformats.org/officeDocument/2006/relationships/hyperlink" Target="http://www.google.com/url?sa=i&amp;rct=j&amp;q=&amp;esrc=s&amp;source=images&amp;cd=&amp;cad=rja&amp;uact=8&amp;docid=IY0F9y7akVya_M&amp;tbnid=4MVExxUNAdux1M:&amp;ved=&amp;url=http://www.clker.com/clipart-pink-socks.html&amp;ei=1Ds6VKDBDZLe7AbKrIGAAQ&amp;psig=AFQjCNGZ0Oe033n7y2RM4BcPhUGLoF8DMQ&amp;ust=141318894860930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6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Rock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AutoShape 2" descr="data:image/png;base64,iVBORw0KGgoAAAANSUhEUgAAAL0AAADtCAMAAADdh4T1AAAAllBMVEX///9Ab58AP38APX4AO30AOXwAN3s9bZ709/o6a536/P0ANXpBcKAAQYH7/f43apzs8fYAS4ni6fDf5u7X4et4mLoARYRwkbXP2ubH1ePBz97p7/RSfKcAMnmDoL9Zgau2x9mjuM+cs8tlibAiU4wuYJWvwdWMp8OZsMl9nLwxY5drjrMeTohQc59bfKVSfqoTUowgW5OL1NsSAAAVlklEQVR4nM1dCZeivBJtScKOILKJNIso4IIj///PTQV70RZQMNh9z/vmvJnpgWus1J7K29vvYyqKy7mXFdu03M2K32bzMKaUtZ8V9lE/OZjwBCMllX+b1X3IxnwRr3L3KGwOHPDGCHE1SCD+NrcuyAaVkWiyWc8chAmlDcThlzN/PPmD7GXRWFqLLEwnJ015f1cIxrimTXljQrAzO2j0t1g3fpvrG6W7NK0anh9nSe4GuxNHeJ6gTxkB4giDqGuHTZmGqyzeHuBv8G4k9vN4VRRJFvsLz5ovDVGeUnz85XQqy7DApuUtgGwR2vtjKe0oahEhsLzntf6kzfPYqYR0W2S+NzfoVhVt+BG8WY7BfZrtHE3THOdwWK83G0kqg2MUpWm637v7fZpGUVCWAnA9HBxHoxL9AYTRJ2eEYYMqCtFOUrRd+ZZJl+D7FT4sPq5GYe9tePRJgtIAYQXAEirn/+rfUrK1aHxJx9diE8zN1psysvNsYTbvTGuHOXQyx2C/wlxv0I9BPyWaVdLRzTPfMrq0uVmOxV52+UfooksJgS3JnXaBmyexZy3va0IxJRyazcdgH5CPhfwE/wnC178DtgpVKbA3ThshSO18RTfkUhQftZ7yFo/EXtThydqmPB7TD+wpXArbtrdhXqw+9BHdi8NekmtoHPYG3VGSD8TOivKMt2+VyQKJM9LaU/bYHdmDip2x1n6DOW1s73VxGIn9ssKck43w4EtY1WjsEefEIzz46iU7PBp7dPBHePAlxMlY7E/A3hvhwVeIyDjsTWC/tkZ48DcMa7UZSe5HZm9YfpFW1BvVxhBPc4bwOOxFy0/CVDqgc2zLpyO8A9ijNWO5F5ce8BbWMw0R/BW5OAu2b6GYA/sDm+dOIQTz/JUdVA6vvJ/TCejDQYX/kZR9XD53GGhM2fhK33B19uYzDNCc2QxCtmoHkTles5d8yn6otZrWrGMIzY/lZu3QFAKNAeo4F3if1tVmp0uCIKjBmrrhLvPFt+ibVo/8JA3OjaV5ziUUeWingbCrIDT/CnbrEN1ZV0Cbsp5MVIoJQNVnQJ+9VVxAcILTJWVmGBBwTIGkKBrLpTm3PG/xwdRNo0DVN1WdaCKK8v7+TkOsb9Kcc1jvyqNbZJ4fTT5Jf0PdaKB2ItaLHxP4og8p8AO42xyobu398XhOI4DWoMEgXwfn58j8DEyjLviTOiI/umGRxAvLFCEoWNrSpAHCAd7DXOcnNKxF5wU8Jw8+okSMv9nWf0hjRIUmGbA2q3YqDRELCLog5lpexFxGKDSRn6h04/IRY/aF8pkl4L4SIvSXM3m6+Q5090nAdm+H+SoBvnPKV5Ybo6+skTulf4LFdxgvvl2zB6qUJ6U5oSHu3qUB7UU8+2jwZUaNclNvXAe0ZsQ2HxjBruW08sx14XnWvCY7NKpd6c2CQ+mv6Q6LWZKXaVCO9yajwFaOWsmD5DtUvbFc/CVVBRUzL82T2tlPJhXsrVnM6l0AH9SwYjN73ErvIA8mC7GtoeQ0Oc3M+ZO3Xezrxee4mNXb6gwj1pllc0S3TeN8LL5DC1jMXmdJmONzVk97W6ad7CdqRb2qmNXrYpomYhc1mHfYCxHQJ0dGakfOwbyq7BLrRrfkTPQ8JOx0/vJIEA7ZKQG52UP7Zr+aV5iZzvfWiK31y7t1jp695YiZzk9A4wgs8yx+J3tBndc1LJ6JzpdTnmMbri3VLlsrwbumIY0cWbiaNAOrJQwe9A27Y/EFib7LWjPy82OeeR7N61h8Ia21W6iw8fPBtyfB84+5hJy3ax31XCYwQe0wyO3QgpvCztCeYaVtiy9tP6rlBZPcjkddPubJb79sXn3p36dyM0uwMttnF7/ACO/YZ+dioYm+EHyvU3zAuHpy2UQICnl2rv03soYAS9hfsBW3IPnhcy/xNpjjRqm3LVzhij98GeGVTZxv8LM9I5mDMLuY8ArLLNBpApMyn0i6nsY/BDThkfKUoRFdAoprrHarZWYHKuU+UaPQv9lcckqI9MyWs6jgjFhmns79OFkl8aLRAfcq/FSVOBkno/4gxD3B++GLL4PGweXHXhKtRZzFvvXCpsNshjfDlaZFqxk2TZmJizxSYWvpkvovjF/Vd0j7pYbL7UqB+BgkT/TtyWf2ToDPsH8V/y0mx8FK0+U56l+auSpdq2Z1O3rlvEbG4dPQN8kCmLvyzfphV+oPEL2EvjVDZKiLOD+Af1lY/5qCCUmNWdJswVQleDNQTcQaFft9izsYjVAYvgFEKfzA9+QIoaqFPPWpRmn9vEZMhkYXsos5VKkt5CcT/QUnFcwTIsGgKscStK22aWcvMM2TNAPs5cCo2tsgztm1kqc5O9ZkbwHRkTbI16HZ10Nn6iUdX/L9GQSIQ0QnAZVTdbGfqOM7cHMJ43KAuRVtgpwOsaeSX4x+RgciDLQeoDPBRUIzvZO9lI/vcBYaGpLKq3PHnYIzkezxvTX/gMiAzEiMOrV9LTnuKCctrmDtMBkg+OBgzrrJv4S9mBLU388UNxhttnckZ/sCPz8Hi99b4/uY49Oku0jzil37FnMD8mG2wimJf+vZX2HF8vhAC0zYtmrP9yxBcJy52dEQAQhe4SS/qQRpPY267yCsi2JLE9OH4OxfEt5ueaTE/f5JjjjeBaHr0jo624JQGzJg3y8dK6YQ0gK5ZUdpWFDH15cUc6evjw824tx57LcvvvSapX8TQfCrXqEEeMdn105uqw0LwiuUPcUUBL9XJ+6Ulo3O3oVhN3eRSfvxI6sPZAj1SqkZKeGcD8GY75tWX39NQqcG+Iu9srFz0PbVpzI38snP1Zde4eF8AXx1LPQIbn2Nw+WXhRCTSLg0uoIQFS/IhnyhjlB6hHEhjy5P5slWEeg6/QTwn6SruffSs/fTgusToUxLgtDVj8smrdLQLnnVTaxXz2wADUjshxfMpAcWb3aluLQ8q+Vc9bgA64OFhzdarIxSYh4M40h6ZMK3CvuzQ6JpLXzPWg7yqW3C4UcjFLkknPLQQY1HMZ0nbhSoahlEYTxAXSUEKe6DP2utMacxLDGLC1vQpbr7WBD03aSY9932Hvjruwf/UQbafsPOiaGFo0tzJ0hR0vPpYoUejlBChAi7STaWfdPzLahhT/oBQQ9WIZZHjAiz3LwXNTWs63Y/6Q8V7v2xneiBkzNjlV9trnoB/W0vR8knj/bQZxDLSIzcX8Nt7f8r+hiU+ezB+EoOQXBY9YUkrSkVQe2TkBAl/NhwHTBsCOVsEjVWR0ZF2vd4kJySx87I0skAjPqOxaIjoSLseuytaYEfiw5j0PY7NrbKbO1crDdu2EMrx85jTnLOM+vdX3TXLqIeWnOxRtwjRb4APKLtYMJXKLp71fuUvaiTbN//rgx61I9NF6Dc1S5N0SMhBLHtI4pwwXNoxkbsxTsnTKTicc0GDsBFpN2K4p172J27A6M7A90r/W+k5BFdkvIc30cTd73xHzv2tP56v/JJB/0818N58ca7kvP4d0zzCvePotAZPA6jyITlrn3LZoi7+/OJxnBaX/fpHqFXe9Wiwji/811Nt+Ci7VlFJn7n+Rgh6vMdmyW5W3VeHsFWMcvLd5e99G2fVaJdyfeOctDIhNHEEICYd3ppca+HhYSUd0Q6niHMKjIBLIIOD7nn2IcCFH63uZJzzBGGlcCO0z2CEPd7VkbunQQw6On9Hvb7LlqPowpC3zr7gmvIrV5hvsOM5wEsgmb6gts3pWY56M7hvQXNWbE9qBGrTfQHFI5MCMy7tWFBEDmyTR5P/ejGZglD+vHEE+K7i84R//QpoVtY9rXREoQgH1D1kiusdLqPYoU5FA8k2Q4jdlVd+Drdo4aLIV/vdIe7DzxadILKKMPu/PCfoFNM0mIQ9zfaK4L1LnWY0MhkpJYboz62spgP31UBQaeuf+0qzCKTEZDySOvYL+KEdc2EKWxY2w5tTs9Do9cV8PsiVJDSYa4yZ6xZ1kxQKNx7h7kKEeKjvzv9P+G59/Z0mpFCXMUoeTwGYoI6KhB0Vgu72SnssaAdoq2L6x/QM8f6RofFcaRsE+y6H2r4ubjxMYe4rzXdQbtg8OOdGK8Hne+6afNjlhPMOX/XVtXtubi1+uPR8am/dhL4AdCBya2BX0Y4lukE9qDTEVpPam952LR/WOzfZJtvnzEakBHiKqYoCIdajC2EjYjEL2XTF/TkWEvtyiIjxVXsAM5AWyozg7hq83ddNAojJW3HzMP3ceZYM8Q0R1/zEa5BLwXh/7KtokicllzZcoc57iXHSJ5AfMBVI8cFOJh/OK46w1/j5mHPEBX+8XvJ3uraSLOxDRH3l+OqM0zwdJoiW3H/YP/Lr0IsSWPdkB6mfXbG1PiQI9LYCw4SRR5oYvhlTPeEbzK2dD7Us3EVvTrPXIriiLvH5pvqhhDToscG3Ldhai5W9j76l7rbxBvtKFNOsH6r1mlM+1S9ykxSVaqvEJAkIbDHmq9T8E11Q6MkaDO8XiVn6eS78ZKe73DH0QAJ31Q3tNboibiq4UCZLiVjmD467vLW2Poa4h/tzr/BvOk0nKAWI0iPj1HDGYjVEw6meduhXtOfjDAqwoNVvu1OdyEiH5gMkfOWVmNhEj/FtAkWsL9NxOoYzQZ+0UlrB5GkMh8waDrodlysQTtDhj3P6OgC6d2KcP9tM0TUn3/oDe8DbF96OqyTdbgjzvBt8A0R+cBNa7SOlaplh/XGlSt0W/XcKpw2zLx0HNymi58yjtbqGyh+PFM+ElQNcjCnq+5+0V7nGx4BHcX/QxcsdXCPB20wMezsFxUk1kNZVXJT9fTWYGkHSWjLfT3fgs86xxIQ7v3HitBDPsNe03244empXrLhxUmer74vHE5vq545NzSmnd9j/0xSWlys3HomJ3jeUR7Xm9VVOOX6aIPo4qF3zpn78dbeygPpPLK3Pg+uunTubQjsry2TCZH6wLFzRrfcC8PHXchZ9MN/ktR8CeHJz9tEaEQ+8HSY2DFNfTKg5/LiwQ2+n55aGUF4cqUeaf9rr5bgC2TdfdLBQD9NbO4el9JcQ9cdsdMEIvKhRzqtDidt+EQyOWkz4arGXU89FLdPRORi5y0IQjIsO+K3rYm6037culdH5IOD6EUX+4FTEJetrh+9e+z6AMe8wmQy2Juati++IAz0E1qvfYON66Drmu3CeeocdnuTuj6wmVzsMIGSw123IyQEPXOD0rRN7Uj/BiqcrrvHhBmHtEu2Lo/4Z9oTQEE05hQGz+ztOp0oHLjraZ/gdDpPBRFidtvmLUipP1Aa5a5wTThxV/e+yyf0bP+rHP/Tf/RJ6/vB+QSj9bZDijW6uk7AxAz6X+d5qX9IqwDr3n/cw+WzugygWnFXDVw+ROQMhidYhRuowFuaqJGdPSOJVtCx9JONxl1WnFfvbbcZTY25t1h41vIxAaaRRAGRRPzkfP9O50PdOQhL31K5VfCpyT0WF4WdBmUQRG7+cDpeFp9PgSy75L42tt+egXwkeNdQjoj3ah0b0MBAmKTJ6wrRXcZqokqg8L/7z5YSaagye/bVTTaCpP8bqgD7I+w6WwkK/8JV8CrE/7w5bOoHNw+QgifUSD/EnexBZX4fhKQDe38UcOW46YyUoPYa/PEEzM6IpwJj+0U4c9DP4nncvOkF4VUNMJ2iU2kc+RIWCLV+ZEO8tmOlgh7/fM84sDrOo6sRCEvwIcTyFv9oGhHb0wSvmLlekypuBhN+raAb7xD+7Oel3RXXR+U7bxtcvUbxmG0TUQXVN+idAh+MzSPGV4VasX1cT9+z1E/Auj3dV79fB13pfscjFqj7yaWp7RxcIkyyF7XwNG4+qaTzl1f811WHoO7J8VKauxPy0tP3xD0Ky/6ZjhL0qL6/yyMcrs4STNX9ZR5N7J78LUQv6zc1V/Rs4sXC6bZXcxZPYK/ONDINXV3SeS8prL6wA2keBjRWoI0bkqDu40+NQXP4Z9Ozwhy+HCHUNeiJrr0Uv449rH+cu/sool0zF273iqCza0ZPwV+F6F5nZu+ZpPAwyIZpWfPl1W6zTuicsZe35Do90jVCYDJGIWoAxOMHaTHl0eyS0L21H5zSZokENitVNWJJrpOa93bt5C80+84nuI5QDAHjK0fhXjHk31/o0Jfzc1LH3Pxow5S7Jn+85oqQB5DNEBUZ2L7Xbs4dT0FI/sL5AnGLwGDt3jyHw9KV29s5LelFt7ndgVjMEMeh6s2HzzC5FoaseeT6WXBeccfGPch5TZ4r3jJ6ad41IzFtb3Yq/8DSG1uOkieu8ZZgcDF/iHJHOeEPmCqvxJS8BuTruSE/D9zKWdnSJtdnpuI4EJM1Ae7YqUU4JNxtH6aYNIaVQvjrPeKWrWGO48jurPrsxmGxYnJ7J7SkD5lcwhRisQNNiTAfeWdx2UOU1TRN0k+vlh887CD7ZbExMp1ghDDafDGJYO0bm1DMJKXZV6Ge2E8bTF4UjrdAtBIVEbrwm4urqYP2i+DnWZjScoKg/rOzV165+xPT5SJxNxwIPOIPoXchApOOa+ynoun5cRZ7c4N5IkGuCxsL3/fjGr6/WHgexCGmuTTETyzntDVqX64dTGXmfeZeD6/ZoRbJGQ3yclGkQjXTNJADhDEmFJgqcU1zADPAqcbMcTTM8/RvCdYO0s1NGRv06IBqFpguvczdaDwPKwlsKdAHrn/3DWpVibYW3MK/VXkV4lhPuWqF6OVHoI65S1B6iH4BPEDhz7+SD/D0c55KO2m56pqm8tfxK7ibq2jDEXxeYcIryjuFooBMnKqdGqR7196GeR7a+zQoVVUtyyC1cyC+bF3dA33YbJ8UYRjmq8z3YN/ArpHZblPZzCKHJ7V4IAyxqLS3gWiRZPHCgl069HWz+oE8XQuF7g/kwEKUkV0kse/NTSZHp0Qr3+AzdeCO1+U2ZmS14Tvkz7ypTjqj1gLwMTbS0YVvzht2S8YX99je4A9Zx/xMzX2TmdFOViBobhqVk93mNKPyWEsjDx+Gqin4EIdNuV9ZQz+AHEcHRLUhqI53Xs8XD1au+79IFMGE+BnsATstd9XB0VD9ITBRcJUm/ZdMnBc7+BapfcfaOniZszEVl5afFaFbbma49o14vrLjPhd9iFa2P/G1M05m0r547b1GFNRXiPN0NwMlTUlMQv+xhIjoZfbOocuOeUfaPtu58ARk+Ai5jhX4AAStyzyed2oi8ASyLf3KAPw70sNFu75+GbztRoPdh4ii4NlOCKK9bW+31EqcAf9vS3e/cEL8u0I9F2ctpclfyLzVsIrj7GzmqWU/K1rlbNvPBv7zN0Dd2ZTbZPHbsdg1zHhPjT1VImcP5exV4frD1J6idqikEux75rFT6uwgmrGrbtaHWe3JHg6ndVVtdBXkyA3B8MfgaLD3M1rxH0m1qb5yJ/6l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55725"/>
            <a:ext cx="2257425" cy="2828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lker.com/cliparts/o/d/e/4/t/1/blue-dot-skirt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256584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404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Mantel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0" name="Picture 2" descr="https://encrypted-tbn3.gstatic.com/images?q=tbn:ANd9GcTuP5nRpKDAwH651ri0C0WK08PwIxV4hR9WHUY5-KfSCPOdWmr9q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5760640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384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Stiefel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794" name="Picture 2" descr="https://encrypted-tbn2.gstatic.com/images?q=tbn:ANd9GcRBd6AmRlridtksSauRdBbZQzeo3lYbsFa3AHxCswZOnL88iz9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372100" cy="361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0573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Shorts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818" name="Picture 2" descr="https://encrypted-tbn0.gstatic.com/images?q=tbn:ANd9GcRALLzzNDUlLG2hB3d2zg2luL6kYVjvEkOrPho4eRq0-HCFqTdqI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12068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6591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Die </a:t>
            </a:r>
            <a:r>
              <a:rPr lang="en-GB" dirty="0" err="1" smtClean="0"/>
              <a:t>Bluse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842" name="AutoShape 2" descr="data:image/jpeg;base64,/9j/4AAQSkZJRgABAQAAAQABAAD/2wCEAAkGBxMSEhMTEBQVFRUWFhcUFxUWEhQWFxYSFxUXGBQUGBgYHSggGBolHBUUITEiJikrLy4uFx8zODMsNygtLisBCgoKDg0OGxAQGzQkICQsNDQ3LiwsLDQtLC0sNCwsLCwsLCwsLC8sLCwsLCwsLCwsLCwsLCwsLCwsLCwsLCwsLP/AABEIAO8AxAMBEQACEQEDEQH/xAAcAAEAAgIDAQAAAAAAAAAAAAAABAcFCAEDBgL/xABCEAACAQMBAwgEDAUDBQAAAAAAAQIDBBEFBhIhBxMxQVFhcYEiMpGhCBQjM0JDUmJygrHBU5KistEVJPBjc4Oj4f/EABsBAQACAwEBAAAAAAAAAAAAAAADBAIGBwEF/8QAPhEBAAIBAgIGBgcHAgcAAAAAAAECAwQRBSEGEhMxQVEiYZGhwdEyM1JxgbHhFCNCQ2Lw8XKCFSQlNDVFov/aAAwDAQACEQMRAD8AvEAAAAAAAAAAozlk5SnvuyspcKcouvUi+mUZJ80murKWX19HaZ1x2tE2iOUd/qN1z6PeqvQo1ovKqU4TT/FFMwEwAAAxe1N5zNnc1X9CjUl7IMCjORHbx2tRWV1L5Cs26U2/m6rfqv7sn7/EmyafJjrW9o5WjePyeRMS2HIXoAAAAAAAAAAAAAAAAAfM5pJuTSS4tt4SXa2BUvKryo06VKVrp1RVK9TMZ1YPMaUOvElwc37ukm0+C+fJGPHG8y8mYiN5UZzOItdLfS+1nRMfCKYNBfT15zaJ3nzn9PBUnJM23bJciGp8/pNBN5lRc6L8IyzD+mUV5HNVx70AAA8Ny1X3NaRc46am5SX56kd7+lSA1o5lOCT7PedL/wCF01HD6YL98VjafKdlPrzF5lc/JZyrRUYWepy3ZRSjTuJP0ZJcFGo+p4+l19ffz7V6TLpcs48kc/z9cLVbRaN4XPTqKSUotNNZTTymupprpKrJ9AAAAAAAAAAAAB8zmkm5NJLi23hJdrYHi9ouVTTbTKdbnpr6FHE3ns3vVXtArnWuXK6qZVlbQox6p1Jb8vHCwl7z6el4PrNRzpTaPOeUMLZKwr/W9dvL1/7y5qVF07mcQ6cr0Vw9xsOm6KR357/hHzn5IZz+UMfTpKPQjZtJoNPpY2xV29fj7UNrTbvfZbYrV+DvqyhWurOT9ZKtBdrXoz9zicq4rp+w1eSnr90816k71iV6Hz2YAAqD4Rl/i2tbddNStvtfdhFr9ZE+lxdrmpj85h5ado3UqdeiNo2fPfNSmpcGitqtHh1VOplrvH99zKtpr3Mns/tJe2D/ANncSjH+FL0qb/K+C8sGqavorMc9Pf8ACfn+ieufzWPoXLtOOI6ha5XXVoy6+1wlw9kvI1vVcO1Om+tpMR5+HtTVvE9yy9n9vtPvMKhcQ3n9Cb3J+GJdPkUmT0wAAAAAAAGH2m2mtrCmqt3UUIt4isNyk0stRS4sCptoOXWcsx062wuhVazz5qnHh7X5F7S8O1Oqn91SZjz8PaxteK96ttd2gvb55vLic49PNp4gvyrgbLpeinjnv+FfnPyQ2z+TGU6MV0I2TS8M0um+rpG/n3z7UNr2nvdhfYAAABN2e1iVjeW93H6ufpLtpyzGa/lbNO6U6LeK6mvhyn4LGC3g21sbuFanCrSkpQnFTjJPKcWspmlLLvAiarqVK2pTrV5qFOCzKTfBf5fcBrDyhbWvVbxVoxcKNKLp0k3xay8zfY32dWEbN0c4dkyZ41Fo9Gvvnu5fchzXiI2efOgKgAAHkxuOqpbRfV7D5Wq4Lo9RztTafOOSSuS0M3oW1uoWWFbXM9xfVze/DHYlLoXhg17U9FLxzwX39U/P9EsZ/OFgaJy7VI4jf2qa66lGWH47kuD9qNe1XDdTpueWkxHn4e1NW9bdy6tOvqdelCtRkp06kVKMl0OL6CiySQAAD5q1FFOUmkkm230JLi2wNVuUHal6peyq8eYpZp0Yv7OeM8dsun2dhs3R3hkajJ2+SPRr75/RDmvtG0MCb/ERHKFQPQAAAAADiUcrDIs2GmbHOO8bxL2J2ndaXIbttzM1pty/Qm27eb6FJ5bpvsTeWu/h1nLeI6G+jzzit3eE+cL1LdaN15XdzClCVSpJRhBOUpN4SilltlBk1k5SNt56rX3YZjaUpPm4fba4c5LvfUupM+9wTg86y/aZPoR7/VHxRZMnV5R3vLJHRaUrSsVrG0QqOTN4AAAAABxJZ4MjyY65KTS8bxL2J2WLyKbau0rqwuJfIVpfJSb+brN+r4S/XHacw4rw62hz9T+GecT6vnC7S/WhsKfMZgACsuXjaT4tZK2pv5S6bh4Uo45x+eYrzZnix2yXile+Z2eTOygacMJI6zo9NXTYa4q+Ef5UbW3nd9FpiAAAAAAAAddVPhKDxKLUotdKaeVg+NxzQftemnqx6VecfGPxSYr9WXttu+U7/UbC3tVGpConF3D9HcqOK4Y459ZKXFfoc4xYutlrS0d8xC5M8njIxwsI63hw0w44x0jaIUJned5ckrwAAAAAAAA6rinlcOlcU+8+VxjQRrNNNf4o5x9/6pMdurLZ/kt2n/1Cwp1JPNWHyVXt5yK9Z+Kw/M5cuvXgANX+VfW/jmqVmnmnb/IQ48Mxb33/ADOXsNl6MaTtdTOWe6ke+f7lDmttGzyx0FUAAAAAAAAAACLc8ZwXmaxxfbNr9Pp/XvP9/hKfHyrMpRs6AAAAAAAAAAALB5BtZ5jUKls36FzDKWfraeXHHk5nMuO6T9n1ltu63OPx7/eu4rb1bEHxkjDbY6yrOyuLh9NOnJx75tYgva0BqTap4y225PebfFtvrZ0no9pew0cTPfbn8vcp5bb2dx91EAAAAAAAAAAEWj6VST6lwNX0H/NcVy6j+GkdWPy+ftT29GkQlG0IAAAAAAAAAAA+7LUJW1ehcw9ajUjPxSfFeayvM1TpVputhpmj+Gdvwn9fzT4Lc9m4NrXjUhCcHmM4qUX2xksp+xmiLSoPhFa1ilbWUHxqydWp+CHCC822/wAhY0mnnUZ64o8Z/wAvLTtG6mkjrlaxWsVjuh88MgAAAAAAAAAcNGF69es1nxewjWXDeXYzXOjk9nGXTz31t/f5Jc3PaUo2ZCAAAAAAAAAAHXXjmLXcUOJ4e20mSnqn3c2dJ2tDZvkh1Pn9KtZN5cIuk/Gm3H9MHKF5r/t1rFa61GtUu6cqM16EaU85hCPBLv7crg88DZOjM4K6mbZLbW25b+O/ehzb9XkxB0JUAAAAAAAAAAABEg8VWu1f8/c1XTW7HjeSnhePftE/NPPPHEpZtSAAAAAAAAAAAB5MbxtI9zyabfwsLWdCo189Oa4/RcYL9Uzj2akUyWpHhMx7H0I5wuvbTYi11Onu3EcVEmoVo4U4efWu5kb1r3tfsLe6Y26sXVodVeCeMffX0H4+02XhvSPLg2x5/Sr5+MfNDfDE84edp1FLoZu+l1mDVV62K2/5x98K1qzXvfRaYgA8A9AAAAAAIlT52Ph/k1PVx1eOYp84+FoT1+qlLNsQAAAAAAdbqre3eso24hhjVRpt/SmN/u/yz6k9XrOwvMADhvHSYZMlcdZtedojxexG7N7GbH3Oq1XCgtyjF/KV5J7se5fal3foaJxjpBbPvi0/KvjPjPyhZx4tuctitn9hbG0oxowoQnji51IRlOcuGZNtdxq6d6UD5nBSTUkmnwaaymuxoCsdsuRm1uW6tlL4rW6cJZpSffHpj4r2EmLNkw2i+Odp9TyYie9TG0ezd5p8t28oyUc4VWK3qcvCS4Z7nhm2aDpRMejqY39cfGPkgtg+yxKrx7UbJTi+itTrRkj28/Yh7O3kjW0nvtvPpLK71n/4azwPWTn4lkvP8UT+nuTZa7UhNN4VgAAAAAItf5yBq3EeXF9PP9+Ken1cpRtKAAAAAADtpaHUnZ1b+PGFK4hRkuxSi3ve3cX5jlufW2rxC2ojwv7o5fkvRX0NnSnwydOplrekXieUxupbeDr57LUYJyk3hRistvsWD4+t4/pNNExE9a3lHzSVxWlZmxHI9XunGtqW9QpcGqK4VZrsl9he/j1GkcQ4tn1s+nO1fKO79VmmOK9y+dN0+lb040qEI06cViMYrCSPmM0kAAAAfFalGcXGcVKL4NSSaa70wPK3fJppdSe/K0pp5z6OYpvvSeAKh5dtMhb39rzUIwpu1jCMYrCW5OpwXlKJ9ngGTqa/H69490o8sejLwJ01SAAAAAAi3PrwNX4vy4jpp9fxhPj+hKUbQgAAAAB81HhN9xX1WTssN7+US9rG8r75JNnKdXQ+ZrrMbl1HLtw3uxa71ur2HIpned30GPteQS2UvlbuvOGeEYxhB47G+PuSJJzZLV6k2naPDedvY82hYOzmxllYr/a0IRl9t+lN/mlxInrPgAAAAAAAAKV+EhZ+jY1/szqU3+ZRkv7GW9Bk7PVY7+Vo/NjaN6yqA62oAAAAANmNrRWN5ES6fGD7eK71npRqHFNbp9RqtPOG8W2tz28O5YpWYrO6WbirgAAAA6LyWIP2HxekGbs9Df17R7f0S4o3s222KsPi9hZ0X0woU1L8e4nL3tnM1xmgAAAAAAAAAABXfLvp/O6VUklxpThU8s7r90j2J2neBrxTllJ9x13S5Yy4aXjxiHz7RtOz6LDwAAAOGiPLTr0mvnD2GX2+1+F3O15mnzcKNGNJLgvS6ZJJfRXV5nIeHdHtXwfN1tTO/Xyb7xPfzX75a5I5eTEnYnzwAAAASNJsvjF1a0MZ5ytBNfd3lve7JqPSzLtix4/Od/ZG3xWMEc5luBFYWOw0dZcgAAAAAAAAAADFbVab8as7mh/Fo1ILuk4vdfk8Aai2uUsPg4txa7Guo6R0c1Ha6KInvrMx8Y90qeaNrO4+8iAAAABFvvo+JrHSTlGGf60+HxSjZo7kAegAAAet5H7LntYodlKM6r8o4Xvkjn/SnN1tVFPsx+a3gj0WzhrKYAAAAAAAAAAAADUna60VHUb6muhV5v8Ame9+5ufRLJ9ZT7pV88dzGG5qwAAAcNmFr1r9KdnuyNevgvE1npJkpbFjmsxO1o8U2GOcpSNnr9GEIZPAAAAtb4Oem71W9umuhRoRfi9+f9tM5RxTP22ryX/qn2RyhfpG1YXmUGQAAAAAAAAAAAAGqXKHLOr37X8X9kbd0Sj95ln1Qr5+6GDN4VgAAA+ZxTWGQ59Pjz0mmSu8PYmY5wyGqa1GdpChO3ouVPdjC4ScaiiuqWOE+HDLOa8S6K/8O1E6vDmnqWt9CefOfKVymfrx1ZjmgI6bT6MKcuTN4AAPmo8JvuK+qy9lhvfyiXtY3nZsTyFafzWlU5ddac6j8N7dXuicimd53l9BYR4AAAAAAAAAAAAAaibSXHO397U7a9ReSk1+xu3RKnoZLeuIVs/ggm4K4AAAAI996vmjXekv/aR/qj4psP0nej79Pox9yKXJm8AAHXcerLwPncWjfRZdvsyzx/ShtByTyT0iyx/Cx5qUsnKl560AAAAAAAAAAAAIuqXSpUatV9FOnOb8Ixbf6AadW03LenLplJyfi3xOh9F8XU0XW+1aZ/KPgqZ59J3GxoQAAA4bx0keTJTHXrXnaPOXsRujX0uEV2tPyNZ6Q6rFkpjxUtEzNo7p3TYqzEzKUjaK8ohAGQAAOJLKaIs2PtMdqT4xs9idpX9yAalzmmuk3xoVZw8pekv1ZyC9Zraaz4PoLMMQAAAAAAAAAAAHj+VvUOZ0m8ecOdPml/5HutexsDWK3jiKXcdW4Xh7HR46er8+ajed7S7D6DAAAAJWlOmq9F1471JVIOa7YbyznuPg9JdPqNRwvNj00b3mOW3nvEpcMxF4me5mOUm9pVrmhClKnUdKm1OrTwoSzOUoQWOGIxcV7ew570W4Zb9u6tsdsdetFurffrRFaxEzO/2rc/xW89/R793nTsD54AAAALG+D/qvNX9e2b9GvT348frKbyseMZT9iOYcc03Ya28R3Tz9v67ruKd6tgz5CQAAAAAAAAAAAFQfCL1Ldtra2T41arm19yml+8l7CfTYu1zUxx4zEe2XkztG6lUddrERG0PnhkAAAAAjL53yNZr/AOcn/R8k38pJNmQgAAAAn7M6l8Vv7S4zhQqxUvwSeJZ8mzTelmDljzfh8Y+KxgnvhtymaWsuQAAAAAAAAAABrhy6ahz2qqmnmNCjGOPvyblLz9KK8j7vRzB2utrb7MTPwhFmnarwp0lTAAAAAAjfW+RrP/vP9ib+UkmzIQAAAAdF5HMH3cT4vSDD2uhv6ufs/TdLinazbXYjUfjGn2lZ9M6FNy/GopT/AKkzma4zYAAAAAAAAABw3jiwNQ9oNR+NXt3cdKnVlh/dTxH3JG69E8Po5MvriPj8YVs890IZuKuAAAAABF+t8jWJn/rv+z4J/wCUlGzoAAAAAcTWU0Q6jH2mK1POJexO0tguQTUed0uMG8ujUnTfcm96PukcgtHVmYl9BZB4AAAAAAAAADA7eal8W068rJ4caM938couMPe0BqdaRxFe06bwHB2Whp6+ft/RSyzvZ3H2UYAAAAAEOL+Vf/Oo07Dfrcet90x7KwsTH7pMNxVwAAAAALV+DnqG7WvbZvpjCtFeD3Zf3QOU8Vw9lrMlP6p9/P4r1J3rC9D57MAAAAAAAAAVl8IHUeb01Ul01qsYeUcyf6IypWbWiseIoKKwsHX8OOMeOtI8I2fPmd5ckrwAAAAACBbvNR+ZoXC8nacZtbzm3xWrxtjTzfVUAAAAAD1/I3e8zrFHPRVhOl45W8vfFHPelGHqauL/AGo/JbwT6LZo1tMAAAAAAAAAKJ+EZe71xY0E+EYTqtfikoxf/rl7T6PCcXa63FX+rf2c/gwyTtWVWHVVEAAAAADiXRwI8sXmkxTv25b9z2Gc2j1ezrU7anbW/M1IZ32lHDTjhrK4zzJZy+05n0d4TruH8bmuqv1t4me+ee++07eHLlt6lzNkrfH6LCHUFIAAAAACTo198Xu7WvnHN1oNv7u8t73ZNQ6WYv3ePJ5TMe3n8FjBPOYbfp5NIWXIAAAAAAAADXb4QEMarRk+h2sMeVSqfZ4Dkpj11JvO0c+/7keWN6q/OmRO6kHoAAAAABGfzvkazbnxyP8AR8038pJNmQgAAAAHkzERvIkaLodfUKqt7Sm5y6ZS+hCP2pS6kaP0g4xhz0/Z8XPn3+HLy8/vWcWOY5y2402jKFGlCo1KcYQjKS6HJRSk13N5NSWEkAAAAAAAAB5/arYyz1FL43S3pJbsaibjOKznCkurPU+AFWa9yFVIZlp9zvLqp10k/Dfise5F/S8T1Wm+rvO3l3x7GNqVt3q51nZu/s21dWtWKX04xcoP88cx95sel6Vz3Z6fjX5T80NsHkxMbmL6/afdw8d0OX+ZEffy/NFOK0eDtUk+g+nTLjvG9bRP3Sw2mHJI8AAEWPzr7l/g1nD6fHMk/Zp8K/NPP1UJRsyAAADyZiI3kdTrrOI5k3wSists+Nq+PaPTxt1utPlXn7+5JXFaXvdjuSe8vmp3ala0Hx9JYqzX3Yv1fGXsZpvEeOajWb1+jXyj4z4rNMUVX5s5s9b2NFUbWmoRXS+mUn9qUutnxUjKgAAAAAAAAAAABxKKaw+K7APP6vsPp9znn7Wk2/pKO5L+aOGB5C/5DdNnxpTuKL7I1IyX9cW/eZVtNZ3rOwwtzyCr6q+n+ekv2kW6cR1VPo5J9rHqV8mMrchl6vUu6MvGEl/ks147r6/zJ9zHsq+THV+RnVY+rK3kv+40/fEsR0k18Rt1o9kPOxqw13yY6rQzKVGEl1tVqX7yRX0PGM2lyWyREWm3fv3vbY4tGzzFzKpTlu1IYl2byf6H3K9LZ254v/r9EfYetlNN2evrj5igpZ/6tJf3SRFfpZmn6OOI++Zn5Pewjzep07kf1Wrhz5min21FJryjn9Sjl6S66/dMR90fPdlGGr1elcg1Pg7y7qT7Y0oqC9ss/ofKz63UZ/rLzP4s4rEdyxdndibGxx8Wt4Rl9uXpzf5pcSqyehAAAAAAAA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63663"/>
            <a:ext cx="2343150" cy="2847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5844" name="Picture 4" descr="http://www.clker.com/cliparts/i/R/p/O/w/2/blue-blouse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204864"/>
            <a:ext cx="5904656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015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Der</a:t>
            </a:r>
            <a:r>
              <a:rPr lang="en-GB" dirty="0" smtClean="0"/>
              <a:t> </a:t>
            </a:r>
            <a:r>
              <a:rPr lang="en-GB" dirty="0" err="1" smtClean="0"/>
              <a:t>Gürtel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6866" name="Picture 2" descr="https://encrypted-tbn0.gstatic.com/images?q=tbn:ANd9GcQYtuuvNiz5GCnejfdJq7X-abE60al8tUzZylqID4ywBsSGxLCt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64807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122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Das </a:t>
            </a:r>
            <a:r>
              <a:rPr lang="en-GB" dirty="0" err="1" smtClean="0"/>
              <a:t>Trikot</a:t>
            </a:r>
            <a:endParaRPr lang="en-GB" dirty="0"/>
          </a:p>
        </p:txBody>
      </p:sp>
      <p:sp>
        <p:nvSpPr>
          <p:cNvPr id="37890" name="AutoShape 2" descr="data:image/jpeg;base64,/9j/4AAQSkZJRgABAQAAAQABAAD/2wCEAAkGBhESEBQUExQUFBQWFRQUFhcVFRgfGhgSFxgWFRUWFRcXHCYgFxsjGhQYIC8gIycpLCwsFx4xNTAqNSYrLCkBCQoKDgwOGg8PGS4lHCQsLisxMCwsLDIsKjUsLy81LSwtLCwpMiwsLC0sMC8pLDUsLyktLDA1LCwxLCosNSksNP/AABEIAMgAqwMBIgACEQEDEQH/xAAcAAEAAgMBAQEAAAAAAAAAAAAABgcDBAUBAgj/xABJEAACAgEBBAQICwYEBAcAAAABAgADBBEFEiExBgcTQSIyUWFxgZGhFBUjQlJUYnKCktIzU3OiscE0Q2PCNYOz0USUo7Lh8PH/xAAbAQACAwEBAQAAAAAAAAAAAAAABgMEBQIBB//EADsRAAEDAgIGCAMHAwUAAAAAAAEAAgMEESExEhNRYZHRBQYyQXGBscFSofEUIiOCkuHwM0LCJDRDU3L/2gAMAwEAAhEDEQA/ALxiIghIiIISIiCEiIghJgzc6ulC9rpWg5s7AAekmRzp30tswhjrWi632dn2r6lKuR1ZV0LnQk6ajxTxlS5vSbMvsD5JW9kL1tQ6gVcyliqF4o+q8LeLDQd2okb5GszV2loZam+rGQv422b1f2Jl12otlbK6MNVZSCCPKCOczSi+jnSK/FYrg3IyMSxw8whHDHn2T6hXJJ51tx5lNddZgOta9B8vszKQ+VPCX1FlXhPQ8Wuo30r2uLRj6+YzH8xKsSJXY62rH4VbNzHPkIAHtUN/SRrpJ002heDXfZVgVsNDVWxa91PdovynsCfeENMIbTSE2OHjyzPkCrfxNqU2llrtrsK+MEdWK93hBTw9c2p+ba79wp2AbHCa7rKQtzEjQtZYnijQaCpTurx13iSZN+hXTvNFmNVa3whL77KE3h8qErA37S4OjgMzDiNdKyddZwyZrjYK1U9GTQRiR2RyH92RNyO7AbVbcREmWYkREEJERBCREQQkREEJERBCREQQoL1y0Btm73el9DD8Tdmfc5lWbT/xF32mS31201Wn+ZjLR65skLs4L32X0qPwk2H3IZWG1xpk2j6PYVn0149Kt79ZSqsj5e6Zugb6xv5/Rn7LUdARoQCPIQCPYYx1Nf7NrKv4VtiD2IwE9iZ4cRkU5SQxy9toPiAfVfV1juNHtvceR77WHsZ5ipoVBoqqo+yAPbpzn3E9LnHMryOCKPsMA8AB6L0SX9XGOGz8EH/K2c1w/iXWM7H0/LGRASXdWuSBtHD+3s7sx96tt0j/ANJpapMz5e6XusN9Bltjv8fa6uaIiaSSUiIghIiIISIiCEiIghIiIISImjtvbFeLj2X2nRK1LHTmTyCqO9idAB5SIIVcdZ2auRtHFxCfk6Qbrj3KGBLa/dorsb8YkAOSbWe1ho1rvcR5O0YuB6gQPVNnLzbHW2239vmlmcA/s8TeG+B98otK/ZqsPfNaZlS++Hny5p56EpSwF57ho+ZN3cMG+RXkREqJjSIiCF7NrZO1fg1mPf3YuSd7T6tfq59m9kflE1J7UF3tHIVLB2Ts3JSSDU7fZWzQN9l3k8DrOttWX0rCJINL4cfIgg8Ab+S/SaOCAQdQeII7x5Z7IP1V9IDZjNi26jIxD2TK3jGoEisnykaFD5017xJxNYG4uvnT2Fji05hIiJ6uEiIghIiIISIiCEicjpXtxsTFe1Kza4KqiDXwndgoHggnv7h3SvM/pvttk1NdGEn7y4bmnobIYa+pDOS4BTRwukFwRbeQPU+is/am1qcao232LXWObMe/uA7yT3AcTKZ6ZdMTnurMrphoxNNWu7Zk2rwLH6Crrxb5mpPFyqjiZ2YLX7Sy1860crLS4oXX6AO61noRa1PeWmu7FmLOd5yACSAPBHiqqjQIg7lUACVZagAW/nmt/o/oh8jg84Dbl+m+JO8gAZi5RnZmLtoXbQndGigAbqog+aiqAqjuAnkRM4kk3KdI42xtDGCwCRETxdpERBCTxlBBBGoI0IPeDzE9iCF09jbTvS6u2g65lK7oU/8Ai8VRxQ6cWtRVAI5sEVxqVYG5OinTPGz696ptLAAbKmI30PnHevkYcDKHdAfLwIIIJBDA6hlI4qQeII5TZ+Fq7h7S9V6nVcukHUn6V9dejBj32V8/nITxmhDUXwOaTukuhy06cfZ46O4jMjYRcgYEEWt+jYlP7M6a7YqTeHZZ9I/zEG/w+09HFT5nrBku6EdYDZ1tlT0di6IH4OWBG9ungyKV4kS2HgmyXH0z2N0sCNoIPvceamURE7VdIiIISIiCFyelWyzkYd1SsUcoSjKSCti+EhDDiPCA4ifntKlbSwjeYgHeclm4jXxmJM/TJE/Oe0cLsb7qv3VtlY+6GO7/AClZSq76IKZ+rhYZXtcBe1xhs+qwTyImcnVIifeVmV42Mcm1RZq/ZU1EkCy0AM7Ppx7NAV1A01LKNec6YwvOiFXqallNGZZMgvjeESMP1kbQ18GxEH0UopC+zc/rO/0b6RfDy1NiIuTus9T1qFFu4CzVOi+CH3QSrKBqRoddQRZdSOAuCsSDrDDJIGOaWg9/PYtiN4T3Mz68XH+EWKLCzFKKiSFd1AL2WacTWm8o0Gm8zAa6AyLt1kbQ14WVqv0FopC+jd3JzHTOeNK9lNW9NxUshiDS4jPYFJ4mPYe3FzqrCUSvJpUOwrGiW06hWYJyR1JBOnAgngCOOSRSRmM2K0qOsjq49ZH4eCT2eRI1bXytYD766o/062KP+dCDLN6obbbXyrLbbbSgppQ2sWKro1jAE8ebL7BK1EuLqmwgmzUf511ltretii/yIsu0hJdngljrC2JsIOiNInO2PHgplERNFJSREQQkREEJKI6fIBtTK3eW9WT941Jvf29sveUD0xrK7SzAePy2vqZEYewHT1SrVf0/Nb/V8f6v8p9lyIiJlp9XswdLOjuVlVYYxkFqV0uWC2JvC6y12cFCwbXdFfd3TNBA79JLFJqzeyodIUQrYhGXWxv681t9GuitVKYuPkYyNblM3wgWr8olbOaq1rPOohVNmo4nUa8BIJ0UY17UxezOu7l0hSO8dqo94/rJZt7a4wKSB/i7kIUd9FDjQ2N5LHU6KOYUluZWcTq4wCMg5bD5PF8Ma/OySCKKx597wz5kM0o3HRL3/RI9bDFrWU1PiR90n4iT7ZfRSLpRsKjLKKuR2DUCypVsrY1N8tY2+LK9Suu8NQV+aOM3DsyunZ1lJWtsdMOx7bVQFWzTqa2S1lBZg5rQAHkGHlmgP/v/AHnI6x3uPwdAbDSmLQSPC3A7F21I8UMQ3PnK8EjpPu9wWz0vSQUjTMBdz7jE4C/9wwvfZitPq2B+FufmjFyi33TUyj+ZlkknL6vcqlqrsZQVyrfDDk6i2qsb5x170PDf794qBw0GvTnFX2grPVxoEDiDjfLZh7pERKaZV6JePV0mmysP+Cp9up/vKOEurqvyt/ZWP5UD1H/luyD3AS9R5lKvWUHQjPdc+ylURE0EmpERBCREQQk/PfSPIFmblOOIORaB6FO5/tM/Qk/PfSPCNOblVnju3uQfs2aWr7rNPVKlX2PNMXV0j7U6+eifULnRETMT0kzfCkx6bMqwBlqKrWjcrMltTWpHeqgF2HkUD50wzjdYuUVTDxxyFRyH89t7HifRWlYlinYHvx7lj9M1TqamOhm428NvyXK2FsXK2rmsNWd33rbrCC26g4u5A4se4KOZIAljW9HshUSmnDyUoq13Aam3mY+PdaQONjaDzAAKOAlOV2svikj0Ej+k6Wwsyz4VR4bftqvnH6a+eaMsesFrpLoa0UbzIGBx7rnLwVgZNdNIU5GTTSWUOEIdrN1uKkoinTUdxInZ2dkubcaoXPdi3KgCNvBGouLI6mskgcm8umgI0kd6zNlHID31jV8a2+q5Rz+Dm53qt0+iGZkJ7vA8si2zOneTRjilRWd0OtVrKe0qWzXfFba6cdSRqDuliRprK7IGloLDitio6WmbM+OoaC2xsLDvGBx3LD0SJTamLuHllUgHyjtVHvEmuQoDuByDuB6AxA90jvV3sxhccxhpVj6lSeT5RB7GtfKQTvnTkF8417wE4rCLgKz1ajcGSSHI2HC9/VIiJRTWvRLn6q0A2TRp3m1j942uTKYEuPqm3viuvXl2mRu/d7V/76y7R9opY6yD8Fh3+ymMRE0UlJERBCROR0g6VY2Go7Vjvt4laDesf7qDu850A7zILtHp7n3E9kExK+7UCy0jzk/Jp6NG9MrzVMUA/Edb14KzBSyzn8Nt/TirRlA9LwfjLM1Ovy54+bcr0Hq5eqbmTttifldoXE+fKCD8te6BOS+DhWMW7cl2OpYZJJJ8p1Y6n0zLn6RikbYNd42/dMHRlJJRzax5acLWvj3blpRNy3o9aBrVdvj6NoHH0WJoR6wZoNYVYJYprc8g3JvuMODf180hjlZJ2SmplSxxscDv55e6+5tnabEKGSizdUKDZj0u26o0UbzoSQBwmpElDi3IqWSGOUWkaCN4utr4d/o4n/k8f9E+k2kVIK1YoIIIIxMfUEcQQdzgZpxO9a/4jxUH2Gm/6m/pHJZ6s2xbO0V2FmrNvA8SW13tfLrqdQeB1h7aWOrYmGzfS7ADj5d1CF90wROWvc3IruWlhmtrGA22hZ8nNezdDEBUBCIqhUQHmERQAuvf5e+YIickk4lTNY1gDWiwGxIiILperzlz9VX/AAqj03f9ayUwvOXR1V/8Jx/+b/1bJdo+0Ur9Zf6UfifRSyIiaKS0kV6d9NVwat1ShvcEqHPgIg4G237IJ0A5seA7yJDtLaKUU2XWHRK0Z2P2VGp08plHfB3yMh8vK422MHWs+LSo4VoB3sqnn3EtpzJlKtqm00dzmcleoaR1TJojIZrAluRczWKTvWcXyLxrY/k3KuG4g7gdAPozMNg1njaXuP8AqMdPUi6KPZOjET31D3OLr4/Pjn7bk6R0sbWhpF7cOGXvvWvVs+pfFrrX0Io/tPbMCpvGrrPpRT/aZ4kWm7O6n1bbWsFzm6P0c0DVHy1Mye4HQ+sTBl4d26VcLlVHmrALYPOpHgsR+E+ediJ2Jng44+PPMeSiNOw5C3hyyPmoYtoVt3eLLruqXGjq3Ps7geTacm5MB5ZsTtbY2HXkLo2qvporr4w7wD9IagHQ+6cGgtxV/wBojFH05FhxDDzMCD65swTtlbvGfNWaWR7TqpMdh27vEfMLJERLCvpERBCREQQkREEL0S5eqi0HZVQ70e9D6Ra/9iPbKZlsdTluuHcv0cqz2Mtbj+suUZ+8RuS11kbeBjtjvUHkp7ERNJJChPWnmfIUUD/PuG956qgbWHoLKg9chc7vWvlMuXh7tbWaVZJ0QrqCWoGvhEdw98iPxpb9Vu/NV+uK3S4c+YDuA2jmmzoYtjgJOZOw8l0YnO+NLfqt35qv1x8aW/VbvzVfrmRqnbuI5rZ17N/A8l0YnO+NLfqt35qv1x8aW/VbvzVfrnuqdu4jmjXs38DyXRic74zt+q3fmq/XHxnb9Vu/NV+ueap27iOaNezfwPJdGRzblO7kq3dbWVP36jqD+VyPwzpfGdv1W781X65ytuZbsaN6myvS08WKEHWt9R4LE/8A5LdIxzZRl3945rzXN0mkXvcdx7zY92wrFERNdbCREQQkREEJERBCSz+plB2WWfLeg9lKf95WEs/qYU9llnu7dAPvClN7+olqk7fkl/rD/tB/6HoVY0RE1EhqvutHH0twre7W+knz2Irr76T7ZFpZfTjYrZWFYlYBtXS2rX97Wd5R+LQr+KVRsnaqZFe+uoPJkPjI3erD+/fFnpmBweJRlayaug52lhiJxvdbkREwUxJERBCREQQk4PSR9bKE8hssPoVdwe953LLAoJJAAGpJOgA8pPdIo+WL7XuHiECuvz1rqS34nJ9QEvUMZMml3D+fuuO09rBtv5DH1sPNfURE2FppERBCREQQkT3SeGC9SWl1M5INGTX3rkb/AKrK0096H2SrtJYHU1b8vlrrzrx2A9BuUn+glqlP4iwOsDL0l9jgfUe6tSIiaiQUlQdYfQ442Qcuk9nVY2ruBqKbmPHtV+dTY3H7LknUb0t+fF1KupVgGVgVZWAIKngQQeYI7pFNEJWFjlLDK6J4e1UMu2Nw7uQvYnkH11qY+Z/m+htD6Z0gdRqOXlnd6QdX12Pq2Ivb4/fjk/KVjyUs3CxPsMdR3E8pC6dnY5YiovRYPGRC1bKftUty/LFKqonQn7wsNoxHMfNONJXCYfdIJ2HA8j8l14nP+AXjlkv+Kus+8AR8BvPPIb8NVY951lHQb8Q+fJaGsd8B+XNdCc+7bVe8Ur1usHza9Dp99/FT1mYsnZtKjXItdx/q2aKT5NxdA3o0MkHR/ojk5QArQ4mN+8ZArsP9Ckjhr9NwB5AZap6UzGzAT8hx+hVSprBCLvIb83cPqFx9k9GLto5ApsPgKQ1wTXs6UPEAk/tbmHi68FGracBrN7eprF00rvyKwBoBqjADuA3k109cmWxdi04lIqpXdQak95Zj4zux4sx7yZvRrgpWRRhlrpTkr5jIZGOLfA+qrU9TK6/4yzT+DXr7f/iZaupmr52VefurUP8AYZYsSbUx/CEHpKrP/K7ioPX1QYI5vkt6btP/AGgT6fqh2eeRyF9F7f7tZNonWrZsHBRfbKjPWO/Uearyzqao18HKyAPIRUfeUmajqcxB492S/m30UfyID75PYnmqZ8IXRr6oi2td+oqJ0dVuy150b/8AEssb3FtJup0C2YBoMPG089Sn3kazvxOwAMlWdI52LiSotl9WOzH5Y61ny0syH+Qge6b/AEd6H4uFvGhCGfQM7szMQOIGrHgOPITtRCwvdGseW6GkbbL4cEiInq4SIiCEnP2t0fxcoaX0126ciyjUfdbmvqMRBCj9vVdhk+A+TX5kvYj2PvT5TqtxfnXZT+Y3aD+QAxEh1EV76I4BTfaJQLaZ4ldjZXQzBxm3qqED/vG1Z/zuSw9RnaiJKBbAKIm+JSIierxIiIISIiCEiIghIiIISIiCEiIgh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43000"/>
            <a:ext cx="20383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7892" name="Picture 4" descr="How to draw basketball cartoons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916832"/>
            <a:ext cx="4680520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229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5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98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25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er Mann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data:image/png;base64,iVBORw0KGgoAAAANSUhEUgAAAK4AAAEiCAMAAABX1xnLAAABR1BMVEX///8pS3Dozbp4YFwAAAAqTXOoAAAqTXR7Y17qz7zx1cHu0r96YV0kQmN9ZGAnSGwVJjmuAADz8/MZLkUPHCohPVvu7u4cM01qVVESIjP5+flkUExLPDkFCg/s7OwmRWcLFSBYR0O0tbU7Ly3Hx8cpIR/Uu6pVREEeOFSxnI5iAAAMFiLS0tIhGhnd3d2ZmJdcXFzJsqGkpKSkkYMAAB95a2FqXVWLi4sAACOMe3Crq6uMjY15eHYAIT4AAA0qAAAALE4UFBRCQkInKCpPTkwAEjJ8AABDAAA2NDGVAABrcXEPAAAAABg5KSUoAAB9AABXAACUg3ZeU0toYV0hDglAODMkJicAEio5JB8AFjkAJUApHBo3LSMONFgZGyAAI0YkLz5ITVRGMCwuKygjNDQAGxs+AAAAAywgHRZAGxsOCgBeAAAaAAA7euZUAAAY3klEQVR4nO2d63vaRtbADZqpbtwMxhaWMBZ3YnMPEDBODHFah8TtQu3Yieumtbu73b79/z+/M7ohpBHgRQjv8+R8SIyRpZ+Ozpxz5sxFW1vf5Jt8k2/yTZ4gB2DTBMtJZV/576S2YY4lZZhV/gOVDXMQ5KBynE33er109tig6/fwv9XnpdxKulN7vLt9kAqyKIpy4eH2LlfrZKNbW500/hpEN01oyG6vlrmVBSqAhQoIokCFkAQCgnx73qshPUdBdtOQumRrtzIipXQJiFJmMMhIAv5dICCC/n4F9DZNqUn6WqKmqCpvIBSiBDmTk4QQQwllEYDGVrSS7R1sGjZ7LQcssAY0ExAyOTkkiBK4OxnVqo3e/mZhD2qSA6smIUoaFAICJYDhZkmxpC+tZqCaAjYGRRiGQcCyyAjCZWPTtKMCUbViQbrO6CIVRCokiUIo9GGzUWJ3KJANAftdQVB+FARBlnIFiRqIIeHXTdJW7pzsNaC2vYD6PzaMXIgqyyFptElaJ4dga22ihHBDOTH0Ib0p2oOrJWEDAQnZLzKNwICiwIb8bjS3tGqRVgcBqozicTkkbsibXQhLaRbBSoFQphwKFDJMALmI2+omaEciTgYWKZYq5CT0by4/kQOhgXKDgU2YQ/o2hHwU4hUpcnvD3kDMlAsoLSs85vk8QKaQY/AXGzCH6AfFQSGjFDKIiBIslhFgKDlTzqDIgCJwl2VZfwuZRE45irny3DuMNLzrDBUSUKoo5EKaj1WlkMOZGLLX8sXYz/v9/IRF6pXV7EJIekxbuWU04xTKGTGAVIxCrYSCrRYWRBGhClL5epzneNaPcNv5cSZEZRTc0J3HafrIUCMjd5stOZNRejs48AoC7vVIOVBul/wqKxK2PuEGxh+J557SVh6mjz3HNxFWvl4at6bSbZbyPK+zYuGkfOkypDsMb52DrlyUxF6WeH9pjFFL/hLLG8KaUBX15tvco9EQH7zMJA805SLPJLc4P4sp/f68v+6fI3ydL93p6hW8tIaRrtuyfM0b6mP97DxcP99kJcGwBu+6QJVbtX2LZbm8AHHWHPL1sqbewK13vkHxuSjLyklPocX65yaiZkYFzxKHfRDCnhVI5YmVljW3MtbW3JCCQUiNJWLfK9webmiyWABNztb6m61Ju93Ms+qHUn7qeFXhWlJBbWueFctGKKmhhNxFnvdbaOvdZj3PGu62NG5PCt26mZf1D8Qcfjhe4uK0xaZa1RbYqQEo/o3Pl/LmA/nSh0KBQbgdb2B3eyPwAXRZq2oNHpZXv+I55YZYiwEjc8gUQgWxdl5r/bx299AA41K93mw50nYBGPPqD+US6ShekkSRKo9xU2ydrJe2csdi9XFdB1q2DpCgx8+W8A8kN8ey7Q9SuaSonpPXWyapIRKu1HTSLfZUSFCLUrgHRK/Mcv5uG4dufPhaW9zBhEOJdkmqO0YHvt5uK22LL0mTvMNhPHJ1fB2bCievMxg3UM7VLHH1pnMwM/yY1tTIz4Bl64+4AfCt4zXijpBW0EVs0eqpgm07X2rVWX68zkxyhJQ3cVTa04j50rjJ8811BuM+usp1qeQOr787XjPuCbKDetcVXDbvRyfiW+vMzHqIFDneJ6WNDrRsXZ4gpzhZZ2CLXqve3TGoLU2Lk1/syNbbq8jKfhTTxivj8pM8zoa47poznd1OuyXL3Iq0KOg91lFfSPYgjTw46K6qXNTQfq2ORn1POmz7K9sC0q5nnZ+tLRdwSx4OD/efhkZwe3zLwwG2nnNGRqBF/UtLBxPhelnFIbQ1vctDwK1fg+tWyfI7j7pqqtQsbCjjLk2cVM5yk+54PKvc7jrzRps0ZtHY+gQ8OuXiCA5Ydc95W9/dncwECrbbrD86hg6+ZPUkbN3jsararC5RYHbuEHHXVsVzbY9nEB23LcpkSxMH9bJ127F5z8exhzaN5RzUy9l6mHzL83HAimRVWT1HdGV80+r12LyHAViXkbVEw3XbhF4cb2+D6+2sO8g+sPYpEK81ePm5+sB6GD/eyIyGtNUc/Fzpsc6ZMgQWJfI5W8V6vYUbZxmNrby8f3KtDP2xSmXf38x1rfpm2YtNzSP7VLcVpLl6G0yadT/P5kvt666tYo0M19Pwa5YosAde1E+uN5VxSzxsafuaa21wGmTlT1IXniUPWyq03Y3MFJnP6yjc2NO8kcBbtpunM+1mdYtl921pyV48y7XfbnwuLPJnLXuLIgifv67sdobVTRNXAA4OC2q+LNc8V5LG0dvaRid0d86j0dokz9XrznVf5I5/Uc2239gq//vXjTmzykCZZHU8bOExC4KjVWDz7XPVBmoNlHqG6bOjzczj7YBGdKiEqex5uz7O4PL9rMtFn/PtmlZUGGLKt7QP0l8H3pvE8eA0NVRVhuTg5OdusztptcbNvFoRxej5cau6qx3/iA/c/Qh9Ph8Mf6x53AHqvwxD+BFpqa+PPR6kO4i2223mUQBWJhP1G9NqzSfltnrvMK7PR38B6WPv3EQ2eY+vG8Rd8Kqpe7BfSTeGP/7wL1BtZM2Fpf2B2tgu4iqujy7iEcPzTnb9GVq2WnvlUy5LA2y6jdng+vf29vYLSwQbqCaTBT5NYCLiCwf3bgAYrTNJ20/XwMdTEFSVBO+VbLtqHosefb/93Xfbb8wQ+wOtC3HxRVOuLwUUI4Yw9QVcrAu40gfv4ugisSPtslBd0tWZ+tIKQLRIzLPidVqzcnWrQGeLg7XkPsdDcEarVwFB7VpnatFgGqzOv1dwzebwqH/5uGcod0f/CZ/EB9zvHUdrH4O0rtSYcTmgOqpPWsM6Bt+psm2M6lzotD1gaDQR9pkl7Ppiqyy4NynEB7TrwS+qYnY1uvMX2xruCy12netd333d4pFHicEZXLj3p7u0PeAzXwHGIlBXjOrws0o8rujKRfKH8vuaEXFHp1PlztLiNuBqfz4LrBfQWw280Yy0g9U8+se2Trv9BttHv2M/BSzGbbhxN9UbBT7r+WN6s0npi2nRU4+Cn6a435+YV1eaTMGuXOzBXUzUfr63X+CI1i7+Ur8QiFbP/7Nttob0W+MUNcPlwljQdjKkXveWEFcAbT9/LK79FNSf48EQVBqGerd/ANnpmG9jeopUxH7v2HpdSytrBOX6fLovow0vdIwM9UfdM/zfeWVgJDEVYHgueidMOBlyDn+5RHtga2fq+XXrvTePNfReaGHiD/Mp/pwGMePPbOp1yTn0vxAvAA/DunrNqeA/32/jHGdmTXD/RjcFurhDpkXW9ckVWrtb0CSV1BKdM3PMT//9/qd/vH9jDlNZLZ+hYXCH4BU0cSm0NV466QNpCouPfm06vAf+8eL99g+mJ6v5sGJsBxzZPK7pdDuuLK+5cLwELB5FYnsxH/xqghv+tL09k+Fs1ZRwFj8sxsO0My06wo0V+xUnW8C8MFiM41xwanZRoMaI6fCOmtnAYgLOY0VCv3YhMave2J3uDHEsBuFnw+zSbxTP8N5wDAdaOIsfLqBFd+TC3JyL4vzLYFzfVL0jLSUzgtRQ8ythojucPdXqoSIKiF7djIscKXxnROL3Wrqr2WHPyIWSc5qZdkjkcVVcey5muwZWf1hb1aX3fbZ/aGh3q0NOc05nSa3c2Kqni3APccYCT1VXkP5Bw32h9YpujD8PzmmzmtAfV60Bk/MF8yV2VP2pYWz0vZYzvP8n/pg1mVI4uRAXFi9WxM0tMF0dQ+sF/WGkj0pkHkx7OfAwtRAXNbbdBTzzZZ9oukFzxoo9qnKlY2yqRv74Iwod1elf0zsLPIx6rper5TkVIu6sU4KKOcAiatbZHwxcZLxRYCh0mYaGDztbLVJkiQkD8gYzsUOxUPi6sdX43uhNvE9u9aedyfjRbLBxYg+uNvGl5+AYQCwI4RRGiVgpsD96P+37AFNnMmhpZjDmYMip1fpAHYdcNwUASEaMjxHcpOCX0cWUFnV+jLgQBhY66OQlwqvh9s/IuLEEHTY9UZhUEgPwZtqz3H5hJOL2gEYfOuCuqF2y20XKTVkv41O6s2Zj0A+hd6z9HegYMlbEvYgTzwpiVoDiDmpLdOTN1DPorgBGEtacLhiJxMh53or99z8JNQEfPLL7UDqh3EFSr5F9p8czOpa01WzQrQGiG4Z7q/UoAKmEUSSpRjFQ9JTfaz1hrVMG9+wpXRzdWTgZIZ3ky2p+12qjyjnJ4TSFuei9D6pyP6jH0IjWptyIkhRFjmzfIN+9Wu2JhBsmtxMYx94JJnBVb/sn1S0g2pSdaU8/3v7dihkkCTfukALDPSVaJH9CXcs3iuuiI3bd+oyQhhyJxU5WLkQScGHRqdcFI1inKfDd9nvcvKDvyMm9qhK0tgx4uuIohe2EENKxHafOJp1AvDD+r+0XuEOUAs41EOVce1afoWR1q8jjbDyKx2J7xUOSc9Oup/AWv/9RGehzqIYZByetzmzFIIGi2uwlU/FiLJGck7HTiUPsaiM0TEzrzw60xaTlKcEvq45Y2cp5yBgS87RGx0CK3gmmkgnHJFE/ky2TWNkWthr2BBIW52basAhiyT2wuJcet9UiV0zHtsjpeXh+PQamksm9RQUmvQc985v7lYtOu6Q6/4IuLZ3cm1unUiVutVwffLV6xfQtATcxv5cYXlT4UU5iyyp9tAvbWo7sl4aOFXD1a7velrunFftpijTuCdeaq76lOr1wz3bL8NSFsZ/jr/Zrw4Q1OzcLvcBW1FPYbQG6UY3e/0h4ssF5dT7Ub1tIi9hsyUjYlXHWPsEa6LnFz8WlO9INr1oR0WT3JcE32C3PpCUVd0F2Y8t+6I/uzGnoEDrDDhm6IkEURVJgfn4DIwQ35s6kp31CVIDOeQN2c/ROPEhK7KcHHdqsKe7WnP/0Kzta0DEQK0M8h/SCWGJzhfDUtRkCF/amDh1drzISFIvD5Dzt2o1p1cquSQgTBNTxHiIurpfBmP1pm8XuGMKr1s1N0v9i4w06RVq1FcH5KVn80JqZn7m5jYu93RD8vBl3kYAgPXND8JWbU/XSNnNQa6Qk3GViMOpzDL+cmTr1tLvbF9ZmO0FIM05p2RK4MPy1XOf4eutmOrPM3Xl6u+ZnD31nN7LshBtZhBu+mTTxAhGW97c+q09tZszeDWlMK/fhUwnvTvia3NYW44I8p68O4UofFYcIXd9YYqjZKrxX9zji5BtSQWlhU4PvWqalIXxeKZSFXV86XFHNgX438Wu6aRErCapHdvJjkH7XwnYwywvP3J/sr47pfeyqumGV9XSE0Ab3EG4QkJNeWERtDP31dPsXlpU+heGrNWwpgKffAqA9Sby4jvUTpmbgsj9MxmOkDB7u/YLvk5vkp+Zw1av8Rr9dfPUnCzKH19kTdUcnvj1Wdn4lJJd4kC1B06ScAQJl56nxZLp/ZKYzzGY/r2V69AmoRhttbTu365KykRcxF8Yz8YgZMV4Ay5XA1HK71a1K/2JNr3Z4W601flZwed7/iM23TRh3w8naDjnFASW/v6vsWJbH+4iix6M4sMp6liPsH+h7dUxKXEtZJ56zP/Fk3DHFCZ7GQDnPIq3WWW6QZ/mf18Jpkr5iuWI5X8I7mLL1V9bWZh/1M8mXt2MW0Za6PFtCFsyvfdlwh0eMEiO2uZKMLdFmDngA1gEW3oxxQOPzqAGwjziquZjlkmWId2mjKApwfGmQ57i6tWsE44QyoI6LAiLP1a/xbTYRcn7d23RHkWL4DEMxAFlfC8ittm1M3ja+bvpqUCo1ZVDnueYjh5rrL+teurbf4tn8JcK9xA74dThFGMtLOhtv+OzsPnw/yXdfH7Wa3TUs77DKKM/VMW4GmSH3CwlMHa9ysgecUMTenUH6/sKLzXwOQLuNjUGWx80W8bEj43Wk1ZmhG7Xy5eT4BGtXvDm7DzqkvItHJnzGRDkPeG9lIArO4w8wMn/8Tz3IhdL+kriXGVAQirRT73yxNfhcKuculN3jXqMPACiXb2KxvTjZZR0uGrDE4sGr4SoI9O5SktXt7uXCLx9I0zMODxOLhyeCHmzbkQWMIvqW/aE7Au4hQL2JRY3NWNq0Tkl/0Ek13r9sY3mp5CH2rEnf/DngQS827q9eqrjG6zBACtJwKjQsAmXcB8ZABK/KJDRGfFj41N0Fag5y8qDiigZuIrFzeJhEcriTiER2kjv6Itfw3hE4jOzF48Gwgk3j2wqngvG9WAI8Vj1Zhd0pWHGLqTDiCKsyo02IlynEIsbtHB6hG4rFivF714sKTjLSOGX93QYLHKxqIFNTUWQNRQUHORdmccXX83GJt/DSs30KhxqmZhOMfLQ4HNhwvXt16EVgFldynEXkLF7Eh1lcQdZwr+cNDjso1zvT3brQHIPW4pjMMoV9C+6/vdtic6Diyjru5TLT9WeFPvJu06ykgssUNAfBkFKGReLdLpBRoOLqL2mxpwyL5d67vZJ03Iye4cwd+CWKaWmbd7h6XrbM1IVZoV+7Npi6NG6O0WPw01uah+//2tVwy/89btDDPTYPNNyBjvv6qbjwzMNdyQ5mtcvIT8d95+H+SBoupeMWnpzh0O5NW1gaV8gZGc6TbffQO1q9qU1xidUaNQkn07o/PDlHNEcmaH6XyRCnD8YUIeN6Vccz44o67iUxf0SqjTmkPvDMy73eNFxZx71z2hoi7jQ347OXu4KquMwU1yl/dMR95elehSpu4VrD/cuptBR0mBMLP3pJq+NKWlQjFfTm4q5lrHoRrqTjOiZkTrhhb3cL/kQthxt3wL33dtfVT4KCq3WEnRMyB1xv/Zj2juYprnWunYHlhOthV0LBFc24opMxKBNcSL9fxySWOXKu4Wr5Y428ztVxQiftXb1JkdoMbuHEKRo4zT/9dfEl3JQRLo4xBQ1XSv/mNFOPHJ09zceQdCQFV9QynOzIwRgcZuoF1z45ZFaUYj+j1ZyY22PimhWMS4zOnnbUsKhDKVpFj7mrkNasqLjEX596vGF/Ywb36mCLvD0VTJDn6Lk6p3gJSd9hXO217czfB1u/E42B3iHi0t6+BHtrK3tlxkW92g7ReB02oPPa7W4da501tdwAoltZovE64Lo5e38pqSBchgmoKhaQsqLE/bQccD3tV2LZ/TS8yA2R1Gq1UR+7pSEZl0Tr4sKT/1qqJON1wPW6pRGkQlgQ5GAMnpsuSd4SyIi48PNG3upikeo7wgzpiHUfHBrC4Mp7o7kij1/C1pKYuh2H6XNiJ5EYbt5ysezXwOFRbC6uLwhpD0f/5kvlM01btWtLcWiPM3Nn2bflOQRcr1PdOXJhX25l23rBw4HrRfKzbbpTzIbrde44R6r2+dzWvprnydgcyb5biBt2Z3NdV8S24Z5tC2N47/kb9ubIYlzPJusuIwNrzC1ad7l/udEX5likZskibWMT3kzWXVasGwQScDf1GjiSpK2uwTaU8oz8GGH3HGt9N/UcMnNDbBu5W3HjHtfy5ottY1YLLrx/PgkOll9naa0jP7MbuW9ehuH5uM8qSiDHuwj3+aSPWDrWzo4F991z6ARPxVqWfua4vbP5uJ6t71lOrIVIm3afF27lswV3dtb0s8N99z+Fe7AA1+Ox4EVy8Go+rtt7cawoBy/n4549M9wF2vV4HsMiWYDru39eQfjgxpKOW3GfV4pj1W7Yght+Xglk9GYB7nOqithrpjbcDb2+3UleW3Gn7x9QVqr9vmnAWbEstA2Dr1/vlSGLVLz49TTy27r3YXiiXJi7E5D+2qgcnwBwmMRvXq14/HbbJaR2T/vUJaC+VDB+ivrp+5kyUOTiGeJWh7/XRrXXSZUQ+4GTwkD9AB6uzp9XDFalMtL4CpdRvCxTUj8NKIZ6eHxuwNlzWRzkEF6OYgppjMtk0KdMSJAyMsM8DJ9TDTJae6ByCFQAIkNRYn9raySgT3IuE6IYRn6UGOpvN/ciXE2yHwRhgEGZnMBQgoCMt49wGYYCynxJRszJIentM1Fw5zZUQKrFM+IAQw0oEeGeiGJZRLw5dbIvI2cowZOF7QulVghllNnzyFopCoihux7e0SMklMsCw0hlZeoOAqeYq82nOtELkckokw2pcgYZbyEkKaNSfSmElH2NLDiXUeca5RjmctO5zm5ZCCmzuxkRyCEBSMhG1cp+7YoKMQCZNCMOMuhmGEmkmAevpw9ZaIHAyAqtNBBC4qBMPRj5QRU8iHciuMK+YZBB314j5odN2sP+J/Sc8a4+wiDDhKQBk7ky5YrR6rDfO04j54Y0nCuXldu63WC/7RxFgAwVojLY396BqyvSNk3H4JLBd6RNnVz5vQf/tTRu8d5ZmXK5gCPEKBrdJa6e260hd0EZ4uHq0BlR1wAhraGHXQDzolb24oOob/iyMfPt6NtKUMzlohCQHYICpUYMakOjbPoCXGQInxYH2OMRuBPVyLyRMczjW1VbjLzkPmjR3hBcSZIHu6aRpKfMRMceYfm2vpvudDZUjuxd4if7AJ5XicZRDoAkXYGT5zSYPleOa6NnkRJ+k2/yTb7JN/km/4Py/z3dyTASo5AuAAAAAElFTkSuQmCC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23241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6260" name="Picture 4" descr="Ma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4032448" cy="410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3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3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9" tooltip="Download as SVG fil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86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7" name="Picture 2" descr="https://encrypted-tbn3.gstatic.com/images?q=tbn:ANd9GcRHh0e8vYeNQCyJFweqeDzNEjp2IqwtzRXfZbHDpIEEsoy06p3J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5" tooltip="Download as SVG 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3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404665"/>
            <a:ext cx="4038600" cy="115212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.... </a:t>
            </a:r>
            <a:r>
              <a:rPr lang="en-GB" b="1" dirty="0" err="1" smtClean="0">
                <a:solidFill>
                  <a:srgbClr val="FF0000"/>
                </a:solidFill>
              </a:rPr>
              <a:t>fehlt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16016" y="404665"/>
            <a:ext cx="4038600" cy="1152128"/>
          </a:xfrm>
        </p:spPr>
        <p:txBody>
          <a:bodyPr/>
          <a:lstStyle/>
          <a:p>
            <a:r>
              <a:rPr lang="en-GB" dirty="0" smtClean="0"/>
              <a:t>What is missing</a:t>
            </a:r>
          </a:p>
          <a:p>
            <a:r>
              <a:rPr lang="en-GB" dirty="0" smtClean="0"/>
              <a:t>.... is missing</a:t>
            </a:r>
            <a:endParaRPr lang="en-GB" dirty="0"/>
          </a:p>
        </p:txBody>
      </p:sp>
      <p:pic>
        <p:nvPicPr>
          <p:cNvPr id="16" name="Picture 8" descr="http://www.clker.com/cliparts/e/U/a/p/a/b/trousers-md.png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88840"/>
            <a:ext cx="1460024" cy="1296144"/>
          </a:xfrm>
          <a:prstGeom prst="rect">
            <a:avLst/>
          </a:prstGeom>
          <a:noFill/>
        </p:spPr>
      </p:pic>
      <p:pic>
        <p:nvPicPr>
          <p:cNvPr id="17" name="Picture 2" descr="https://encrypted-tbn3.gstatic.com/images?q=tbn:ANd9GcRHh0e8vYeNQCyJFweqeDzNEjp2IqwtzRXfZbHDpIEEsoy06p3J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1675064" cy="1111027"/>
          </a:xfrm>
          <a:prstGeom prst="rect">
            <a:avLst/>
          </a:prstGeom>
          <a:noFill/>
        </p:spPr>
      </p:pic>
      <p:pic>
        <p:nvPicPr>
          <p:cNvPr id="18" name="Picture 4" descr="T-Shirt brow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437112"/>
            <a:ext cx="1532473" cy="1250504"/>
          </a:xfrm>
          <a:prstGeom prst="rect">
            <a:avLst/>
          </a:prstGeom>
          <a:noFill/>
        </p:spPr>
      </p:pic>
      <p:pic>
        <p:nvPicPr>
          <p:cNvPr id="19" name="Picture 4" descr="http://www.clker.com/cliparts/5/6/Q/R/P/I/pink-socks-md.png">
            <a:hlinkClick r:id="rId7" tooltip="Download as SVG fil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3" y="2060848"/>
            <a:ext cx="1368152" cy="1224136"/>
          </a:xfrm>
          <a:prstGeom prst="rect">
            <a:avLst/>
          </a:prstGeom>
          <a:noFill/>
        </p:spPr>
      </p:pic>
      <p:pic>
        <p:nvPicPr>
          <p:cNvPr id="20" name="Picture 4" descr="Gloves-Purple.i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276872"/>
            <a:ext cx="1296144" cy="1080120"/>
          </a:xfrm>
          <a:prstGeom prst="rect">
            <a:avLst/>
          </a:prstGeom>
          <a:noFill/>
        </p:spPr>
      </p:pic>
      <p:pic>
        <p:nvPicPr>
          <p:cNvPr id="21" name="Picture 4" descr="http://www.clker.com/cliparts/l/b/A/t/e/t/forest-green-tennis-shoes-md.png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528" y="2060848"/>
            <a:ext cx="1658257" cy="1512168"/>
          </a:xfrm>
          <a:prstGeom prst="rect">
            <a:avLst/>
          </a:prstGeom>
          <a:noFill/>
        </p:spPr>
      </p:pic>
      <p:pic>
        <p:nvPicPr>
          <p:cNvPr id="22" name="Picture 2" descr="https://encrypted-tbn1.gstatic.com/images?q=tbn:ANd9GcSQepcbOL1k7iCfhOrDYB6ZkD-MyV1E2iosKfXmJpmfaYwxeKwsMw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19872" y="4293096"/>
            <a:ext cx="2088232" cy="1551371"/>
          </a:xfrm>
          <a:prstGeom prst="rect">
            <a:avLst/>
          </a:prstGeom>
          <a:noFill/>
        </p:spPr>
      </p:pic>
      <p:pic>
        <p:nvPicPr>
          <p:cNvPr id="23" name="Picture 2" descr="https://encrypted-tbn2.gstatic.com/images?q=tbn:ANd9GcRJ_zs9ngwNd3O2HztjGgT4PP9Arh-bOCw-GdOr6Vzz6UNKLdx2bA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4437112"/>
            <a:ext cx="1427676" cy="1655093"/>
          </a:xfrm>
          <a:prstGeom prst="rect">
            <a:avLst/>
          </a:prstGeom>
          <a:noFill/>
        </p:spPr>
      </p:pic>
      <p:pic>
        <p:nvPicPr>
          <p:cNvPr id="24" name="Picture 8" descr="deserter%20clipar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08304" y="4221088"/>
            <a:ext cx="1591377" cy="1702007"/>
          </a:xfrm>
          <a:prstGeom prst="rect">
            <a:avLst/>
          </a:prstGeom>
          <a:noFill/>
        </p:spPr>
      </p:pic>
      <p:pic>
        <p:nvPicPr>
          <p:cNvPr id="25" name="Picture 2" descr="https://encrypted-tbn0.gstatic.com/images?q=tbn:ANd9GcQgmlmlWdYWmzwLrd3RWPq1KBPEziJvfQis_EgRtVstyXyAhH6t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36296" y="2060848"/>
            <a:ext cx="1440160" cy="13761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2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holiday -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Urlaub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I pack</a:t>
            </a:r>
          </a:p>
          <a:p>
            <a:r>
              <a:rPr lang="en-GB" sz="3600" b="1" dirty="0" smtClean="0"/>
              <a:t>In my suitcase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>
                <a:solidFill>
                  <a:srgbClr val="FF0000"/>
                </a:solidFill>
              </a:rPr>
              <a:t>Ich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packe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In </a:t>
            </a:r>
            <a:r>
              <a:rPr lang="en-GB" sz="3600" b="1" dirty="0" err="1" smtClean="0">
                <a:solidFill>
                  <a:srgbClr val="FF0000"/>
                </a:solidFill>
              </a:rPr>
              <a:t>meinen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Koffer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38914" name="Picture 2" descr="https://encrypted-tbn0.gstatic.com/images?q=tbn:ANd9GcR0WdAPsMg0XEyKkNKHucrtEb5t1es1ZO52ueAXHPC28zyay_REF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5010150" cy="3311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86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tiger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Tiger</a:t>
            </a:r>
            <a:endParaRPr lang="en-GB" b="1" dirty="0"/>
          </a:p>
        </p:txBody>
      </p:sp>
      <p:pic>
        <p:nvPicPr>
          <p:cNvPr id="64514" name="Picture 2" descr="https://encrypted-tbn0.gstatic.com/images?q=tbn:ANd9GcRwEdg4DmYs48nvFcHwrfYjVk_aMGh5GitFwgKFlUg5a8dRZ_cyc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624736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6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Löwe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3494" name="Picture 6" descr="http://www.disneyclips.com/imagesnewb/lion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92688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043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fish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Fisch</a:t>
            </a:r>
            <a:endParaRPr lang="en-GB" dirty="0"/>
          </a:p>
        </p:txBody>
      </p:sp>
      <p:pic>
        <p:nvPicPr>
          <p:cNvPr id="62466" name="Picture 2" descr="https://encrypted-tbn3.gstatic.com/images?q=tbn:ANd9GcRXe_ygW_A4yupNaOllCaDOeIKArwNKgi27B1cw1Nazf7s57pdWi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61662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42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snake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Schlange</a:t>
            </a:r>
            <a:endParaRPr lang="en-GB" dirty="0"/>
          </a:p>
        </p:txBody>
      </p:sp>
      <p:pic>
        <p:nvPicPr>
          <p:cNvPr id="61442" name="Picture 2" descr="https://encrypted-tbn1.gstatic.com/images?q=tbn:ANd9GcQasOdFAolqN0YfYqm0bn3PWcOeMH7TySeAc3AHwD1qZVRUllE4_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5976664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261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der Moment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MsAAAD5CAMAAAC+lzGnAAAA9lBMVEX////0eDsAAACeoKT96SvUaDP6ezyjpan8fD2kpqq5ubn/7iyPj4/8/Pz/7Czn5+ffbjbpczg0NTbb29vt7e319fXwdjqanKBubm6YmJipUynBXy/lcTeDg4PPZjIPDw/Kysq1WSw9PT1LS0vR0dElEgkZDAYtFgt9f4JoMxkbGxs6HQ6wsLAmJiZhYWF1d3p1OhyWSiRDIRAuLi5GRkZZWlyBQB+YjBry3yl8PR6MRSLAwMBSKRQsFgtdLha4Wy3l0yfAsSE6NQoYFgRnXxJEPwu6qyBzaxSlmBx/dRVQSg4xLQjSwiQfHQUpJQeTiBnZxyVbVBC1ow98AAARDklEQVR4nO1daXvauBYOBmwIJkAIS9hjCCEh7DiTEEo67UynM9M7bf//n7nW0WLZ2Ozykqfvh7YJBfRaOquOjs7OPETh+lKSLq8LXn6nILQkgle/R3I08pL0XsikH0wuD1d+j+ZgFDIGRojEbNSbob8Vv4d0EAodtaw1yXwMSooSHRj/GPo9rP2Rbo24lWVMS12JKmXjH+2030PbE1fXM8mOYVLRjb90v8e2HzLlNSJARkV/jvwe3T7ID83hjyvVbDZ784R/Atnp+D2+3ZHpUR63i3hEluVIxPgzd09/W/Z7gDujcE3HvHorIhoU8piogNB4MeeXhMl9I8IzMVCcwgt5v4e4I5ig3MdtRNDEVNEr136PcTek6fJaNtaZGMjdGa+pfo9yJ+Q1zOTuTXakgiVm7vcwd0BaJZMyscuJyeUGve73QLejMyDKK5twYWIgi/5H4L1kOinVDUwikVoILGWeKOKx6/LihP/c79FuRBQz+VDdzCQEXDI6mZTcNiqB53KOY5Tbm61Mgs6lUCd2PrsDlWBzoeaxsguTYHMhQt/faVIiQdbJhTam8rQjE8Il4/e4HfCKmXQ3m0cL4sH0YQojIvTbNTFDQP2x1uVeQk+4LIx3aH4P3YYCcb+mDhHXBiTGwYv2X4kmXhT3ohKJrIIWV16ROPh2D6HHqH0w3vbo9/hN0OW1i/tlRzxQqYs0sY57aWIKnLvwmwIBy03sLynA5cV458BvEgCTyf2mOHgDFyT6Pb9pnPHpyKlzwmg7AiL6mWu6kzJ92xIHuyMeBM8yozImlUMEBUOu+C/6eZa27x/BxLD6KNHf9pNJh20KTd+OYRKJFPv+Wv1Xnc2JW2J1ZzTQx7T8YvJI9x+kZTVxJBPs8Df9SVpeUWcFbUAczcQQl5VfDn/e3Dtd7BrNb8GtP+LyOqdEbif7u5DO8EVcrhQmJseYExvkCXLGvN2qzNcHlMmqejImhrigzUovixTSLbYx3x3HD3ZWnJCTPHXGCo9tU0wOc4VdIb9JHop+RqX1RMhXOS0Tgwuuu/DEs3w1qz5W1WMtvAMS+LNnwiuUCkmzNuopewK7uI4s+XjBZT35ESPSr5xU3k1gf1+whSmcM7MojauCmBhclsgZQwIpLt5vDcw5easlhCwvAPqGoS5Ul5lUDNwtn6pZIVODs0lqCcRS1J5FU7Khu1pkT2jtKReUFB+UFJBMUQll3c4FYbqIn5gOhJRtJRrVBBoZ9KCW1erNYvXBQqdvuMcnpAP7YSODC8REgrwylFJdygYSiUijMuaX3P3pTCbWyKVoNAplsIL08jkSkSz9ykQiW1lxsjPJncaVgVorLYpQQh8sJhkDJwYa/NfKkZuxSeclfgo2ORRSDhXERRmKmxi0qmz7wLJcvDFn575xPBtIWPaiGOImBoX107UvlyPZxR1lszo0f8w+DYWUEqEicGLO7YuMIpG7WVI24/22Jde43DNxMQA5diGnE66QKV44LiM5UmVL7al2BJvclImLgSSoMiG7Y2jKb90eqNygxd5d9yrKrchS64IBNkZINSwc43Kvl0rE6dTcba10c0OcWhcyMcj4N0VkZNIogdR31VW4VIIogQO3w8BSJhkXBfYNhFQrgZJ0feZF9OrnfwmbxSELDSzlzOQShbNJlyK4XA02TAw4uNLX1Jf/6ELbf2ogkawrJhU4myRG+tUNEwNO4Z+xi1TsN6qf98/JIjVW5rhEIeMjRPozTUd7iYCt3LdULBZLffyJydy+7Tk1WeTBPPBcFBSXN0VwOQPr5VhwBKc8/rmIIVxcfCFi87Lf1GBNOOIXWU+Y7S8gienW3IbxNRXDSD3/jcn091LPkOCXBlE7l7oILmeP8LQdDqzAEosxXKS+fSIKbffAk2p1c2IUnCFtisn7zZ3FH3Z+f6ZMMrFUjEzNcucNJvxAuIlR6iTkawnhAmHMXdE+DBCXrzwXg803otBudlQBCRoO9fDEJNmOm5hFhvXyvf1RZ7vGb3+3comlLv7CQ7nfkQt1t8FTVkoapSI9CNpZgkRZxfaoQfQ/XsRsSP1ODOdO6ww2keDj1aiikBT8ALJLghIyHZBGW9QFXJ7tVDhbs0sNP+STQLvoyR7JLWol8JxEHR0DI9O3igxo09Q6l9hF7DvRZ9u5gKlsoXl4oPugQ2OtoW0rYWes9XWRaVhVsnWd/Q8LzdYgDRcmcm0VLlVDCeAUpqh0bAbm3xJiusgLWWf/wMi2lvWiVHIzwzLXzXJUYcklYfuXrTURgIDwm9Mig3WGTU13c2oD0uKGxlIwFb1ETKaCyImrVcZfx5nMGhLbry5cjKn5SjTAJksDXGZGaAHLq8TCGNBol+L2+/G5HHPRQIHkX65cmN2cbCDD6t6RPM44BxN8MoEFvjjtz8wGjsTcuRhCg13nsTsZKH5F2XDIXvVMLrAKkuK4pMExM20gKDK74bcIzfMfQGblygV8OiQXBZS94sLLJNLQIrt4QMBsnjOCM1F/OCsyqwZY5dy4TKlRRALChWQQKQsUGINMkyeDKwxctDIhc4Gj56WLoUkg/RFFHw2LrO5F1E+Rb/LLDCzMxolh6syFTALMPjwm0MJsYkpNoRYG0IEN0g9Em423SQwi8wVbTUdXM9elXLAmY0oZd1wRfBoGkyGqGSbmv+ctM4MdZ0e/uYa4YIc4if4Tzl8qJdI8RnTRYqdpGk0sMT9jW8hgQ3PrkDNomFIBPhkKlRWlR3cTm6JP9eWx8wThjIyeq/T35lUWS/2Ad/TXqIDZb2IuoPH1pJLsscJBD6oWsWoGj17GKaG/Ultm5sdnIGOPs6FujHZRAcdfLdNCIqggFGgtCdIafNt9UaZ5lJ+xTVNDzYw0tZGBd1+SOOVV4jBQIeHvRdkiDmaRoSGJlH9/uE8NDQAMrIrrXGi7jgxHZUjcS0/O9mBHE52lolmh78/OU5OKff1sDnJs5YJcOrrVSg/9Sk0dxWPYvfSkkpwcDZsYIyLVX/9+eV6bm4vU8+9/4pcXUMFj3ZYGPcjWEQz+QStfK2aOvOUFl7NXLKT3OVmu3hI23388pxifi1Qq9vE3wqRZkROY84QjAxsWrJgPUhiqQm1/CQm/R7WxGVwnd9eQ5RrrUvXp7y8fCZePX74zOZmiqoYEXo1cOAfZMXZGDATGdMlA+L06QJYmOcaJLCeqXV4Lffr06TP/M9kmSOByVzOcS6CaIVb+Bln4oZlYRvIz84gLjZulVU2W5YqFDQ9zk1nG85ezcDFtCHTrM7lAMsYzLmd5YtmMoN6Ym7EDkdWNpaAJGnNN6W+glrfFPg3lemfmljKkfj08CFsgaVN0UF+Wi9XFkpue6VOlaNuPrUHxyVjmuJi5VohhOC5IkXnahvQRj7v7hpvVFXO56tukMrmp5nLF9Roz4vQQAapZnzxkY1TGBbxlb09c5omNY41TZAw7Dc7USxJOm2WtXNLoRzMeUzTJ84ZktB9Xd7LLfhhO3/QhAEAuf5OTCPRUdKsi87whWUcjAlLdzgXn1WB/BmctuRgFeUZzM+bXvVVkBOxk9S4denJUZGC9zTiXCzlGAyr8eA/Wj6OwtEeP9LR1ocl47zguAxeNSxxB0vqamH1iiX1pGPNIVfFi2/kY7Mz0cV3PnNtmYYpMSar02fjTG5r15JMWtc1swKeUXsDbtCQn0a9HyWRpRJn4107Z7Fm72FwiC/kXqYG4WEJH5JFpbcs5Av/OKHdY3fx6Z1FeZOCA2N1aR5ghz0Iatu2ve4xXdkRuWam5Fpfj9q9d+1ivOSZzFYovfe14mTbZ3I6rOZdTMzV6RMBSk5Ck7xzoKkkqCyom2Rkt84TG3VPV8SADXmWSzUkB73LWHtXxtiVYGN9bdpvtFtDB0koussaHNhm2cIHkpZpkYTL6MQDdOwtJXh31nyrxhNXjrOFXLGWiBeBiesroR7/7eWDk6xa1JPVfKjeNbIICe8xWpx79xtzqg2NX/vdZIejUH6Q1dAHkB+tjR+EXtwuDIpggtb7KXzue1aKwBsGaZNm21OwC5TvSV6+q7jA/0rpoI2M5NyMY9BQEFZIdg6vMY31odU+k5uWwZf1fSMK0pIVLUO+ESF/l8/nzR8B5Pp9Z2yhGzvaltfxi7ruBORCIC4vGMJfwdLm34ZzngrN9Uli5oMiyiY2lEtWdtEN40AEuSSWZrDP/P6xcINc/13X+RpVgODH748rBAoX2NijL2fRZD1nYcF6gdMZzeZj3cK1i1O8xHQo0EQNNaw/r1wo5Bh9AJ2Y3oKKLcjJJdy3nYecytDqXobpAiQcaPLfPNwwzl+E6l6A6ylth4xLKy9MobMEYUAurc6laAxjkKc/C6pA5cBn84uI/LFwUqO8J5F0Ku4Dnoqg41RF6LoYXQ6OxcHNJJtUR2/kILRfYwX2wdtgKKxdLNawkae+Gy2ykvAsuzVnbiCtDzQXtWD6Uy/W6Ctt8SpiTF1iPmc4l4hLQ+6C2wurD/OISFPziEkz84hJMoGSF9k64WPMw0eT74SKwG5kH4LnQaCysXMjJRAPJEj3TF1YuKDc+H41G5bYZj4WZix1h5WIrmxk0Q8zFEulr5WiY5wVxmQ0Gg0tNH6kkrgwpFyhSrJdKJaTKQm73YX+/rrwLHwYKYc0zlqHmguth3geX1jviYqkfo1xCWtzjyCWkuT6ot1TeB5eoNUTGsVhIuaDYa25uV0aFNrsTDCh8VUuwLRalx8ZCyoVshs3mut5mdYoh5eIQvfziEgDYWAxQ+B/SWgXsJqtlvW1AL6twYiykXPB5MYUi1DUka64l1I+Fs+bKeswi3LVwyGW5fCdcri0uDKnr8/NE8hGwdrsJdx0s8r8sl1u0w8vFerwyGuq6cWReejwXLbRcbMeRo/gymHCes8g7cgnn+ReUuXgo8VwQuXCW9qChz9a4tPwe1kEAUxm1cwln+GI3lYFprLA/oJ/pENrbEpe/Hl4uyFSOSvXeaKTr5VGvp8L2fhhd/jSoZL6eF9+Z3MqEy1HOdK6Hmlu7ggdtqIaE0NVrT1+7vngd7fLj+nn/ICGdV4dro+7e9afLfv92naA2Og8qnVZ9ZmMxfalUG9kIarki5+LVt8q4b+8Bql8Hz+C0bN1jlpW3bCJhaYcD1xnL2bfKykpopnrYwnMr8io/tu7iBmi4NcUyGOVuJlP+LYOAzE76XONGNUatvbZ3LET/p7ro88Ljv+xkVFOm756qDs1JN/CJ1Cr3JpuHuq9rrVNmTD48NfYhQvlEcjdjU3zsDWY8ZMIUcPe+evAd3rJc4+6bnr/6sdRMJv1J9ri71WU5O2Gyoz16zSbPmiwuq7tfpLiBDndDs+ZpOUOBWZNxw6WF3/5sEvEnttJanlFhTQXHh1097IZEbkI/WffG4HQuxTBBkCOMTV28K12gfQh3aeJ7GBuqo0WnbF6JQVkee7v9Bja5BTU3IhcalfnbyuHXp+/CJktaTDbFtSqkbZVfjrnWfjc2VeJ7lgXlOoj62u+a4UPJFIkSmLUEMCngXmjS0/43cx+ERJxMzemz6Rmyvg64Mf1AMP08PLF27hD15dGkYCQad3idnVSfkfbjm258FAE5Mj65qcFdnbdcKyqGDbkn6GR3YGGr4nxxnXAycXxP0Gmar6axArv3VFQ4MrnpyciQC3ue1q4g9wxFnBQ4QZUDprLwZ1IIcGBzdGlA2RcFZsfkFGTqgaBC73A7SmbUYFBhZI5oi41NpP1+e19ADM3BdqYTlFlBIGQO9AAyAdBgHPC9p82DErUF8IzHQiPIfSDDXdKH3bMM2vhDIx4cNMCdOaATI7nSLoDYW/7J1alBRPMdcXnYl8tZy22D3ne0/g9au4kpfulDRg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1527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7282" name="Picture 2" descr="http://www.grthmlondon.org.uk/wp-content/uploads/2011/05/a-moment-in-time-ima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1342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bird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Vogel</a:t>
            </a:r>
            <a:endParaRPr lang="en-GB" dirty="0"/>
          </a:p>
        </p:txBody>
      </p:sp>
      <p:pic>
        <p:nvPicPr>
          <p:cNvPr id="60418" name="Picture 2" descr="https://encrypted-tbn0.gstatic.com/images?q=tbn:ANd9GcTrqMSSFQwMXlH_OMoGlVFcEZxMZA7Qcug46iVw4wNezEak2u6V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00808"/>
            <a:ext cx="5238750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rabbit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Kaninchen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s://encrypted-tbn3.gstatic.com/images?q=tbn:ANd9GcQZnX2xlwz6Q7jpNwKA981UayMT6bqsWKQSDn5NH47ih6heOAjj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844824"/>
            <a:ext cx="5256584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814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giraffe – </a:t>
            </a:r>
            <a:r>
              <a:rPr lang="en-GB" b="1" dirty="0" smtClean="0">
                <a:solidFill>
                  <a:srgbClr val="FF0000"/>
                </a:solidFill>
              </a:rPr>
              <a:t>die Giraffe</a:t>
            </a:r>
            <a:endParaRPr lang="en-GB" dirty="0"/>
          </a:p>
        </p:txBody>
      </p:sp>
      <p:sp>
        <p:nvSpPr>
          <p:cNvPr id="58370" name="AutoShape 2" descr="data:image/jpeg;base64,/9j/4AAQSkZJRgABAQAAAQABAAD/2wCEAAkGBxMQEREUERMWFhUXGBUZFhcXExcbGhcbFxQbFxgYExcYHSggGxonHBgYITEiJSkrLi4uFyAzODMsNygtLysBCgoKDg0OGxAQGi8iICQtLDQsNC04LCwsLC8vLy8sLC4wLCwsLCw0LCwsLCwsLCwsLCwsLCwsLCwsLDQsLCwsLP/AABEIAOEA4QMBEQACEQEDEQH/xAAcAAEAAgMBAQEAAAAAAAAAAAAABgcDBAUCCAH/xABFEAACAQMCAwYDBAcFBQkAAAABAgMABBEFIQYSMQcTQVFhcSKBkRQyobEjQlJjgpLBM2JysvAkNHXR4RYlRHN0oqOzwv/EABsBAQACAwEBAAAAAAAAAAAAAAADBAECBQYH/8QANxEAAgEDAgMECQMEAgMAAAAAAAECAwQREiEFMUETUWFxIjKBkaGxwdHwFDPhBkJS8RUjJDRi/9oADAMBAAIRAxEAPwC8aAUAoBQCgFAKA17+9jgjeWZ1SNBlmY4AHrQEP03tX0yeZYlldS55UeSJlRyegDHpn1xWMozhk4rJgUAoBQCgFAKAUAoBQCgFAKAUAoBQCgFAKAUAoBQCgFAKAUAoCtO3KUC3sUkJED3SiXwU4Riiuf2Sd9/2c+FaVM6XjmbQxqWSnuL+UApjJJ+HlG2/QKB+Q8qqUE9WS1Xa0n1FpSuIIRJ98RoH/wAQUc345q8Uzjcf8Qtp1lJNGoeUlI4lPQvI3KvN6Dc48cY261hvG4SyU43HGq2MneyXf2kKR3sTxqqMP1ghUZTG+CPp4VBCvqljBPOhpjnJfml3yXMMU0ZykqK6+zqGGfXerBAbVAKAUAoBQCgFAKAUAoBQCgFAKAUAoBQCgFAKAUBEu0aydrdZ4u8DwNzM8LlZljI/SGLwfGAxjYEMF88VFVU2sweGvc/D/RlY6kcHEOr2io+INRt2CsjqO5lZWGQ22UO3pVCHFaWvRU9Fk6t5SWYPPzJFw7xRZa3FLC8fxqP01rcIOZd+pU7EZxuOm2cHFdOMlJZTyiBpp4ZXXEP2DR9Yi5UiW3Q28rx7MVZu+hZ41OTlf0TkDpy5AzUMlitGWOaa8OjWfiZ/twTbWu1nT4UVrd/tTEkFItioCk8zc2MDOB7mppSwYSyeeLdUsdV0mZluQoAVxy4MscqMCiGInPOWwnL4823UGjaxl8humVDa8PapqTIiW7cr4zcFSsRHQuHxgjrgDc7bVXpUltImnWbWD6O0HTBaW1vbqSwijSME9TyKBk++M1ZIDfoBQCgFAKAUAoBQCgFAKAUAoBQCgFAKAUAoBQGK6uUiRpJGCIoLMzEAKAMksT0FARK+48jU4WNAPA3M6QcwP6wjIaQD/Gq/TegITo3Eh0y1eK5gZ7fvJPsLwMs6So75S37xCQHBJxnG3Qbb+e4twypXqRnTwu9vbHiWKVXSfuicGXN3cfbb9mtcryrbwOUkKZyFnlUg46ZHXp93GKiqcRpWVPsqT1Pv+y/PabyUq0tUiWtwxbxwyR2cUdszqF7xI1LADxyerYJwxzuc74rh1eJTqzjKpuk+Tf5t4EippLYges8BTWiRmw7xyzcjxl15QCrHndsAjcDO569N67NvxinVk1WwljZ/Q2lFRx2efabHDPAckf2ma6jiafu/9nkUtiNuRhshAGQeUhjv5YqC94pGbhClJ6c+ktt1ldfoa9i85bTZj7M+K760lexkhmukjTCoCpeBlwFUyMQvckdCTsMYHhXp1d0+z7ST2fLxKs6bjLB2tX7S7qNmCGzBXOY0W5umBHg8kIRFb03rR3be8YP2tR+ZhU2zPoXapPIrG406ZgpAZ7ZWbr4mGQK4Htmtne0YtKcks97Xz5Dsp88E04X4oi1ESGKKdBGQrd9CU3Izhc9SPH3HnU8KkZrMXnyNGmju1uYFAKAUAoBQCgFAKAUAoBQCgFAKAUAoBQEC7VNUEK26vnuxmZwpXJ5Li3gXAYFSVa6EoB25oVztQFVcdcaxXDKVVR3YKoBgyOM7Gcjbm2GfUnrmgOX2TXrve/ZH5jb3fOkijPwuELxyx/syKyghhuKw0msMF76DdNNbW8jnLtGhYjoW5Rkj3NfNbymqdxOC6Nr3M6MHmKZydU4qCBmiVTGrcpmkLiMnPKRCsSO8mCCM4CZBHNkHHWsuAVa8FOpLSny6v+PzYinXSeEa+m8Y99IUj7qcgZMcRkjnx4mOCdAJQBk/A5O2wJ2qzW/ptqOaU8vuax8TVXHeiT2d0kyLJGwZGGQR/rIPgQdwRXmqlOVOThNYa5lhNNZRD+I9InB7i15hHdSyS3MqghuVVREg5huAfMY2UjzrvWV7SdNSqveCSS7+e/51Nezc57vbqebbQ47VAZOSNFH65WNFH8RFbVL51XiG7fdu/gXNVOC5izefU27rTmaODJE19ykDAOGjsgd2Y7gv0GPbN+y4U5tVLhbdI/V/b39xRuLvVtHkWNoGiQ2MKw264UEkknLOx+88jHdmPif6V6FJJYRROlWQKAUAoBQCgFAKAUAoBQCgFAKAUAoBQCgK+7SpluZbeyhi7+c87SpzhVS3dCkglfB5S2QU8nRW8MGKtWhRjqmZSb5FNXfASxuQJol6/BczLbSrjOQ6SkK2P2o2ZTjINZp1YVVmEk/INNcyX8EcMdyxeCRJZyrIkkOWt7VXBV5RMQBNPy5CqmQMnJwapX3EqNpF5eZdF9+5G8Kbkyf6vCILGSOJu7VYhGrDrGuAnMD5qDnPpXibT/vu4dpvqks+O5cn6MHgrDX+O0jhls0VYkDusiDLMTE/IioD/ZqqxouP7vvn6Oc8raXU5HnE0RKNHhkKndOQ5Bz55oD6T0Kf9JcHGA6W1wyjosk8JMqqPDJQP7yE+NeP/qKlH9RBrnJb+/b88C3bvbBpwan9tinjmRcYB5cZDKTgqwPXwqrUtFa1ITg/4ZeUFqSe5p9mHCllMt4Z7SF5IbuZELpzYTCOgw2RtzkD2r2VrLXRjLvSOVWjpqNeJaaIFACgADYADAA8gKsEZ6oBQCgFAKAUAoBQCgFAKAUAoBQCgFAKAUByeKNZ+xWzyhed9kij8ZJXPLGg92IyfAZPhWJSUVl8gcHh3R/siO0jd5czN3lzN4u5/VXyjUfCq9APevD8V4jKtNxj/r+e8u0qeEdNlB2Iz71xFsTH7QGK6t1lR45AGR1ZWB6FWGCD8jW0JuElKOzXINZKn4q7PRJKZJOfmPWZYpJEm8A8qQ5kimP6xCsjEFvhJIr3Vlxq3rxWtqMuqey9jKM6Mo8jDoXA0auCwa5wQRBHBNFG5zt9ouZ0XEe26qrMfwNqvxK1oxzKon5bv4fU1VOT6FqaXYmJXMrB5ZWLzMBhSxAXlQeCKqqoHku+SSa8PfXs7uv2nLuXci7ThoWCP6nAmnRySKS5kwkakdN+Y8xzuNhV+hVnfSjBrGnd+PTkWFN8+42uxaVpIdQkbfmvH3xjJWGIH/l8q9jbwUKUYo5lZ5qNli1MRCgFAKAUAoBQCgFAKAUAoBQCgFAKAUAoBQEQ4wuY0ubeSZwIbSKa5k6khyBDC3KOuzT49QK5/EZPs1Tjzk8fnwN6a3yeNB1+3v42ktnLBWKOGUqysBnDKR614u/snbNanu/zJdhPUdKuebigFAKAUBE+MdQyVhU9N3//ACP6/MV3eE2+E6r9n1Jaa6kf4jmaPTi0pwI251DdSGGFUe5O3vV+gou79DqsP2GamIwcyxOzTRms9Nto5P7RgZZPPnlYuQfUZC/w16dLCwcdvO5KKyYFAKAUAoBQCgFAKAUAoBQCgFAKAUAoBQCgIPrVok+o3kT+NpYuu+P7O6uWBz6Py1w+N1JU4RmumfjhP4Fi3xq3MXDWltDJeSOoUyyJgDqVjjChmx4lub5Yry17cRqKEYvOlfFvP2Lkt5to7tUDBp6xqaWkLzSBmAwFRBlpHY4VEHiSf+fQVesbTt578kaTljZEe0bjWSW6jtrqzNs0qu0BEgkD8i8zK3KBysF3/wBCr99ZU1QdSi01FrO2Gs7L2ZMLXGWJrGSW1wiQ8lx5j61nS+4zhnA1qG25mmfGQMsS2E2HV/DoK6tpUuVHs1svj7CaEZY32RT3GmvnU35IiRbxuoz0Mru3Lzf4QM4/1j1PD7RW6Wr1n8EUrir2m0fVXxPqCNOUADwAH0rqlI9UAoBQCgFAKAUAoBQCgFAKAUAoBQCgFAKAUBCuNn+y3ljeHaJue1nP7ImIaF29BIuM+HeVQ4lb9vbyj1N6ctMjqkYr53KLi8M6ArANLUdOWcxFiR3ZZl6Y5mXkyfUAsP4jVqhdSpRcEtmZj6MtRrRcPQi4juGy0sasqEn4U5/vFV/aI2z5VtO9qSpuktot7+OOQm9ctT6HniLX4rSJnkcKB1J8PRR4t6VtZ2U68kkvz7G6iktU9kVhptrdatcPdGSe1gKhYhHIyvJg7Ow6HrvtvsBnBNekqTo2dNUsKcuueS8DSEZ1pa8uMehoatw3IJJEubi4mVD915GC+BGVz+VWrevCUFOnFLPcayot+tJtGjxJbkPfBMDumhVQoAA7uJBsBsAD+dS2svRhJ9cv3tkdZesl+bH0toWoC5trecdJY43/AJ0DY/GumUTeoBQCgFAKAUAoBQCgFAKAUAoBQCgFAKAUAoDS1nS4ruCWCdeaORSrD38QfAg4IPmKArRNfm0ZltdVDGIfDb3oUssij7qz4yVkAHucfxHzPFeDSqPtaC36r7FilWxtIlFjrltOMw3ELj+7Khx6EA5B968xUtq1N4nBrzTLKknyZ51DX7W3GZriJPeRfyzW1Kzr1fUg37DYid3x+bpjDpVvJdS9CyqVjX1eQ4Cj16HzFdyz4BUb1VtkaSrwhy3fwNDibgCVdPvL3U5u9uEiYxRRkiGEkgZA/Wbfr099jXqKFvToRxBfcp1KsqjzJk/06xWNUPU8q4PllR0FfPrypLtHDuOk6rnEivE2gSs8jKOZXYHOR8OWGeYGuvY39Ls1B7NL3m8XqWkrHVLkiXUSGxm6lQkDoCQp28dq79vH0aaf+KKlSXrvxZ9K8O6YLS0t7cNziKNEDEY5uVcZx4Z8q6RROjQCgFAKAUAoBQCgFAKAUAoBQCgFAKAUAoBQCgMdxAkiskiq6sMMrKCpHkQdiKAiF/2WaTMeZrNVP7t5Ix/KjBfwoD9sOyzSYTlbNGP7x5JB/K7EfhQEss7SOFAkSLGg6KihVHsq7CgIp2vycujX3qij6yKKA8axdNFahkOG5YxnyyAMj1rwCpRq3rjPl/B06Kzg4uj6pJKksch5sAMCeuzAEH6irV1a06U4zgsdH7mWIxSkmin9aTfVB4i5mb6tkV6Sg/RpP/5RRqL114s+pNKuBLBDIu6vGjA+jKCPzrolI2qAUAoBQCgFAKAUAoBQCgFAKAUAoBQCgFAKAUAoBQCgFAQXtuYjRLzH7kfW4jzQGpxlKVigTwYAn+FVwPx/CvG2lNO6qT7sfH/R1aC2ObaSC1tjKV5nl5gozgBV65Pv/StqsZXFx2aeFDd+b/gly9XkVmzia7v1IC95ysN+hZPPyz+dd6MdFKHXBUe85Iuzsa1P7RpNuCQWhLwtj923wf8AxlK6KeUUXsTesmBQCgFAKAUAoBQCgFAKAUAoBQCgFAKAUAoBQCgFAKAUBAu25v8AumRf2pbdev71T/StZPCYOvqlhHN8Mi5AxjfBG3gRXzupcVKNeUoPHL5HSptpbEc4wZUjhiVQF3I9AoxgfzVd4UnOc6snv9/9E1PdtlO6jHyXg/exsv8AEv8A0xXqovNPyZVmsVPNF2did3A+mqkSLHJExS4VRjMgUASN5lkCHPmCPCryeVkpNYeCf1kwKAUAoBQCgFAKAUAoBQCgFAKAUAoBQCgFAKAUAoBQCgIH2yrzWMC/tXdqPq9R1doS8mZXM3OKNSa3XmQAsWAGeg2zn8K8JTto17qSk9l9kdKlHKOba8uow/pByujYDL6jyPgfEelZqarCt6G6a5MkfoPYr7tF4We2j+0K4bumV9lweUnDePtXd4bxGNd6MYzsRVo5jrXRnM4f1qfTrlby1BkjYATxDpInXOP2h1DeBz4Eg9ajU0+jIr1aefSR9D6Fq8V7bxXEDc0cgyp8Rvghh4EEEEeYq2VTeBzQH7QCgFAKAUAoBQCgNe6vUiaJXODK/Inq3dtJj+VGoMGxQCgFAKAUAoBQCgFAKAUAoBQEF7XP7Cx/9faf5zUVf9qXk/kZjzOpqtmk4ZH6Z8OoI8RXzyVedG4c4czo03hEc1W+Fkogtxg4yzHc79PTP/Sr9tQd43Wrcui/OhNFat2cO51V5UZJ/wBJGwZWBAzysMNjHp4V0Y2cIPVS9FkmEk1jZlfWFsYu/t3Oe6I5W6c8cgJVgfbH19K60pa0qi6/B9SlBacwfT5GxMkkapEbyeOHACJ9okEYAGdgpwBsfD3qVV5s0dGCPVtxPf2Ea2dlchT3h5UWOMszSP1Z5A2d/LG3WpY1njVJYS6kUqSTwnuWrY8T60YYy2nwM3KOZjdAFiBueVRgZO+MnrVCXHLOMtLk/cx+nmnhnKveNdZDlTHZQ+hWZ3HuchT9Ksx4hSnHVDdEis5PqjX/AO2usLuGsn9GhlA+qvmsq9j1TMuzl0Zt2/alexEC404SDxa2myf4YmBJPpmpY3VN9ceZFK2qR6El0LtQ066bu2lNvLnBiuV7tgc4xzE8mfTmzv0qeMlJZTyiAmYOayD9oBQFEdpeozWN+Y0uZZERRcKGfmaF3SRORW6gcqEj/wAwehqvVTzs+ZPTaxui1+BNMW2sYAHeQuqyu7uWJaRQzEZ2VcnYCp0klhELbe7JBWTAoBQCgFAKAUAoBQCgFAKAgHa//ZaZ/wAQtfzaoq/7UvJ/IyuZIJ2ALEnA8zXzaum6sku86MeRDeL7IiQSjdXABPkQNvkR+Rrt8Krpw7J818iem9sEerqkhoaxw9NeNZpCGEYEyzSgH4UZ0YKD4tkHAHTOelaRu6dBz1vfZpd+z3+5Wqw1yjFbc8+R39C4C7i8eRgO5H9hHnIjDoveE58SeZQPInzrm3HF1Ogop+l18d9vuZhGMZOXuR17DhCxsFYgKoLBgznLAgEDBO+wJAA6A1UlxG6uWkt3jfAp4htFG8OJ7cEKOflG3Ny7fTOfwrT/AIu4a1PGfz2G2iT3MHFFgZlSaIc2BvjfKncEef8A1qXhtwqMnSqbefeIPGzIkRjrtXeTzyJj8xQHZ7QeG1uo4nkjDFV5WbG46HJI3xnNcnhF2qc5QTxl5RW0RnsyI8N8VXehOquzT2JIDRk5aIHbMRPQenQ+hOa9ZRrqez5lOtQcN+hf2mahHcxRzQuHjkUMrDxB/I+nhVgrmtxJqos7S5uCM91G748yq5A+ZwKA+Z75pJUknuG5pZgZHY+JkUcqr/dC7AeGKpSnqqFuMNMD6F7NZi+k6eW69xGP5Ryg/MAGrpUJLQCgFAKAUAoBQCgFAKAUAoCvu2E/BpQ89RtR/mNQ3H7UvJ/IzHmbHGqMYTjoHBb23A/EivE2TirySfPfH55HUonDjvC9hIjD7jIoPoWz+GMfOrcqKjfRkuqbfuwSY9M4VdMkJTwVdH9JFjb74P0Uj8vxricXpL0ans+pFUXUycRa88bmOLAIxzMRk7jOFB26VrYcPhUh2lTfuQhDO7ItPM0jFnYsfMnNduEIwWmKwiRLBjrYyd3h/XjDiOTePwPimfzFcy+sFV9OHrfP+SOUM7omMiLIuGAZT5gEHNeejKVOW2z9xFyOc1laW7ByqIfAkn/2gn8quKtd146E214G2ZMwX3E8KfczIfTYfMkfkKlo8LrT9f0V8QqbZo2k1tec0bwIrsDj4VIbbcZwPDwqxWp3FqlNTcorz2NmnHnujjdml+2l6lLpcpPcTc0lqST8Lblo8+oVvmg8Wr1tjcq4oqfXqc2vS7OeFy6Fu3lqk0bxyqGR1ZXU9GVhgg/I1cISmLzs4sjqkWnCa57trdpz+lQsmJeREUmP7nLz7HJ2XfbfTRHOTbW8YLmsrRIY44o15UjVURR4KowB9BW5qZ6AUAoBQCgFAKAUAoBQCgFAV72w/d0n/iNt+T1BdPFGfk/kbR5okGoW6yB0cZVtj+dfPa05UrhyjzX2OhB4SZzxosYgeFchW3ydznwPywKz+tqOsqr5r5G+p5yRh+GLgNgBSP2uYY+h3/Cu1Hilu1ltrwx+Il7REl0HSfsyHJBdvvEdBjoB6Vxr27/USWNkuX3I5Syc3iTQ3kfvYhzZA5lzg7bZGeu1XOH38KcOzqbdzNoTSWGRi4tnj++jL/iUjPtnrXahVhU9Rp+RImmYq3MnpELEAAknoAMk+wrDaSywWFodu0cEav8AeAOR5ZJIHyBAryl5UjUrylDkV5PL2InxWji4Yt0IHJ5YAHT55+tdzhkoO3Sjz6+ZLDkceugbmW1lKOjDqrA/Q1pUgpwcX1Rh7mr23WJCQ3MZKvE6kMpIKhuhBHQh1XB9arf09Wabpvr9P9lO5jmkpdzOvF2jX6Wynm0+UYwLppygPkZYRuH81U9eldtX6zpcJau7BXdu0tSksG72S6PcTXV1ql27OZVEcLMpTnTILOkZHwRfCgTO5GSQM1cpuTjmSw+7u/PzvIGWnW5gUAoBQCgFAKAUAoBQCgFAKArntvPJa2M3hDe27t7APUVeOqlKK6p/IzF4ZKp/vV86vP3fcdCHIx1VNhQEW4j1qaKUxxnlAUb4BJz4gn6fKu3YWVGpS1z3eSWEU1k0dK4glSRe9cshOGz4Z8R7VaueH0pU32ccPpg2lBY2JXqtkJ4mTbJ3U+RHQ/6864VtXdCqp+8ii8PJDBw/cc3L3fzyMe+c16L/AJC3051fcm1xJVpOlpaIWYjmxl3PgPIeQ/OuHdXU7qajHl0RFKTkcS64rk5/0aqEHQMNz6nfaulT4TT0em3nwN1TXU7MkKX9ujH4Tvg+KkbEeo2/KufGc7Gu4rf6o0y4sit/os0J+JSV/aXcfPy+dduhe0ay2eH3MlUkz1omlvNIvwkICCxI2wN8D1NYvLqFGm993yEpYRg7Xr2M208PViik4/V5ZA+589unrUPAqM1JVOmX7dsEFR/9LRLOzvh2yl0/T7hrS3M3cRZkMKcxKqBzE4zzbdetewOWTqgFAKAUAoBQCgFAKAUAoBQCgFARDtZ0k3ek3iKMsq96oAycxEOQB5kAj50A4fvvtFnaTeMkMbH35Bzfjmvn3FaWivjzXuf8l+k8o365hIKA1b3T4psd4gbHQ7g/UEHFTUbirR9SWPzxMptciMXnC0neER8vITsSfujyI6nFdulxWn2eZ51fMlVRY3JdDHyqq+QA+gxXAnLVJy7yI91qYMV1biVGRujDBx1+VSUqjpzU480ZTwcOLhKIH4nc+2B9djXSlxeq16MUvib9ozqwCK3EUIYKWLCNSd3IBdseZwCflVCpKpXcqj3xz8OiI3Lfc53EusPb8ixgZYEkkZwBtgetXOH2cK+ZT5IkhFPmfnD2tNOHWTHOoyuNuYe3ocfWs39jGi4yhyfPwE445FacVxNLHJndmV/m3X869RbYg0lyRitHMcItrslvEm0exKfqx8jejISrZ+Yz867BySX0AoBQCgFAKAUAoBQCgFAKAUAoD8IzsaArDhJmsLu40mX7q809ix/WhdiWj91bPvhvACvN8dsdce1jz/Pn9ixQnh4JhXjy2KAUAoBQCgFAKAimsHm1jTVPRIbtx6sVVPqAT9TXSobWNZ97gvmyOXro7WuaYLiPHRxuh9fI+hqCzunb1M9HzJoywyP8P6RMlwrOhUJnJPjkEYHn1rq315RnQcYvLZJOSwYONtIPNzxocMMnlBPxZ32HTIrfhV0nDROW67+41TzHBh7GLp7W6u7GQFVkAuoAfInkkHpvy7ehr1VvVjUhlPONjnV6bhPBb1TkIoBQCgFAKAUAoBQCgFAKAUAoBQED7Vrfuks9QXZ7OdCxx1hlYRyrt7qfkair0+0pyj3ozF4Z0tavGgjeRImm5cEoh+MrkcxjB+8wGSF8cYr59GjTdw6dR6U+vd3fYv5enKOZp2uQ3M8LW8yyJLHIMA7q8ZVwrod1blMmxA+77VZnwypTpzUlusNeK6/Q0VRNo7tcgmNU3yd8sWfjKs2PRSoP+YfWpuxl2fadM4/PcbYwss2qhNRQCgNa4vUTxyfIf18qmp0Jz8ESRpykVtx5r6211Y3ZdTJDIwaIMOYxSryvhfMAbZ8TXorGzdShUoJbSXPxXIjulGGlp7osuxvI540liYOjgFWB2INeaqU5U5OE1howmmsoz1oZFAQi9Xu9b0uRPF7iJvVWiJwfQGvZ8Bm3Fp9yZpeLMYyLXr0JzxQCgFAKAUAoBQCgFAKAUAoBQCgORxdp/wBpsbuHxkhlUe/IeX8cUBxeG7ozWVnKerwQsfcoM1884pDRcyX5zL9J+iQLW4Uh1eK6jVUMJjadhsXW4uBbDm8yAzHPWvQ8NjOpZSUnnZY9iyYusKUcLfG5Z83w83pk/wBa8nVhiq4rv+ZJHdIrW81eSO9nlFvczLHHHGXgj5+7ZyZX58EEZHd/SvT0OHzrWyUcYy+fhsunmSVK8KdTEl0X58jNF2nWgJDzlCOqyQuCPQ4XrVWfBKv+Huf8jtrd9ce89ydqNkB/vAPtDJn/AC1ouB1X/Z8UYdW37/mY241muPhtLK8uCehEJjj+bkbD3FXKPAZLd4XxZq7qlH1VkzW3CGs33+8Sx2EJ6pF+kmI8iwOB7hh7V16PDKNPd+k/H7FapeVJ8tjh3nBEui3MfKILxLqXul7xSLj4gS/mvIFyWbx8QM1niFOPZObm4qPdy8Nvka29XTLlnJ6fh2+0yRn0qX4Cctay7qT/AHC23l4g7feNcb9RbXkUrlb/AOS5/nv8i3K2kvSpPbuMln2q3ISRptMkZYmKTSxM3IjL94H4Co9i/jWsv6cjJaqdTZ8sr65+hW7dp4aLJ06+76COYo8fMoYpIMOu2cMPA15urS0VHTTTw8ZXJlmPpERsgbrXbJB0t45riTyBcd2gPrk5r2nBaOmDl5L3Ed9LeMO4tmu2UBQCgFAKAUAoBQCgFAKAUAoBQCgPwjO1AQbgkY0+0A6KrKPZJGUfgK8Dxr/2X5svUfVIpq8Hex6+f1ls7ZgfLkknl/NB9K9Twdf+Pjx+iNb39xeSJ49x3lusg/XiVv5lz/WvI3UNN0l+bMmobtHL7J5ecam/neuvySGNB+Ve5so6beC8CncPNWXmTia2R/vore6g/nVohPyK0jT7qIvsoH5CgM1AKArXQ5zqN/c3zbxRFrazHhyqf00o9WbYHyGK8p/UV5urePm/ovr7i1bw/uNPj3WGt4ZnTJk2jiAGSXY8q4HjuSflVXhlt2kow9r/AD4HQnPsqOepxrbRyrWOjIcrCFu9TYb88rEOkTHx35evVeU/q16Li12ra2bXN7L88EcmlHVIsPVJMRkeZA/qfyrw1rHNTPcdSisyOH2O23ffbtQb/wATMUiP7mH4Fx7nOf8ADX0S1pdlRjDw+PU5laeubkWRVgiFAKAUAoBQCgFAKAUAoBQCgFAKAw3lwIo5JG6IrMfZRk/lQFacAcQwGxtFkkCSFWYh/hzzSufhJ2Izn6V4njNrXlcSmoNrw3L1FeicaS+Rn15UdWB0xjlSCMx96p3Hlz16PhMZRt/SWN/saXkk6mV3Ey0gk6ZZ56/ZoP8A61ry9/j9XjxfzZPa80c7sRkzFqY8r+f8Qv8AyNe1t/2oeS+RRq+vLzZZNTEYoBQEa7R9Wa0027kTPOU5I8deeUiNSPUFs/KgIrwvrdpaW0Vs7GJoUCMHHVh94hlyDliT868Lf2F1OvKeM5fQ6MFiKSOHJqsFzf2bc4eG2W4vJsZwO5T4Dv5Ma9Bwm2lScpTWOSRre1FJRjFnZ7MLZ2t5byYfpr2V5nPkvMRGo/ugZI8g1cDj1z2tzoXKO3t6/b2GtCOI5M/aPf8AcWU7g4IjflP95/gUj5kVFwil2lZLxXw3ZZ1aacpEy4N0v7JYWkHjHEgb/EVy5+bEn51745J2aAUAoBQCgFAKAUAoBQCgFAKAUAoDT1izM9vPEDgyRyID5c6Fc/jQHzhqbtZLBBeRSwPEgjJdDyOVZiGidchlwevpVSrRk5ZRapVYpYZxI9YMYmMClxJBLbSEA4UTSh0JbGNyCMelTUk4rciqNN7Fm3PGktrCYGgRjFGsYKyMB8CADYqa83U4Sp19bm+fcXIPQso2OxHUf9s1OJsZl7u5THQhsh8fN1Hyr0lBKNNRXTYpVd5t95cNSkYoBQEa7QdGlvLPkgVGlSSKVEdiquYnDcpYdMjI32z9aw1kyiiOIJJ4TKby2ngZixJaMlCWyfgkX4WG/UVUdCWrJaVeOMGhY3jCxvpEikK/ZxB3vLiMd7doWXmPUlcjHoasU4tZyV5yT5Ena7ltVhihlkRRDDsHbGTGCTjw3PhXKr29GpPVKCb8i9DkcVibq5himZpO9ubOI87FsB5Pi6+FW7WnGGNKS8tiCu9j6eq8VRQCgFAKAUAoBQCgFAKAUAoBQCgFAKA8yRhhhgCPIjI+lARbjzhP7dZGG37uKRZEljyuELodhIFHQgkZrDWQngq3UuCdalkkzaQ/GWywuE5d/EAnmxv5VB+nWc5J+3eMYJ32W9n8mmmSa6kSSd1EahBlYkDcxVWIBOTgnYDbxqdJLkQtt8ywqyYFAKAUAIoDR1nSIbyCSCdA8bjDD8QQfBgcEHwIoCvbzsfDN+j1C4VcAAOkchAAwAG2OAMCo3Sg+huqsl1Olwt2UWdlIJpC9zOCGV5cYQqQQUQbAggbnNbpJbI1bb5k+rJgUAoBQCgFAKAUAoBQCgFAKAUAoBQCgFAKAUAoBQCgFAKAUAoBQCgFAKAUAoBQCgFA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8372" name="Picture 4" descr="https://encrypted-tbn0.gstatic.com/images?q=tbn:ANd9GcSMg2pK4v9aVqlcuSbunntVnSuTUcjrZmmVda8Y5BO5IPSJsn7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3888432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55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polar bear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Eisbär</a:t>
            </a:r>
            <a:endParaRPr lang="en-GB" dirty="0"/>
          </a:p>
        </p:txBody>
      </p:sp>
      <p:pic>
        <p:nvPicPr>
          <p:cNvPr id="57346" name="Picture 2" descr="https://encrypted-tbn2.gstatic.com/images?q=tbn:ANd9GcTC1UbibvEF1OixQRBQfZZ2fEhW44qxIu3Z5BztghIUyOasM4OlU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6408712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9621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hippo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Nilpferd</a:t>
            </a:r>
            <a:endParaRPr lang="en-GB" dirty="0"/>
          </a:p>
        </p:txBody>
      </p:sp>
      <p:pic>
        <p:nvPicPr>
          <p:cNvPr id="56322" name="Picture 2" descr="https://encrypted-tbn0.gstatic.com/images?q=tbn:ANd9GcT99tyKT1G9mCUQtReU5bV8Xp11PVP-57FlsRZS0sInQA67wh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182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penguin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Pinguin</a:t>
            </a:r>
            <a:endParaRPr lang="en-GB" dirty="0"/>
          </a:p>
        </p:txBody>
      </p:sp>
      <p:pic>
        <p:nvPicPr>
          <p:cNvPr id="55298" name="Picture 2" descr="https://encrypted-tbn1.gstatic.com/images?q=tbn:ANd9GcQa0AOpKq2AXutlFB4zwIvyIv0svLpizfZjISr42zxhJGq5Vq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4968552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Welches Tier bin </a:t>
            </a:r>
            <a:r>
              <a:rPr lang="en-GB" b="1" dirty="0" err="1" smtClean="0"/>
              <a:t>ich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 ...?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Ja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Nein,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</a:t>
            </a:r>
            <a:r>
              <a:rPr lang="en-GB" b="1" dirty="0" err="1" smtClean="0">
                <a:solidFill>
                  <a:srgbClr val="FF0000"/>
                </a:solidFill>
              </a:rPr>
              <a:t>nicht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/die/das...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/>
              <a:t>Are you the ...?</a:t>
            </a:r>
          </a:p>
          <a:p>
            <a:endParaRPr lang="en-GB" b="1" dirty="0" smtClean="0"/>
          </a:p>
          <a:p>
            <a:r>
              <a:rPr lang="en-GB" b="1" dirty="0" smtClean="0"/>
              <a:t>Yes, I am the ...</a:t>
            </a:r>
          </a:p>
          <a:p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No, I am not the ....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12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6" name="Picture 8" descr="Coat of arms of Berlin.svg"/>
          <p:cNvPicPr>
            <a:picLocks noChangeAspect="1" noChangeArrowheads="1"/>
          </p:cNvPicPr>
          <p:nvPr/>
        </p:nvPicPr>
        <p:blipFill>
          <a:blip r:embed="rId2" cstate="print">
            <a:lum bright="85000"/>
          </a:blip>
          <a:srcRect/>
          <a:stretch>
            <a:fillRect/>
          </a:stretch>
        </p:blipFill>
        <p:spPr bwMode="auto">
          <a:xfrm>
            <a:off x="395536" y="1268760"/>
            <a:ext cx="8208912" cy="532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400" b="1" dirty="0" smtClean="0">
                <a:solidFill>
                  <a:srgbClr val="FF0000"/>
                </a:solidFill>
              </a:rPr>
              <a:t>Welches Tier bin </a:t>
            </a:r>
            <a:r>
              <a:rPr lang="en-GB" sz="3400" b="1" dirty="0" err="1" smtClean="0">
                <a:solidFill>
                  <a:srgbClr val="FF0000"/>
                </a:solidFill>
              </a:rPr>
              <a:t>ich</a:t>
            </a:r>
            <a:r>
              <a:rPr lang="en-GB" sz="3400" b="1" dirty="0" smtClean="0">
                <a:solidFill>
                  <a:srgbClr val="FF0000"/>
                </a:solidFill>
              </a:rPr>
              <a:t>? - </a:t>
            </a:r>
            <a:r>
              <a:rPr lang="en-GB" sz="3400" b="1" dirty="0" smtClean="0"/>
              <a:t>Which animal am I?</a:t>
            </a:r>
            <a:br>
              <a:rPr lang="en-GB" sz="3400" b="1" dirty="0" smtClean="0"/>
            </a:br>
            <a:r>
              <a:rPr lang="en-GB" sz="3400" b="1" dirty="0" err="1" smtClean="0">
                <a:solidFill>
                  <a:srgbClr val="FF0000"/>
                </a:solidFill>
              </a:rPr>
              <a:t>Wau</a:t>
            </a:r>
            <a:r>
              <a:rPr lang="en-GB" sz="3400" b="1" dirty="0" smtClean="0">
                <a:solidFill>
                  <a:srgbClr val="FF0000"/>
                </a:solidFill>
              </a:rPr>
              <a:t> X 4 </a:t>
            </a:r>
            <a:r>
              <a:rPr lang="en-GB" sz="3400" b="1" dirty="0" smtClean="0"/>
              <a:t>– Woof x 4</a:t>
            </a:r>
            <a:endParaRPr lang="en-GB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bin ...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Laut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Leise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Schnell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Langsam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Groß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Klein</a:t>
            </a:r>
          </a:p>
          <a:p>
            <a:r>
              <a:rPr lang="en-GB" b="1" u="sng" dirty="0" smtClean="0">
                <a:solidFill>
                  <a:srgbClr val="FF0000"/>
                </a:solidFill>
              </a:rPr>
              <a:t>Stark</a:t>
            </a:r>
          </a:p>
          <a:p>
            <a:r>
              <a:rPr lang="en-GB" b="1" u="sng" dirty="0" err="1" smtClean="0">
                <a:solidFill>
                  <a:srgbClr val="FF0000"/>
                </a:solidFill>
              </a:rPr>
              <a:t>Schüchtern</a:t>
            </a:r>
            <a:endParaRPr lang="en-GB" b="1" u="sng" dirty="0" smtClean="0">
              <a:solidFill>
                <a:srgbClr val="FF0000"/>
              </a:solidFill>
            </a:endParaRPr>
          </a:p>
          <a:p>
            <a:r>
              <a:rPr lang="en-GB" b="1" u="sng" dirty="0" smtClean="0">
                <a:solidFill>
                  <a:srgbClr val="FF0000"/>
                </a:solidFill>
              </a:rPr>
              <a:t>Wild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Normalerweise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... (</a:t>
            </a:r>
            <a:r>
              <a:rPr lang="en-GB" b="1" dirty="0" err="1" smtClean="0">
                <a:solidFill>
                  <a:srgbClr val="FF0000"/>
                </a:solidFill>
              </a:rPr>
              <a:t>große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Ohren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Haare</a:t>
            </a:r>
            <a:r>
              <a:rPr lang="en-GB" b="1" dirty="0" smtClean="0">
                <a:solidFill>
                  <a:srgbClr val="FF0000"/>
                </a:solidFill>
              </a:rPr>
              <a:t>)/</a:t>
            </a:r>
            <a:r>
              <a:rPr lang="en-GB" b="1" dirty="0" err="1" smtClean="0">
                <a:solidFill>
                  <a:srgbClr val="FF0000"/>
                </a:solidFill>
              </a:rPr>
              <a:t>keine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Beine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I am ...</a:t>
            </a:r>
          </a:p>
          <a:p>
            <a:r>
              <a:rPr lang="en-GB" b="1" dirty="0" smtClean="0"/>
              <a:t>Loud</a:t>
            </a:r>
          </a:p>
          <a:p>
            <a:r>
              <a:rPr lang="en-GB" b="1" dirty="0" smtClean="0"/>
              <a:t>Quiet</a:t>
            </a:r>
          </a:p>
          <a:p>
            <a:r>
              <a:rPr lang="en-GB" b="1" dirty="0" smtClean="0"/>
              <a:t>Fast/Quick</a:t>
            </a:r>
          </a:p>
          <a:p>
            <a:r>
              <a:rPr lang="en-GB" b="1" dirty="0" smtClean="0"/>
              <a:t>Slow</a:t>
            </a:r>
          </a:p>
          <a:p>
            <a:r>
              <a:rPr lang="en-GB" b="1" dirty="0" smtClean="0"/>
              <a:t>Big/Tall</a:t>
            </a:r>
          </a:p>
          <a:p>
            <a:r>
              <a:rPr lang="en-GB" b="1" dirty="0" smtClean="0"/>
              <a:t>Small/Short</a:t>
            </a:r>
          </a:p>
          <a:p>
            <a:r>
              <a:rPr lang="en-GB" b="1" u="sng" dirty="0" smtClean="0"/>
              <a:t>Strong</a:t>
            </a:r>
          </a:p>
          <a:p>
            <a:r>
              <a:rPr lang="en-GB" b="1" u="sng" dirty="0" smtClean="0"/>
              <a:t>Shy/Timid</a:t>
            </a:r>
          </a:p>
          <a:p>
            <a:r>
              <a:rPr lang="en-GB" b="1" u="sng" dirty="0" smtClean="0"/>
              <a:t>Fierce</a:t>
            </a:r>
          </a:p>
          <a:p>
            <a:r>
              <a:rPr lang="en-GB" b="1" dirty="0" smtClean="0"/>
              <a:t>Normally</a:t>
            </a:r>
          </a:p>
          <a:p>
            <a:r>
              <a:rPr lang="en-GB" b="1" dirty="0" smtClean="0"/>
              <a:t>I have ... big ears/</a:t>
            </a:r>
          </a:p>
          <a:p>
            <a:pPr>
              <a:buNone/>
            </a:pPr>
            <a:r>
              <a:rPr lang="en-GB" b="1" dirty="0" smtClean="0"/>
              <a:t>     no legs</a:t>
            </a:r>
            <a:endParaRPr lang="en-GB" b="1" dirty="0"/>
          </a:p>
        </p:txBody>
      </p:sp>
      <p:sp>
        <p:nvSpPr>
          <p:cNvPr id="53250" name="AutoShape 2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252" name="AutoShape 4" descr="data:image/jpeg;base64,/9j/4AAQSkZJRgABAQAAAQABAAD/2wCEAAkGBxQTEhEUEhQUFhUVGBwYFxgYGRoaGhwZFxgXGRgbHxoiHSggGB4lHx0WITEhJSorLi4vGCIzODMsNygtLisBCgoKDg0OGxAQGywmICQyLC8yNzQ3NzQvLSwsMDQtMCwsLC8sLCwsLCw0LDcwLCwsLCwsNCwwLCwsLCwvLC0sLP/AABEIASAArwMBEQACEQEDEQH/xAAcAAACAgMBAQAAAAAAAAAAAAAABgQFAwcIAgH/xABNEAACAQMCAgUGCQgJBAEFAQABAgMABBESIQUxBgcTIkEyUWFykbIUIzM1QnFzgaEVNFJigpKiswgkVWODlLHB0kNTwtF0JURUtNMW/8QAGwEBAAIDAQEAAAAAAAAAAAAAAAMEAQIFBgf/xABBEQACAQIDAwgHBQcEAwEAAAAAAQIDEQQhMRJBUQVhcYGRobHwExQiMsHR4QYVYqLiFiNCUmNy0jOCksI0svFT/9oADAMBAAIRAxEAPwDeNAFAFAFARuIXyQoZJWwox4EkknAAUAliTgAAEkmtZzjCLlJ2SMpNuyFybpDcMwaOOOOMfRlyzv8AejaYv4855DGK87X+0lGE7U4uS3vTs+ti7DAyavJ2Mq9MEjBN4qwDBIcP2kZ0gnTnSrayASBp3xgEnAro4HlbD4tuMbprc/gQVcNOnmxnrpkAUBU9IuNi1RG7OSUuxRVTGciKSQczyOjG2eYqKtXp0YbdR2RtGDk7RFq77ScEXMhdTziXuxeYgqO9IpHMOWB8wrxOL5fxNW6p+wubXt+Vjq08HTjm82eor2a3BaN5JEUZML9/UBuQjnvhjyGWK+GKnwP2grRnGFezjpfRrn4dPiaVsHFpuGo18F4kLiISqrKCzrpbGr4uR4znBI3Kk/fXsadSNSCnB3T0OZKLi7MnVuYMN7dJFHJLIdKRqzucE4VQWY4G52B5UAvzdKtRPwWNZUBx2rSaUONiU0qxcA5G+kbbE864+N5bw+GlsZylzadvyuWaWFnUV9EYrXpHNGT8IRZEJzqhUhkHmMZZjIB51Oo5wEqvhPtDQqy2aq2OG9db3dluckqYKcVeOYzW1wsiK6MGVgGVhuCDuCK9AUjLQBQBQBQCjB0iuWB7kAZWZG8s95GKN3dtsg4OdxvXn8Xy8sNVlSlTd1z9j03l2ng9uKkpGe06VESRxTxEF3CiVD8VhgQuSd1YvoTRvntFIJ72m3gOV6GLSSylw6r5c3ngRVsNOnzoZ66pXCgErpDCHvtRLYiij0gMwXWTchspnSSFYYJGRqry32kxUoxjRi8pJt9qt4HQwNNNuT3HyvIHSPEsYYEMAQQQQfMRg/hmsxk4u6DVxj6LXLPbJrJLxlo2Y827Nioc+GWAViByLEV9Owdf1ihCrxXfv7zgVYbE3EtqsmgrdKGJuYFJ2WORgPOxaNSfrUbf4teb+005KhCK0bz6ll49xewCW22Qq8WdQKAtOh7H+tLnKiUEeZS0aFl9vf8A8Svf8gTlLBR2tzaXR5djj4xJVXYYq7JVKDpjMezjiH/WcK5/u1Bdx6Q2kIfQ5PhXM5XxLw+ElJavJdf0J8NDbqJdZTgV86O2faAkdDYRHcXSgthkjcBmZhqaS4MmkE4QZZTgYHer3f2fxUq2HcZu7i0l0WVvBnIxlNRndb/Ebq7pUCgFIdLmm/N4sKM5klzpI1HszGB8oGTD6sgAOo3OoLxsdy3Qwz2Y+1LO6W62Wfn4XtUcJOpm8kfJOkF3mNEjgLyNpXJfBIVnOR9EaVbfPPA8a15P5ZWMq+jjBrK7d9O4zWwvoo7TZj4vD2d3IPCdRKu/0k0xygDwAHYH0lzXL+0uGtOFdb8n0rNeeYnwM8nAj3EIdWVs4YYOCQfrBG4I5gjcGvM06kqc1ODs1mi/KKkrMaej920lvE8hy+CrHGNTIShYDwDEZx6a+oUKnpKUZ8Un2q5wJx2ZNcCZd3Cxo8jnCIpZjucKoJJwNzsDUpqI/H+LW6ziVZoykoVGBYKyupOk6TuQwOk/olF2wSR5nlzCrFRVWg1JxWaTvlx6i/hKno3szVk/E9XM4jR3bZUBZj5goyfwrx8IOclGOryOk2krswcW4gtvE8j5OnYKu7Ox2VFHizHAA9NSUKMq1RQj9Et7fMt5ic1FXYWfGLi3t48iKJVcPKXOtm1yB5RnIWEZZgN3CrjfbI9dheWKKqU8LQi3HKN3l12793Qc2phpNOpN56jpxm57O3nkVlBWNipJAGrSdO5254r0l0s2URG4nNdSRROjpK8YDJ2qdlI2QNSsy4VdQ5qUxqCnbTXia3LKxMXQxUFbjHc1vWt+p6HVjhfRvbpvtMR40GtZ54wdUSOWjcYZJI0LFHHgeXLmCCCQQa5HqrjXjSnpJrNaNN2uvPMyz6S8HJbjNxjifYhVRTJNJkRRjYsRzJP0UXILMeXpJAOmHoelbcnaK1fD5t7l8LszOeystWfI7m5t7ZvjVVvLYxx5LOSM6nfVlc7ZCrpQDGnTmvR4Tlv95Tw9GCjC6Wbztve5XfXnxKVTC+y5yd2P93eKkTykrpVC+SwC4AznUdgPTXrTmmv+KcXuWtoZJEWdotMuqIFHYaSrDsiSHyjPyYd4KQpxivJ1uVaONhLDVlsN6PVJrS/Dg9Toxw8qTVSOfyJC8QjMPbqwMWjtNQ5aQNWfZXmHRmqnomvava3OX9tbO1uJDOACSQABkk7AAcyfNUaTbsja556N8ctl7a5eeMKVCoAdTaELMzkLkjUT5PMBATjUQPd8jYaODpbNWSU5NXV81wXT87HIxM3VleKyQ9V3CoUnS2YiAIpI7ZxGWGxCkEvgjcEqGUEbgsCOVUuUcRLD4WdSOqWXXlfqvcloQU6iiyjUYAA2A5Cvmjd9TukzoxDruZZPCFREN/pyaZJMjzhBDg/3jV7T7N4bZoyrP+J2XQvr4HLx07yUeBN6Yw/FJMOcDh2+zbKSZP6Kq3af4Yrp8q4b1jCTgtVmulZ9+nWV8PPYqJitx7iBhiyg1SuRHCn6UjbL+yN2Y+CqTXgcLRVWftZRWbfBL4vRc7R2ak9lZa7jyLGQRQgu0jwdmYwWZY1MZQjCjOT3T3n1MckE4Y111y9VliIt+zTT0XDg+PhzFb1OKg98hm4pxlJbCV1Q9/4ho32KvKyw6XAPIFwTpO67qcEGvXSxdNYd4iLvG1+nzoc30T29h6lKbYNH2cuJQVCvrCnXtgllxp354xivmvpGp7cPZzurbuh6nd2bqzKV7VEQ2cUuoTalCu2vsotHeCjIZh4AMdtXPC6TdVSUpesTjbZtorbUr5X3Lnss7cXchcUlsJ69yMsk6iYC4VpJIQHjaOOVhiXWuSi6grjQw1HwO2MkVooSdJuk7Rlk02lpZ6u2WenbeyZltbXtbviXMUmoAgEZ84IP3g7iqUlZ2Jk7mAuRbwQgfFx3hTHgEEEk8Y9ARzGFHhoUeFeyrV6lTkXbbzaSfQpbPfvOXGCWKt50uZ5SQDpAJ8ATj8cHFeNik3mdR8xTcQbU6C6QLBpfV3tUZc6QvabAadOvGruk899NXqStF+gd55bs7Z+7m8720z4ZXIZa+3p518/A98OkkHadkmuLX8UXcju6V1BcqSU16sE/d3dNa1owdtt2lbOy3565rO1r9+dzMW87aefP0LhCcDOx8fHf6/GqbtfIlI0blreyhYd0SXDAeGm3nZIVx5lDIw9Manwr2XKWIqR5Kpu+clFPoav32zOXQgniHzX8TLcTBBqIYj9VWY+xQSa8dCDk7K3Xl4nTbsUaRLL28FuDEjqXl1xyAkz61IRHK6M6WJOMZOwySRfcpU9irV9prJWa/hs82r31st/UkiFJSvGOX1Mjwx3WEuHUmJmWSFWHZuykaWZfKIxhtBJGW31YBrVSnhvapL3krStmlvSenNdZ8LXsZsp5S3bvPgWd/al4mjUhcjHLu42ypH6LDKnGDgnBBwagwtdUa8aslezv589JvUhtQcUMd30iAtoJUVjJcoGiTbILIGyx5BVyMn6gMkgH6PicXSw9L0tR5ePQcSFOU5bK1E2fh0qWvZ27kMoVhGzs0ZkjKsME7pll5rgHJLA5NeMpcs1JOVKu9qnK650nvXRwz4I6csKlaUMmiZYcTjlgWcHSmks2rYppzrVh4MpBBHnBrlVcPOnVdLV+N9GuZ7izGalHaG7oxaGO2j1gh3zI4PMNIdRX06chB6FFfSsNQVCjGktyt831nCqT25OXE89K7kx2spCq2rTGdQyoErrGzEeIUMWI25cxzrOIqulSlUSu0m+wxCO1JJ7xHPaQyRR5e4JViNfZB00aV1agFGk6sHYtkjwJx869irCU8oZrS9ne7ta7zyy0VufXt5xaWpZ2zOV+MVVbPJWLjHhuVXf7vbVWain7DbXOrfF+JIr7z1BaNKt/GgyQIJ1HLVLG7sFz4ZEMK/VXsORKbr8nTpPe5Jc10vizmYqWxXUug+RyLIgI7yuORHMHYgg8vEEH0g15CcJ0puMsmn2NHTTUldaETiUUEcLNIFSOMayy5UrpB3UrhgcZHd3OSPHFSUZVp1FGGcnlxvfjfLt6TWSio3eh9smhSR4VJ7TAkYMWZmByNWpiSwGMc+7sNhilSNWdNVZL2dFbRW3Zaa35xFxT2VqSp5wuNmLMdKqoLMzYJwAOewJ8wAJOACaYbC1cTPYpK78Od8wqVIwV5FzBwBmsjE5CzO3a6huEl160G2NarhUPLUqnlmvodPBQjhVhnmrWfxfbmjiyqt1PSIpUkYM0cqGORQGZTuuCWAZXGzqdJ8xAxqCk4rwmP5NrYOSU8072fG3Nqtflc69GvGqsiK3EsvAIlLxyOVaUeQMRyONLcpDlcd3IHiQSAT5NrQw8q9VbKVrX1bb4cLZ+A9PFzUI5ny04nkHtlMXxjohbyH0yMi6W5ajjyDhvRggnNfk2tCnGtBbUGk7rdlmnws9+ghXi5OLyZL0yyOYoFzJgZdh8XGG1YZjtrPdPcXc7Z0g6hNyZyTUxjU3lC+b35bkuvXTwNa+IjTy3l1xngxS3txACxtsALnLPHp0OMnm3J/1igG2c17HlLBes4Z0o5NZrpXmxzKFXYqbT6ynt5lcalORuORBBBwQQd1IIIIO4Ir53WozozcKis0dqMlJXRW8RuLctLrdg1vGXkZGdSiEEkEoQTspOjc7A45VYo066jHZWU3ZXSzfNfp16uJHKUG3fcTI7GLQqhEZOYyAwOd85Ockkk58Sc1A61Tabu0+zz0G+zG1jJdzFVyo1OTpRf0nbZV+88z4DJOwNb4TDSxNaNKO/uW99RipNQi5My3dp2UsMPNYLSJEY892dX9vZxE/dXpvtO2oUorT2u61vEo4DNyfR8TDdPIMdmitv3gzlNvR3WyfQcfXXlYKD99tdV/ividB33FVHG0/bZYwKj6THiIg7K5Muzag2eSsuVO5BO16FVYadOaSm8mm77nZJaaW3p56ZawuO2mr2NjcHuzNbwSsulpI0crv3S6hiNwDtnG9fRVmjiEqSMMCrAFSCCCMgg7EEeIrINe8UijtLuSOOFsTdmw7NM6R2coChQMsB2Mh0rk5k2HeryvLPJ061eKo291u2l2nnbdfNdh0MLXUYva4ny64oirIQQXVGcRk6XOkZxpI1DwHLxrz65OxCqRhODjtNK7WWbsXXWhstp3sOXAOFmBG1MGkkbW5GcZwFCqDyUKFHpOTgEmvoODwsMLRVKG7vfE41Wo6ktpkDj3ARh5rdWE2dbIrYWXHlDSToDsM4bbJ06jgVW5Q5NpYuDult2yfz5u3mN6NeVNrgVXE+CFLSaW4bVMyFY4x8lHLL3Ix55GDMo1tttlQtRYXk/D8nU3V1kk22/hw8ec2qVp15bO5lfw27gedu1jV4dfweXWoIEiHVDIM8lDPImRvqcbjSa5PIVX0MvV6ulRbS6eHS18OKLGLjtLbjuyG2y6OJFOJUeTSqsBGxLgMxGXDNlhtldOcANsBXo6WCoUqjqU4pNq2Xy0KUqs5R2Wy6q0RlfxPgsM7xPKuoxk4H0SGxlWHJlyFbB8VBrSUIyacle2a5mZTa0E/pPxQySFocd3Nvb58lpXIMsmM95ECeg4ikxkMM+Y5cxUKtRYf+GHtSt3Lpzt0tcC/habjHb3vJefOhJ6J8RUsUkUdndb6WwwWdR2csLb43C8htqjkycsM2eQsSlF4WTzjmueLzy7b9D5jTF07tVFv16Rp4RwmO2VliBAZi5ySdzgAeqqhVA8AoFd6FOMFaKsvmU3JvUnVuYKF+jMRlmllZmRm1iMtpjU6QHJwRrBOWIfIBPLxqq8Dh5VXWlBOTtrnoSKrNR2U8hL4hdIzSJDGqfCI3S2VVCqI4VYx5A2GtnkkA2OGwRlTXmeUcX6TFqrF+xRcevPO3Zbs4l+jT2abi9ZXGK64T8UtxY5dHUSC3yAGVhq+LJx2bYIOknRtgBclq63KPI1HFJzh7M+O59PzWfSVqGKlTyehb8E4AsWmSTvz6e85JKqT5QjU7INyMgAkAZJq/hMFRwsbU42e97354aENSrKo/aZH6X2R7M3Kbvbo5K74dMBmTbk2VUqcHGCPpGo+UcBHG0thuzWafP8jajWdKVyha/jyyhtbLzWMGRx4+QgLZ9GK8DRwGJrK8Kba6Mu3Q7Eq0I6tH3o1aRXdzI8sA+JQoVkUHJMzqpI3B0mFyAeXaemvWch4GVD0iqWbTXPZ2u7c+aTfMc7F1VO2z5Q/V6EpBQCX1gDTJZuWKq5aHWuMrJ3ZYJN8jutG/MEd/fbNcnldThTjXp+9B36Vo11lnDWcnB6MsbLisVwEhu0jEwZSqsO47IdSvETzIIzpzqXHiMM1nA8oUcXDapvPet6+nP/8ACOrRlTdmMdXSIj319HCuuV1Rc4yxxknkB5yeQA3NYbUVd6BK4k8c4w0pEpRhHGfiIjs8kjd1XYfRJyQqnyQxZ8HaPyPK3KccU/VqL9n+J7svgted6c/Sw9B0/bnruRWvYmFFbT2vc0XChc9oGLMzhNyxDNIdA5iRhgnSK4aq+lk43tnePNuSvuySV9zS0V2W9nZV9eJecI41JEi6f6zBjKEOO1C+ADk6ZhyA1FSMbs1eiwf2g2P3eLTTW/5r5dhSq4O/tU3kWx6Upj5G41fo6Uz9WrXo/irq/fWBtf0i7H8iv6rV/lKbjXHZJEPaEW8HIgNmV84AXUuyEnI0pqZsjDDkeVi+X3U/d4SLu973c6XxenDeWKeD2faqMoobhhL8hISsY7ONDEBHGSRuGkXvtpGwyFAAH0s+flBOn76zebd831J5K/S3d8LXE3taHkzZebVDKEIVpozpLKTnTKnZuxz3RkDcFVZd853inBQlCa2lfZautNzulxyemqeVrYebaay3jLwzpDKirkC6iIykiMokIOMZyRHJ498Mu2Nick+hwv2hh7mKi4yWrtl1rVd/UUqmCetN3RZv0pTG0Nwx/RCoD7WcL+NdF8tYFK/pO5/Ih9Vq8Ci47xVpUJuMRwbfFKS7SHOyuQMvnYdkgOTsS4OK4mN5cniP3OFTV9W9beCXFt6cC1Swih7VTz8yre0kKtOV+P1K6psSqpkCLOcairSgnJAaU7kAVw1UgpKkn7Oab4t/xcbJpdSWVy3su21v85FzwHjXYD6T2sh1qyglombdsr5RjJyeRZGJyNJ+L9JyRytGC9WxLs45J7rcG+bc9Gu+jicO37cNGONrcpIqvG6ujDKspDKR5wRsa9OUDIyggg8jsaAVb/i8aR/BrHQoUaDIgHZQqMghT5LSDfCjIUjLeCty+UeVKeEjbWe5fF8F3vdxVihh5VHfcHV0oNvLKoIR5WWIHmI4QsK+ndkdt9+/UnJlJ08NHad5SvJ9L82NcRK83bRZIa66BCFAUPTW3D2pJVWCOjENuNBYJLkeI7JpKp8oU3PC1EtbXXSs13olou1RedchSe3dFMbJ8JhO2GIMgG2FYNtMo33J1YA8snNfPlOM5baexLu6VbOL5rW/tWR2WmlbVee3zqRjxW1Ddn8Imibwj7a5hP3R6l2+oV0oYrlWMLxk2uOUu/MgdPDt5r4Hp76NTqignmlxgNoctg/38uMjz4Y/VVWpLEYj/Xqq3PK/5VfwRvHYh7ke74n22MzOJJIHLjOgFoxGmeenDlmbGxcgHHIKCQYp+ijHYhNW35O76ckrcyfS3ZM2W03dom9pcf8AbhUeftXJ9nZD/WoNmh/NLsX+XwN7z4Lz1FTeRlWLi7t7dictgZBPiSrShCT+lpz6at05KSUXTlNed6jfqvbmIpK2e0l56TKnEARj4fAT50WPPs1sPwrV0Wnf0Muu/wAkbKV/4kRra01SjRcySMo1SSsI8qrZAVO4BGWwd0A2Q53xUs6mzT9qmknkkr5vi887c+95bzVRu8mE8phR7qCFOxihkY6nKvKMK+vOhidkOC5ydZJxjfEYqrJUKs3tSlFZK6jqrarjnbJW37sNuK24rJJ9ZIa2Ikd7mNV7RxoliclojpRAurQrKCVzncEuQwxzjVROCjRk3ZZpr3s272u1lfpyus9NrZ3kte4irblJHD3UkMgOolVjCSK2cOV0FcnBUnGrKnfBFSuanBONNSjpm3dNbr3vzrdZ8bmLWecrPxJU/ERjA4hbofOyx59naAfhUcaDvd0JPt+TMuf4kFhEdQf4RbzvjAc5yM89OJGVM+OlRnxrFWSts7Eorh88k31tiK33TLLtbjO8UJHnErZ9hix+NVtmh/M+xf5fAkvPgu36ECR5o2ZoreTDHU6aotBJ5sp16kY8z3SGPmJLVYSpVIqM5rLR2d+h5Wa67rnSSNPaTukeo7yEks0dxbu27kJLE37Usfdb981NSq4uhlRq3XNJP8rz7jWUac/ej3fExpxG1lLRiWW5PJozJPcL9TKzMi/tYqetieU3G9SbiuqPhZvquaRp0E/ZV+8kywNIvxyiKBRkxZBLKoziQjuhR4opIOBliCVPOjONOX7t7U3v4dF8787tbcr2ZPZyWeS86jz0atylrbhhhygZx/eP35P4i1fSaVNU4RgtyS7MjhSltNviWdSGAoCt6S2zSWlzGgLM8bLpGMsGBBUE7AkZAJ2yRmtKik4NR1s7dJmNrq5ryOBZBkW8situDcSZQ5/UZ3K/VoFfO5udGTjKai1k1FZq3Okk/wDkztRtJXSunx8/AmQW8wUBBbQj9FVaQfdgx/6VBKdJu8tqXWl/l4m6UrZWXnqMpspCctcSekKsar+KFh+9WnpYLSC67/NLuM7L4kThtirqTI0zMHkQ5mlwQkjqp0hgu6gHl41NWrOErRStZPRb0nra+vOawinm7kr8jW+cmCInzlFJ9pGah9ar2spvtNvRw4EkWqgFVVVBGNgBz2qP0kr3bNrIwcHn1W9u521RId/SgNb4iFq04rc34mtN3imVt2wKXfJhJcQxHxGhxbRuv1EM/wC8atU1aVPc1GT61tNPuRHLR9K+BK6WfmN9/wDHm/lNUWA/8ql/dHxRvW/05dDLK4hV1dGGVcFWHnDDBHsqtCbhJSjqszdq6sym4dcljYyOd5LZi3hkn4O3+7e01crU1FVYRWk1/wBkRQd9lvh8idxl/ivWkiX9+aNf96gw6/edCk+yLZvUeXZ4kma1RvKRW+tQf9RUcak4+62jZpPUirwa3HkwxKfOqhT7VwakeKrPWbfS7+Jr6OO5Ea7sQjwCN5l1yEN8bIwCiORvJZio3VRy8amp1XKMnJRyXBa3S1ST3mso2atclCzlGdNw59EiRsB+6qH8ah9LTesF1N/Ftdxtsy4mC5tZXXEkdrP6wZB7CJakhUpxd4SlHoz/AMTDjJrNJ+esg3tmCrJ8HuF1gxqIpBoZn7oUIJAN84yyADmSBmrmDVWtWiqcoyle+azyzvdr/sRVNmMW5JpefOhtaANpXXgtgascs43x6M19BOMe6AKAKA13LciKa5hCyuySue6hxiU9soDkBNhIBjVtivCct4RxxkpXSUrPXqeWuq4HXwlS9NLgYLziUqRtIIMBAWYSyKpCjcnuCQbDJ5+Fc2nQpymobevBX8dknlOSV7ee8zmO4J8uFR4gRs5+5taj+Go70Fuk+tLus/Ez7fFGOLhbAsfhE3ebUVAiC5wBt8WWHLPPxNbSxEWkthZZb/nbuMKD4swcQ4eAYWMk+O0Ab46UAhgygEKwHlFTy8Kko121JbMdMvZW7PeuFzEoaO77SWeEwnyo1b18v72ah9ZqrSVujLwN9iPA+RcEtl8m3gH1RIP9qzLF15azl2swqcFokV1xGFWcKAALy3wAMDy7TwqxFtyi3/JPwmRyVk+lfAl9LPzG9/8AjzfymqLAf+VS/uj4o3rf6cuhlt41UJBc4TCrpw4OqsPgp2YAjybfwNdGvKUZVnF29v4yIIJNRvw+RZPwO2O5t4CfTEn/AKqssXXWlSXa/mSeihwR7HCYfBNPqFk90ises1d7v05+JnYiQ+E2AMSt2k+WLMCZpG7rOxQYZiNlIH3VNiKzU3HZjlZaJZ2z0S3mkIZXuzOeGPrV/hEpKggB1iKjVjPJFJ5efxNR+sQ2XHYWfC98ultdxnYd73PlzLPEkkjNA6opY9149lBJ31P5vNWYRo1JKCUk3lqnr1R8Q3KKu7ee09reTAAvbkk8xHIjY+9+zPsFaulSb9mfamvDaM7Ut689xK4NOJry3TEimPXMQyMoIVeyxqI0tvKp2J8mvQfZ3CtV5VXZpK2TWr71knqU8bU9lRHyvYHMCgCgCgErpLMsN2SzACWJSqgEsWjZ1c4GSe6Yhy+ia8r9pMNKbp1Irin4r4nQwM7JplXcXgkRlWGd1YFSNHZ7EYO0pSvNwpOEk3OKaz1v/wCu0XnK6yT89IW0l1ojBii1aQHLSnysDJAEZyM58RSccPtO0nbdlu62vAJzssjxdXTpvJcWsQ8dSnI/aMoH8NZhThPKFOUn0/BRfiYcmtWl56SquuL2r4VuIhsFW0xGFt0YOpwEZtiAedW4YbEQzVC2qz2t6txSI5Tg/wCPwMn5Xt2+nfSerDcj8UjUeytfVqy3U10uPxkzO3F8X1P5HxLmI7rBxJvrNyPweQVl06m+dJf8fhFmE47lLvI/wiXTIqWV3gzxSrnsvJjaBmyTNnJ0Nj6xy8JNintKUq0Pdkt+rUuEecxeVrKL1XDm5yTxu+nmtriJLG5DSxOilmtwAXQqM/HZxk1FhqNGlWhUlWjZNP8Ai3O/8pvUlKUWlF59HzJ35bl//Buvbb//AN6g9Up//tD83+Jt6SX8r7vmU1tNIFtFksrzEMPZsVMY72IhkFZskd1vaNvNdnGDlUlCrD2pXzvpnxjzkSbsk4vJed5Ka6iHlQ8TX6vhTfgkhFRKnUek6T/4fFIztR3qXeffyxbjbtb2L14Z9vvkiYe2seq1n/DB9Dj8JIztx4tdT+KPFjxe1jVY4+IxgIAqrKYRgKAAPJRuWOZzW1XDYicnOVB555bXzaMRnBKyn4FtbTStuk1tKPDSrL/EJH/0qnOFOOUoSj0/LZXiSpyejTPHEPhDRshhQ6sAhJc5QsNY7yIMldQAzzxvW1L0MZqSm8uK37tG95iW21axI/KYGNcU6Z8OzL+0x6wPbUXq7fuyi+u3/tY227ap+egueh0iyTXEisGVVjjHnDZd3+rIMX7tex+zuHdPDylJZt9yX1ZzMbPamktw2V6AphQBQFP0u458Cs57rR2nZKG0atOcsF8rBxz81Aa34xxXjNwyz23CRGzxqpLzpKCilmjIAKaT3355zkbbVz8fybSxuz6Rv2b6c/U+BNRrypX2d5WfB+Ot8rZ3PpEU9rGv4xs4/eqh9wUY+5s9ab/7pdxN65J6389Qfke+PynBriX7XiJcfuk6fwp9z1l7tVR6IJd97949Zjvi31skWvD7yPePo7Ep84mtwfbozUc+RMRP3sTJ9T/yMrFQWkF56ixW+4qNhwZgPRdRD/xqs/sw3rV/L+ok9f8Aw9/0Pv5Q4t/Yz/5qL/jT9l/6v5f1D1/8Pf8AQPyhxb+xn/zUX/Gn7L/1fy/qH3h+Hv8AoH5Q4t/Yz/5qL/jT9l/6v5f1D7w/D3/QPyhxb+xn/wA1F/xp+y/9X8v6h94fh7/oH5Q4t/Yz/wCai/40/Zf+r+X9Q+8Pw9/0D8ocW/sZ/wDNRf8AGn7L/wBX8v6h94fh7/oH5Q4t/Yz/AOai/wCNP2X/AKv5f1D7w/D3/QPyhxb+x3/zUX/Gn7L/ANX8v6h6/wDh7/oeZLzirDDcFYj03MR/8ayvsy1pW/L+ox6/+Hv+hW3HC7tzl+jsRPn7a3z7Qmasw5FxMMo4mXY/8jR4qD1gvPUYfyTxAfJ8Juovs+IkD90kr92K3+5qr9+pGXTTXje/eY9Zjui11sOy4+vydpMfRNLbSD+FI2/Gn3BQl79v9qa8ZSXcPXJrTv8A/iLC16U8T4fFcXV5wrOyB5FuERQiMwQaMO2dUjb58RsMV08DgaeDpunTbabvn5XAgq1XUldm3rWXWiNjGpQ2PNkZq4RGWgCgFDrc+Z7/AOzHvpQDHwb83t/sk90UBMoAoAoAoAoAoAoAoCFxfi8FrGZLiVIkH0nIGT5h+kfQN6AQL/rx4ZG2EFzMP0o4wB/Gyn8KA8WfXnw12wy3UY/SeNSP4HY/hQF5ddanCkWNjdqwfcBFdmA28pQuU58mwaAZuD8Whuokmt5Fkjfky/iCDupHiDgigJtAFAFAJfXJ8zX3qp/OjoBr4Z8jD6i+6KAk0AUAodbnzPf/AGY99KAY+Dfm9v8AZJ7ooCZQBQBQBQBQBQBQHJ/EusDi8ckkUl5MHjZkYDSMMpKsNgPEGgInBXk4pf28d/dPoJOuSR86I0VncKW2TIUgeGTnBoC54x0Xs7u0mvOEdqvwc/1i2lILqm+JVOTlcAkgk8jyxuBr6gHXgvTlLKyEVnbRrdPqE1zIFkbST3QgIwu2Mg5G3Ik5AG0v6OXDZo7O4mckRTSDsl+zDLI4+s4X/DoDblAFAFAJfXJ8zX3qp/OjoBr4Z8jD6i+6KAk0AUAodbnzPf8A2Y99KAY+Dfm9v9knuigJlAVXSHjkdpHrkOBud9thjUQTsSoOrSSMhTjlUVSooLz56i1hcM6zedktebp4J6X0WVzV0HXTELqMSMxiziQomUAIwSPpEBhqBAJ0uQckA1HT9M2nK1i1X9RjTcKd3Lc+vf0rJ5apNZNo3FbzrIiujBkcBlZTkFWGQQfEEb5qycsyUAUBVdIeJm3WGQ/JdqFmOM6UZWAb7n0VDWqejSk9L5lzBYZYhyh/Fa8edprLsuJXTTq8tOKS9vHszICZoWTDFMjSyk4ZmBTB28g5IwA0kZKSumVqlOdOWzNNPnNWdLuqS5tI3miJmjj1M4KFHVFz3+ZRhjBIDahnddmxsaCBaXckRLRO6MQQSjFTg8xkHl6KAwUAUB0t/R6vC/Cyh/6U7ov1FUk/1dqA2bQBQBQCX1yfM196qfzo6Aa+GfIw+ovuigJNAFAKHW58z3/2Y99KAY+Dfm9v9knuigJlAJvW10bN9w6aNM9pF8dGB9Jow3cPnypYD04PhSxlSaTS3nJ1DB0j/R742ZuHyQM2WtpML5xHINSZ/a7QD0ADwoDaVAFAeZIwwKsAQRggjIIPMEeNYavkzMZOLutRJ6T8O4bZ6JJNEDSEhT2zx5CjLYAYY8BtsCwqv6pSvdKx0lyvi9nZcrrnSfihZn6acJXY3kw2U9ya7c944YeSUyo3wc6uW1begjub7WafeVR+9GD/ANsfkc/3QUO4QkoGOknmVzsfZipznmKgCgOj/wCjnERw2YkeVcuR6QI4Rn2gj7qA2pQBQBQCX1yfM196qfzo6Aa+GfIw+ovuigJNAFAKHW58z3/2Y99KAY+Dfm9v9knuigJlAFAcf9YnBPgfEbuADCCQtGAMDs5O+gH1AhfrU0BN6sump4XdGQqXhkGiZF8rAOVZc7alOdjzBI2zkAdN9HelNpfLqtZ0k2yVBw6+sh7y+PMUBcUAUBA4xwa3ukEdzDHKgOQHUHB5ZHiDz3FAaV62LXgllDLDbwRm8bYBHc9lvuzd7AOOS89xtigNK0AUAUB2H0C4B8BsLa3+kiZk+0cln+sBiQPQBQDBQBQBQCX1yfM196qfzo6Aa+GfIw+ovuigJNAFAKHW58z3/wBmPfSgGPg35vb/AGSe6KAmUAUBq7rv6BtewrdW6lriBSGQc5IueAPFlOSB45I3OBQHNtAe4ZWRgyMVYHIIJBB84I5UA58D61uJ22ALgzKPozjtP4j3/wCKgNqdAOt972XsZ7UJpQySzI+I0RBlncN5Cjz6jzoBO6xuuKW4Z4LBmhgGxlG0kg848Y1P7x8cZK0BqagCgCgCgO1eBcRFxbW868po0kx5tahsfdnFATqAKAKAS+uT5mvvVT+dHQDXwz5GH1F90UBJoAoBQ63Pme/+zHvpQDHwb83t/sk90UBMoAoAoDVfWd1SJeF7my0x3J7zpySU+J/Uc+fkTzxktQHPXEuHy28jxTxtHIhwysMEf+x4g8jQEWgHviz/AAHg9rAm0vEc3FwdtXYodMEfLyWOX+sEcjQCJQBQBQBQBQHXHVXGy8J4eG59kD9zElfwIoBroAoAoBL65Pma+9VP50dANfDPkYfUX3RQEmgCgFDrc+Z7/wCzHvpQDHwb83t/sk90UBMoCs41xpLcd7JbBbSOZRSNZXOAxUHUVznFRVa0aazLeFwc8Q/Z00vzvRPer6J2tcgdEelcV72qK8ZlhYq4RsgjPddfEKfMeR2+tSm5xu19edDGUIUZ2hK6t1p70+dDFUpUKDpd0OteIx6LmPLAdyRdpEz+i3m9ByPRQHPPTrqqu+H65EHwi2G/aIO8oG/xic18e8MjbcjOKA89aFjLmyYI5ihsLWMyaToBKEgFsYBJJOKAQ6AKAKAKAk8NsmnlihjxrldY1zy1OwUfiRQHaXDrNYYook2SJFRfVRQo/AUBIoAoAoBL65Pma+9VP50dANfDPkYfUX3RQEmgCgFDrc+Z7/7Me+lAMfBvze3+yT3RQEs0BzT1t9LpWuJrVcx6W+OAJwZAGRjH4qjrpJHiTvnma1OltPan2c+l+s6mJxShBUqLytrvadnsv+17+rJZCV0V6QS2NzFcwnvId1zs6Hykb0EezYjcCrJyzrzgHGI7u3huITlJV1Dzg8mU+lTkH0g0BOkkCgsxAAGSScAAcyT4UBrHpj102ltqS0HwqUbZU4iB9f6f7Ox84oDR3SnpreX5/rEp7MeTEndiXHLCDnjznJ9NALtAFAFAFAbK6geDibifasO7bRtJ6NbYRR7GY/s0B0zQBQBQBQCX1yfM196qfzo6Aa+GfIw+ovuigJNAFAKHW58z3/2Y99KAY+Dfm9v9knuigJlAaT6+egRcHiNupJUAXKgc1Gwlx6BgN6ADthjQGiKAcuhXWVecNieGARPG7atMqs2lsYJXS64ztkHPL68gQOlPTe9vz/WZmKeES92MebujmfS2T6aAXKAKAKAKAKAKA2v/AEdOIBOITRHHx0Jx6WjZTj90ufuoDoygCgCgCgEvrk+Zr71U/nR0A18M+Rh9RfdFASaAKAUOtz5nv/sx76UAx8G/N7f7JPdFATKA+EZ50BovrJ6mW1PccMUEHdrbYYPiYyTjHjoPLwzkKANL3do8TskqPG681dSrD6wdxQGGgM1rbPIwWNGdjyVQWPsG9ANvCeq/iMymR4RbxKCzSXLCJVVdyWB74AGTnTjagKbpPwmC2dEgu0ujj4wxoyorZ8lWO0gxvqFAUtAFAFAXnQji/wAEv7OfOAkq6j+ox0yfwFqA7HoAoAoAoBL65Pma+9VP50dANfDPkYfUX3RQEmgCgFDrc+Z7/wCzHvpQDHwb83t/sk90UBMoAoAoCLf8NhnGmeKKVfNIiuPYQaAro+iFgpBWxswRyIgiB9umgLeC3RBhFVR5lAA9goD7PEHVlYZVgVI84IwRQHGfSfgzWd3cWz5zE5UE+K80b9pSrffQFXQBQBQBQHafR+97e1tZv+7DG/76K3+9AWFAFAFAJfXJ8zX3qp/OjoBr4Z8jD6i+6KAk0AUAodbnzPf/AGY99KAY+Dfm9v8AZJ7ooCZQBQBQBQBQBQBQGmet/g1nxGZUtJ4jxKJD8UD8qi7mPV5IlXchc5xnIxggDQssZVmVgVZSQQRggjYgjwI81AeKAKAKA6s6mOJ9vwi13BaINC3o7NjpH7hQ/fQDvQBQBQCX1yfM196qfzo6Aa+GfIw+ovuigJNAFAKHW58z3/2Y99KAY+Dfm9v9knuigJlAFAFAFAFAReKcRit4pJp3WOOMZZm5Af6kk4AA3JIA3oDnPrD63Li8LRWhaC25bHEsg/WYeSD+iPTknkANawysrKykqykFWBwQQcggjcEHxoDLcyySs8shd2Jy7sSxJPiWPifTQEegCgCgNt/0fulgguJLKVsJckNETyEw20/trgfWijxoDoigCgCgEvrk+Zr71U/nR0A18M+Rh9RfdFASaAKAUOtz5nv/ALMe+lAMfBvze3+yT3RQEygCgCgCgCgOaOu3pu15dNaxN/VrZiu3J5RkMx84G6j7z9KgNZ0AUA99Fzr4HxtMbxvaye2UqfYBQCJQBQBQGyeovo0t1e9sZNJtCkoXTnXksMZyNOCBvvQHTVAFAFAJfXJ8zX3qp/OjoBr4Z8jD6i+6KAk0AUApdbC54Rf/AGefYymgL/gTZtrY+eKM/wAAoCdQBQBQBQFJ014obWwvJ1OGjhcof1yMJ/ERQHG9AFAFAPnVOe1biNlkZu7OVYwfGaMa4/w1n7qAQ6AKAKA27/Rtnxe3afpW+r92RB/5UB0NQBQBQCR10vjgt99UY9s8QoBv4eMRRDzIvuigJFAFAUPT22MnDb9AMk28uB5yEJA9oFAeer+57ThnD2zn+rxAn0qgVvxBoBgoAoAoAoBH67D/APRb7/C//YioDlSgCgGvoD0DuOKSlY+5Eh+MmYZVfQBtrb9XI9JFAdJ9EOgtnw5R8HiBkxhpnw0hzz730Qdu6uBtyoDnbrc6MGx4jMAMQzkzRHG2HOWTzd1sjHm0nxoBKoAoDZ/9HibTxRh+nbyL/FG3/jQHSlAFAFAIXXY2eFvCD3riaGFPSxkVwP4SfuoB8VcAAeFAfaAKA8ugIIIyCMEeg0AhdUUnYxXfDX8uwndRnm0MrGSJ/wBrLH2eegH+gCgF7pnxx7WEyJtgFmYxO6hQCdyCAv1nP1VBXqSgls69FzoYDD0qsm6ryXOk+x3v5zNVcE6/X7QC7tU7MnyoSQyjz6WJD+1amV7ZlGVrvZ0NidM7uG+4LeyW7rJG1u7qw/uxrwRzDAruDuDWTU5OoCx6PcHkvLmC2i8uVgo8wHNmPoUAsfQKA6/6N8DisraK3gGEjGM+LN9J287E7n/1QFnQC10/6HxcTtTC/dde9DJ4o+PxU8iP9wCAOUeO8GmtJ5ILhCkiHBHgR4MD4qeYNAV9AOfU9fCHjFkWOAzNGfSZEZFH7xWgOsKAKAKA190xb4XxbhVku6wE30/o7Puw+18gj9YUBsGgCgCgCgNe9PraSyuouMW6s4jXsr2NQMvATs49KHB+oLkgA0A88Ov454o5oXDxyKGVhyIP+n1cxQEmgNYdd1sxtZXVNWI+YhclRnvEzBtKjGdtP11VqxvUi/h8TrYSrs4WpFO11/Ms/wDba76bnNdWjkkm34hLGrpHLIiSDDqrMqsPMwBww+ugI1Abn/o4cC1TXV4w2jURR8san7znz5ChR9UhoDflAFAFAa966eCWc1jLLcMkc0KM0DkgMzAEiL9YMdseBOaA5eoCx6O2M89zBFagmZnHZ48GHe1Z8AuNRPgATQHaQoAoCp6U9IYbC2kuJzhU5AeU7HyUUeJP4DJOACaAoOrbgkqi4vrwYu75hI64x2cQGIot9wQvPx5A7rQDrQBQBQBQHx1BBBAIOxB5EUBra64Zc8Fkeexja44e7aprVd3hJ8qSHzr51/27ygO3R3pDb30QmtZVkXxx5Sn9Fl5qfr/0oC0oBT491b8Nu8mS2RXOe/F8W2T4nTgMfWBoDVvSrqIlQF7CXtQP+lLhX+59kY/WFoDWdx0Uvkfs2s7kPnGOyc58NsDvD0jnQHS/VH0dex4bFHMuiV2aWRfMWOFB9IQID6RQDnQBQGs+uydltXAkK5jOF7TTnB72I1GpzjmWIUbY3JqrWdqkbvz0fPI62ChfC1WlnbW2i/ubsuhK7zvkjmkmrRyTLaWzyuscas7uQqqoySTyAHjQHT/VP1fLw2HtJQpu5R8Y3PQvPs1PsJI5keIAoB+oBf6W9MLawVe2YtK+0UCDVLIx2AVRyGdsnbw54FAL3AOjdze3CX/FgFKHNrZg5SEeDv8Apy8j6MDlsqgbBoAoAoAoAoAoAoBL6QdX0ckpurGVrK859pEO4+TkiSPyXyeZ8TudVAQLbp1cWTLDxqARAnSl5Dl7dzv5QxqjP189zhRQD9aXSSoskTq6MMqykMpHnBGxoDLQBQBQBQBQFH0t4MbmF4xqOoFSocRqwbbvtpLFQCe6Oed/OIa0HJezr2dpdwdeFOTVS1nzXfUrpXfF/R6TtOoW9MmJJ7ZI8+Uut2x6E0gfxCpVe2ZUlZN7OhtroP1d2nDRqiUyTEYaZ92x4hRyQfVufEnFZNRg4xxeC1iaW5lSKMfSY4+4Dmx9AyTQCOekvEOJnTwuI21sdje3C7sM84YvpZ8GO3n0mgL3op0FtrJjN357pvLuZiXkJxg4J8geG2+NiTigGmgCgCgCgCgCgCgCgCgMVzbpIjJIqujDDKwDKQeYIOxHooBDu+gM1o7T8Fn+DsTqe1kJa2kO2ducZ9I9AGkUBJ4L1iJ2otuJQtYXXgJCDDJ6Y5fJP37b4BY0A8UAUAUAUAUBjnnVFZ3ZVVRlmYgAAcySdgKAQrzp/JdO0HBYPhLg6XuXBW2jPj3tjIfHA5jcaqAz8H6ulMi3PE5mv7kcu02hj9CReT7RjbOAaAeQKA+0AUAUAUAUAUAUAUAUAUAUAUBA41waC7iMVzEksZ8GHI8sg81PpBBoBH//AM7xHhfe4bIbu1HOznbvqNtoZfADwU7ehiaAvui3Ty1vGMXfguV8u2nGiUHxwD5fn23xjIFANNAFAJXHusSGOX4NZI19d/8Aah3VcHBMknkoAefPHjigIFv0Hub5ll41PrUHUtnASkCn9c51SH79t+8RtQD9Z2iRIscSKiKMKqAKoHoA2FAZqAKAKAKAKAKAKAKAKAKAKAKAKAKAKAKAoelPQ+1v1AuI++vkSp3ZUPgVf0HfByM+FAK3bcV4Vs4bilmOTKP63GNsZH/WHp3J5kqNqAPyPxPiu965sLRv/toWzO6nwkk+iPQBy2Kg70A68B4Bb2cYitYkiTx0jdj52Y7ufSSaAsqAKAKAKAKAKAKAKAK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276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http://thumbs.dreamstime.com/z/schulf%C3%A4cher-3711516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52" y="188640"/>
            <a:ext cx="1637848" cy="174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6" name="Picture 4" descr="http://www.adpic.de/data/picture/detail/Schultafel_Schulfaecher_320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421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95238"/>
            <a:ext cx="8229600" cy="115699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mein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Was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Lieblingsfach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Mathe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oder</a:t>
            </a:r>
            <a:r>
              <a:rPr lang="en-GB" b="1" dirty="0" smtClean="0">
                <a:solidFill>
                  <a:srgbClr val="FF0000"/>
                </a:solidFill>
              </a:rPr>
              <a:t> was?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 x 3</a:t>
            </a:r>
          </a:p>
          <a:p>
            <a:r>
              <a:rPr lang="en-GB" b="1" dirty="0">
                <a:solidFill>
                  <a:srgbClr val="FF0000"/>
                </a:solidFill>
              </a:rPr>
              <a:t>Was </a:t>
            </a:r>
            <a:r>
              <a:rPr lang="en-GB" b="1" dirty="0" err="1">
                <a:solidFill>
                  <a:srgbClr val="FF0000"/>
                </a:solidFill>
              </a:rPr>
              <a:t>ist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dein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Lieblingsfach</a:t>
            </a:r>
            <a:r>
              <a:rPr lang="en-GB" b="1" dirty="0">
                <a:solidFill>
                  <a:srgbClr val="FF0000"/>
                </a:solidFill>
              </a:rPr>
              <a:t>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Sachkunde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oder</a:t>
            </a:r>
            <a:r>
              <a:rPr lang="en-GB" b="1" dirty="0">
                <a:solidFill>
                  <a:srgbClr val="FF0000"/>
                </a:solidFill>
              </a:rPr>
              <a:t> was?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smtClean="0"/>
              <a:t>Maths is my           favourite-subject x 3</a:t>
            </a:r>
          </a:p>
          <a:p>
            <a:r>
              <a:rPr lang="en-GB" b="1" dirty="0" smtClean="0"/>
              <a:t>What is your            favourite subject?</a:t>
            </a:r>
          </a:p>
          <a:p>
            <a:r>
              <a:rPr lang="en-GB" b="1" dirty="0" smtClean="0"/>
              <a:t>Maths or what?</a:t>
            </a:r>
          </a:p>
          <a:p>
            <a:r>
              <a:rPr lang="en-GB" b="1" dirty="0" smtClean="0"/>
              <a:t>Topic is my              favourite subject x 3</a:t>
            </a:r>
          </a:p>
          <a:p>
            <a:r>
              <a:rPr lang="en-GB" b="1" dirty="0" smtClean="0"/>
              <a:t>What is your favourite subject?</a:t>
            </a:r>
          </a:p>
          <a:p>
            <a:r>
              <a:rPr lang="en-GB" b="1" dirty="0" smtClean="0"/>
              <a:t>Topic or what?                    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663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Maths</a:t>
            </a:r>
          </a:p>
          <a:p>
            <a:r>
              <a:rPr lang="en-GB" sz="2600" b="1" dirty="0" smtClean="0"/>
              <a:t>German</a:t>
            </a:r>
          </a:p>
          <a:p>
            <a:r>
              <a:rPr lang="en-GB" sz="2600" b="1" dirty="0" smtClean="0"/>
              <a:t>Science </a:t>
            </a:r>
          </a:p>
          <a:p>
            <a:r>
              <a:rPr lang="en-GB" sz="2600" b="1" dirty="0" smtClean="0"/>
              <a:t>English</a:t>
            </a:r>
          </a:p>
          <a:p>
            <a:r>
              <a:rPr lang="en-GB" sz="2600" b="1" dirty="0" smtClean="0"/>
              <a:t>PE</a:t>
            </a:r>
          </a:p>
          <a:p>
            <a:r>
              <a:rPr lang="en-GB" sz="2600" b="1" dirty="0" smtClean="0"/>
              <a:t>Music</a:t>
            </a:r>
          </a:p>
          <a:p>
            <a:r>
              <a:rPr lang="en-GB" sz="2600" b="1" dirty="0" smtClean="0"/>
              <a:t>Art</a:t>
            </a:r>
          </a:p>
          <a:p>
            <a:r>
              <a:rPr lang="en-GB" sz="2600" b="1" dirty="0" smtClean="0"/>
              <a:t>RE</a:t>
            </a:r>
          </a:p>
          <a:p>
            <a:r>
              <a:rPr lang="en-GB" sz="2600" b="1" dirty="0" smtClean="0"/>
              <a:t>D.T.</a:t>
            </a:r>
          </a:p>
          <a:p>
            <a:r>
              <a:rPr lang="en-GB" sz="2600" b="1" dirty="0" smtClean="0"/>
              <a:t>ICT</a:t>
            </a:r>
          </a:p>
          <a:p>
            <a:r>
              <a:rPr lang="en-GB" sz="2600" b="1" dirty="0" smtClean="0"/>
              <a:t>Geography</a:t>
            </a:r>
          </a:p>
          <a:p>
            <a:r>
              <a:rPr lang="en-GB" sz="2600" b="1" dirty="0" smtClean="0"/>
              <a:t>History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err="1" smtClean="0">
                <a:solidFill>
                  <a:srgbClr val="FF0000"/>
                </a:solidFill>
              </a:rPr>
              <a:t>Mathe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Deutsch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Sachkunde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Englisch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Sport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Musik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Kunst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Religion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Werken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IKT</a:t>
            </a:r>
          </a:p>
          <a:p>
            <a:r>
              <a:rPr lang="en-GB" sz="2600" b="1" dirty="0" err="1" smtClean="0">
                <a:solidFill>
                  <a:srgbClr val="FF0000"/>
                </a:solidFill>
              </a:rPr>
              <a:t>Geografie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Geschichte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subject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Schulfach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825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ie </a:t>
            </a:r>
            <a:r>
              <a:rPr lang="en-GB" b="1" dirty="0" err="1" smtClean="0">
                <a:solidFill>
                  <a:srgbClr val="FF0000"/>
                </a:solidFill>
              </a:rPr>
              <a:t>Maus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data:image/jpeg;base64,/9j/4AAQSkZJRgABAQAAAQABAAD/2wCEAAkGBxITEhUSExMVFRUSFRUVFRUVFRUVFRUVFRUWFhUVFRUYHSggGBolHRUVITEhJSkrLi4uFx8zODMtNygtLisBCgoKDg0OGhAQGi0lHyUtLS0tLS0tLS0tLS0tLS0tLS0tLS0tLS0tLS0tLS0tLS0tLS0tLS0tLSstLS0tLS0tLf/AABEIAMIBAwMBIgACEQEDEQH/xAAbAAACAwEBAQAAAAAAAAAAAAAEBQIDBgABB//EAD8QAAEDAwMCAwYDBgQFBQAAAAEAAgMEESEFEjFBUQZhcRMigZGhsRTB0SMyQuHw8QcVcqIzYoKy0hdDUmNz/8QAGQEAAwEBAQAAAAAAAAAAAAAAAQIDAAQF/8QALREAAgICAgEBBgUFAAAAAAAAAAECEQMhEjEEQRMiYXKxwRQyUWJxM0KRofD/2gAMAwEAAhEDEQA/AMxDUgjBCjLULKMkI4JCu9u7uV5X4emToZVk4S4ZKiSpRq8IpBJEK6KNcAi4Yl0GK9hRMFISrYoQnVFBwklOkGxP+C8lXJRrV/gr9EJPRrncwMyhpPeTiGnAAwozQ2cr4XK2N6DFBtFGLpn7IW4Shj7cFES6mGt81VS/UYJdboOEg1kD20PqfzVjtTtkfqha6Xc+Nx5Ac77j80JTR2eE9zf7X9g907QCe3CXOqLpf+ILjlXxlBs4WHRyeijI4XQj324XjHkhRnIVlU4/beRZ+i8bHc3Upr7x5s/T9FYwpJvo6/NXvR+VES2yiVZK5DuclSOMomUIzldKVELoS0KMoJQUfTBJInZTOmkUZRCg6SAFQ9ivRNhd7VPBlIlU1lEOChK/K9jbdUaRmkcSuV3sFyHJC6MzFTmysMJTRtGeyg+AqLnsFi0Rr3aiTEpimKNmsFY43RsMt8FVmmIR1FQk/FVg29GCKZl1o9PiNuFHT6EMA7pxAxNPE62MiIaAh6hoRkxvxyhHMJUWqGEVY3KXlaaSgtnqgnUqtFaMJxMhpQ8/wk/Ba/T9FafeITT8K0DDQg8dgas+auHcEKVZks8oz9XBbjUdMY8HGViqyEiQj/4st/uwl4OJ2eIqjl+X7oD9kFEuIRIaoSsS2cZTcqLJCrd4AsqQMpVsxfMffHbZ/wCP81B0i6tNnADqwH/tQQdlO42dfm/nj8sfoGNF8r10RPREUseEeyHsEl0cTEEkJChZaCejxwk88NiqRmmIylgymNP5BV6fTbjdaOj0/HCTJNIwlIKg6Wy0s2nY4Sas05x8lOOVBsVmoyjaWYIOSit1XkeCqt2g2NjOuQgkXKOxR5JD5IOphCYPmBQkzbnCn0AXx02USKVFRQIn2SbkEXCkuUwpYAHBdtsrIXZXTgYUNGhEtdhCRv8Amphy7GVQQwXKpjPvLo5cEKuPm65ZsITIUO9mQi9l+FS8dkvIRjelYA1USvCjBVjba+VTI9VUk1oZMjUPwsJXZnkHYNPzWxqpAASSsXUm9RKfJn2KWbOzx/6WV/D7njI1TPEiNyreVFs4LFkwsqwUTM268ijWTDZ7Wg3Z/wDmPqUGxmUzc68oHQxY+DrfoqHQdU7Z2ea1yi/2x+gZR9AnEEdgkVO6ybRzm3KhkOGwuVJq2O5R0s2OUEXXKEXQGF6TAMLW0UIWV02UA2WnoneaTKwIZfhxbhKK+nCayTABKqyZc6ezGcroQk0+E8r3LP1r7LtxO0Er9r5rkNuXK1I1GlilVgnCVwzKW/K5pR2Foe00qJLkngksjo6gFJWxQiofhDRuN8qd7qbGeS6IOkEKjkwrWPv1QvAXCRF5Gx+Qdey9ZOFR7S6vhhSuZuQVE4nhXGNW0sIsimRjok3IViOqpTe+QgZ6qVuNy1E9OkWo04RquhbM9VTvd+8SrNEgLqmQtBO0XyLi4Hu2+f0KLdQ7sJ14Ghc5zxmxkcCCMi2V0YIcpbO7x5NYMj/j7mihoGTxs9rE0usQTbOLi9/T7rP1X+Hrrna/m9gfpdfRaanDBbsFz5V3Sxxl2jjZ80j/AMPw39+Tywrf/Te7sTBre1rmy3b2AnPC8J28HhD8PD9DHx/WtCMNY2AXNoXOB8i4G/1+iEmprLVVUu7WWlwu0xOabi9m7W8X8z9Ez1zwsHEuhIP/AC/zXLlwt7j6HV5f9nyr6HzGSOynHNZNNU0qWP8AejcB3tcfMJHI6y5/gzjCHTjqVU+pHAQUpuvWCy3FDJDaimTunr7LMwuCIExU5RsBozqV8XQ89YUmikypvcp8EZItqavySGqNyj5WlBTtyFaGhqKdq5WbF6m5M1FwcroXoVXxIzCw+NxV8RyhoyrwFImGxvRDJUvDyrmuTpaMHCULyyqiiJRLYrLcTBtFCOvKZQgDolcRtlFxzJaoYcQWIVvCXQVKlJWqkEYYONwl1TTBy8NVcdlfTe9gdVbgvUVl/h3TAZRfPwWp12uio4vaOaSXODI2MAL5JHX2sYO+CfIAlT0LThG3cRk+v58JV/iF4fNdFHG2QM9m8vvYuvdpbYC4zldWOHFUhl0R0fWPbguJabOLDsJLdzTYgE82IIv5dkcZkl8K+HhRw+z3bjcuJta59OnKaucAL/L6q6MyiSoHJSGu8WUwOxsoLr7cD3dw5aHcEjtdLPHFfJ7O0bSRf39pIJYOWgg4J4uMi5XxvVNRkkmLnWbazWsaC1kbBhsbGfwt8utyTcklNJ8UZKz6pXOd7ZlQGl17tcRbt7rccDyHmrpNXqH+6XbG9Ol1Z4KjJoWl3ORdxv8ACxPKGt+02OuCDznjp6/P4pJR1aKLJffoKJapwdtfe+bO7+fmUm1JgvcC24Xtx1I46cX+K+gR+H45buc91gMBv71+9zx/XCxviFoErgARbAv2AXBnjx7BkkmhA4KJKskUNqghUTjdZWunQxK8D0eIaDIplcJboGNEMalkkYIJsg5sm6JAVcjboRpGKbrlPYuTUYpBV0T17DAT5Kw0wHUodgsthKI3ISNhCJhF0tADqdqv2ryEAK4glMkw0SEoHC9bUIOou1UxzKiQg8ikRERzdJ4Z0wDzYJJqjWGPlsEG+oN73UXFCVL0ilQRvSSbyAF9A8P6PsAc74f2svmXheS8zWni4X2mA2aPRduD3veDFWXOOEDJkqVTVBpAJtfjzVVXJZpPlddSQWgKqeAOcm/3Qkz8W42gk9MJZq2rRsuNwwL2uLHF7fVZ6p167cEftCLXO0bRewNufTzVFRnFpDJswLxaxHXg3/llG/5DQSH2j4Y7+lsrHw6oALXyfdb6Xzxe6NpNWHFh5Fxc4n4FqdtCG5bDAyLawNa1vS2B8BlYnWjFv93ZfvtFj8b3Xs2su2+6/wArMc37Gxv5AIHT6aeQ7XPc4G52vHa2QCLXz/JCwpDLTq3YQDt+BA+WcpT4uowXe0HBz3+qNnpALtcOOrcWt5cD1srK2LdCBzbF1zeTjuJjAyMCGkYtFNpiW1VA5q4UmhkJiw3VscSs2ZVoCz2MQDFbuCivJFNxFJGReNch7r32iyiGgklchfark1GoYs4C4leE2Vb3rImWB1lOF4BKE9ovYn5TpDId0sl0U4pfRowNVFFIazpR7qBfHYpkR0VM0SE3SEkURlM6aYEWPKAiYiWM8lyylYiDig52ogNNlFkeVJ9hYX4c04ulbYgAHnK+oiS21l8nHyaSs14UoCxu9xtfgFM4az2rnPYMMuAb8ngher48OMN+pXFF1ZDWZS5zbE+7bj0yrW1YfHsJsbWyrqajzdwvxf8Asip42kW2j5KyTuwyeqPlGv8Ahqsc6zGOewk+8L2+JOOiTajp1RCy8jCA3+JrmnbewyAbiwwF9c1ysMYsGsAAwXH8l848R6yXkMaWeZaLD0z+aOkyyua2Y06hbk88/Dt/XdEwam8D3Sbnr0PkR80SKCB1iWsDuzTYHzNgR9kzpNMjbYiwPP8ACeOuR+SdRb9SEqRVEAW7j/xLe6ALE9gLci18D+Sb0FeYGkOHS9v9Vj8bfBK6oxtO5jrObnda4HzNgl2q1244duJAu4cm3P1JKZ6FWzfUcbJ23a4tdzuFrn1vz6L2OFzCWyAEHG4C3zAWR0TUSzqtZTamHizueh5uh+ZbA9FFTS2wgZ6UFpwnzwHN3Dpyl1SQGklcDjxk0x0zD1tPteVX7PCPrHb3kqh/ZQbNYvkCHLkdMEA9uUt7CQLlB7le2JemFNYLBbrlcYyuWs1jCZmMIR7iinvQ7m3KwhFoKviYrIYU1pNJc/gYRtmA6YuBT6kjBFyoxaMR1CZQUJGCo5JTWgEWRstwgKmK5Wigpm9lzqUAh22+03te1/iFoxmzMS02lPN8WIt7rrtc6/a64Mtj78p1UVr7Fzr7SSbXJA9L8Khs0c2HENd0d1+I6j9FaXj2vdeyrw6tMXsaj9Fpt0oFr/b4q+DQJN9nW29HX909hext8QtHQ6YyIHY+7jzf7A4+yGHBJytrRJQbFPiisP7KlhuHTENJBJLW3za55WioNPFPExjRcNHqS7qT3KG0nQS15qZgDIcMGDsbnI7Ep3x7x6cZXowXqzt8icYxjjh0u/i/+0Vbi0XPXp1UJZTa6pqSSLnqqXTHoMBUXZyMXa8GPad4z36r5vqtJGCdt/mvoOr7iLAZKw+twYIGFpxQYzktGVnkLTjplSZrRPuk26/LzVdZIGYOQkErQ5+OD9PJStx6KJcjSy1G7se3ZQY3/bz8T/dKxIQEdBVN7/vffNvumUrFoNju1MKWvc3qcfP+aWB4PXj+X6oqADFuf6/r4FFAZsqTUv2Rdz6Y/sUh1DUnPxwEbTm0ZFsu/rKCloyuHPJudJiXsAiOV5KAiJKe2Qg5nX4UqMC1BQwarpD3UWnKw1lkUV0Q2l8kRSAFE2U3IRsWOpQuRryLr1bkC2KCui5Xr2KuN1lQox5pNPveB3K2rKcAADgLD6LVhr2lb2llDgCFbH0FFLosoyCLC6Rcx4si4p9mZYyNV+0INwP67qcfBU2xXQUVHYgsry+TDilj6J7DdaUU4XlTHhJLI07HWaSIaTVusLm9uc2J/r80xrHvtujDO4Fhf0uMrNT3BuDb0Xmjai+aVzC73WWAFrXJOOPQlXx51PRfGvaRlJeg807XpIiRKMHkfmO3Raylmjkbdrr+R5HqEr1HQg+MWvut1547pHQCSndtc1xv17q9tCal/JsTAgNSaQMLoq15be1vXoqK6WzC57sngH04/NOlsmzNarUuAJ5KxetVDrFx5P07eq1erVQLdwHp555WRrxe4OQOnp1smaBEx2oyF3fzQlPH7yZapDsNhncceQ6oeNm3JPChVs6pLhBfELMQ2Z68d/RJpEU+pvi/U4VBOUWRR1HUG+0nkrdeGqISus71BWKNEXC4wRkefktv/h5qbX3a7D2AD180rdI01atGmloS3AHGBZDup3HFk+kfgELvZiy5fZ77ILsz3+UuKT6ppbm5st3G1U1cIcCCncE0U4nyuoZlQYcpxrNHteR0Sh7bKDXoKHUz0cClEb1e2ZI4moKdyuQZnHdcloFFlQzsl7xlOKq1kqeMp4mR7TyWK0Wk6u5uLrPxCyMgbfyTq1tBNb/nBK4Vbzm6QxVFsHlERVpRlK/UDZoaSsdfOU9p33WLoqrK0dLVYU3NsA1cQFQTcgdzZQdOLIaWe2e3CVyXqYZfhqWxDt9yCNxsQPMAH7qrRtIhgv7J+4l267y298DAsAlo1Xu0fDCKhr2nofjYr0oT8ZbTS/0Osk4xcV0zTS1UwF9m4d2kFItU1KQZMcg+B+68bWj0+YU/x3/Ofn+q6IuMummT5CCo8ZFvu2z5gi3lmyTVfiv2h999+gsDYX59Sb2+a17trjkNPq0H7KQpIP4oYj8LI8GHmYCs8Wx2DQ12LDytc5CXSa62RwAbybXsevcfmvqg06k60zPp+i9n/BxscfYACxvYAG3XIyhxkNGUbPietyEPxnbfp9UstLJhrHG/ZpP2X0Ct8a0cLnCm0+M2IG+TqRgZsSktZ49rH3DBFCP/AK4xcf8AU66kopds6M+X2k20teggg8O1bsiF/wArfdXu8PzMzIWM/wBT2j6XVdVq9RJ/xJpHeryB8hYIeGme4+6xxv1DSfqs3FEthmwM/wDdB/0Au+trKuCrbG4uY07jy4m30GERDoM7v4Q3/U4fYXTWh8Hl1t8zR5NaXfUkfZSllgu2DlXqX+E/E1Q6pjjebseS3b2xg3PovpUsmFk9J8O09OQ8EveOHO6egGExlrz04XHm8iKehG1ehgJsqTphyeAs5NrNv4fqgKzWHPFuAqRzKtDckVazOHPcfNJZeVfPMhA65UwWWtXbFONiOoqe5uj8DWA/gndlyeGBeJvZoIkllJQxflRdKF5G5T6MkGQBHxWQUCKYOq12ZonK3KKoqB7zjjuqaWPe8DzWvpYrNACaMeXZkrAINGt/FlEClkZxkJkxiOp48Iywp9B4oVscvXREqM7bOUmvUuFASKHxhV+02oioS+oOFOcLM0Fiu6L18gslcPKNLlxyxpMWiuSocOCVU/VZhw6/qAvJH8oGVyvizzjpSf8AkDRoNPr3v/eIHoFZqVI+RhaHtyCMg9fQpPp1SE0NTjldq8rMvUFGOd4FsSXT4vfDM58yVfF4Tpm873+rrD5Nsn88t+qEfMoTz5X6hcmURaVCz9yNo87C/wAzlVTYR0kmEpnlysm5dgLA9EU8uUuL1fFIioXoA43ttyhaqQWsEMzuuLlRePEahXU3BQUsia1YSmWPPqn4UGihziujaeVbsVsbEHoxKB3dPdChByeEkaE9011gCEjlTMh2YB2XKAqvJcqc0UPmzWqe1dZWxuwlZiyAlFiTGUC12VcHIJaMHadPteFuqRwIBXza9in2la7sw7hUjKuzJ0bdpCJEo2+izcfiGHncha3xDfDOFTlENjGqqAX37KyJwKzQrweSioa+wxlCl2YcVLsJVVTryWpJCG9meVzyaXYsibZuqLZUAhKZLhVe0K5pQUuhLGk0gHVK62q7KmWUnqg3gp4YK2CwmCtLUaNY6JLlTiCrxMNH17nY4R1K3F0liGVoaZtwEkkZHsnCW1UPUJq5qFnFgVomEhkspRVChM3Kr2LpSoA3hddqvagKR5HKPY4lb2iKRYLVx3S6dmQnE9glFQ65SOdhZUW2UgqnyW5UW1LUG7EoIfwrdNrdpseEvmqSfRRh5SPZqNg2VvdckjH4C8W4gFkgUAuXKyKnFWtXLlgEZFNnC5cgwMkOUZHwuXIx7NE4ImnK5cqy6KBl+ES04XLlx5+icgadLply5JiEB1aFy5dRip4XjFy5BmLmpzpzjZcuU5GQU8pfqBXLkqMxPIvWLly6ABMZRcRXLlJjwK6k4S1eLlgsqmQrly5NECPCiKdcuTBCguXLkop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5153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8308" name="Picture 4" descr="Cute Mouse Funny Wallpap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2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is your favourite subject?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My favourite subject is…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What subject don’t you like?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don’t like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dein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Mein </a:t>
            </a:r>
            <a:r>
              <a:rPr lang="en-GB" sz="2600" b="1" dirty="0" err="1" smtClean="0">
                <a:solidFill>
                  <a:srgbClr val="FF0000"/>
                </a:solidFill>
              </a:rPr>
              <a:t>Lieblingsfach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Welche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Fach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magst</a:t>
            </a:r>
            <a:r>
              <a:rPr lang="en-GB" sz="2600" b="1" dirty="0" smtClean="0">
                <a:solidFill>
                  <a:srgbClr val="FF0000"/>
                </a:solidFill>
              </a:rPr>
              <a:t> du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mag … </a:t>
            </a:r>
            <a:r>
              <a:rPr lang="en-GB" sz="2600" b="1" dirty="0" err="1" smtClean="0">
                <a:solidFill>
                  <a:srgbClr val="FF0000"/>
                </a:solidFill>
              </a:rPr>
              <a:t>nicht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07504" y="4653136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5-Point Star 1"/>
          <p:cNvSpPr/>
          <p:nvPr/>
        </p:nvSpPr>
        <p:spPr>
          <a:xfrm>
            <a:off x="251520" y="1268760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5-Point Star 9"/>
          <p:cNvSpPr/>
          <p:nvPr/>
        </p:nvSpPr>
        <p:spPr>
          <a:xfrm>
            <a:off x="251520" y="2924944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5-Point Star 10"/>
          <p:cNvSpPr/>
          <p:nvPr/>
        </p:nvSpPr>
        <p:spPr>
          <a:xfrm>
            <a:off x="251520" y="2420888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QAAAACwCAMAAADXEUCVAAAAwFBMVEXwwA4AAAAfGhcNDReaexL1xA6HbBQcGBcAABj1zT0XFBdVRBXVqQjzyz35xw+EaghLPAT///+xjgrNpAzcsA3EnQvltw3vvADrvA5DNgSRdAiIbQjfsg03LAO5lAukgwkeGAEjHAJ8YwcwJwM8MANqVQZzXAariQq8lgtQQAUYEwEpIQILCAD00VReSwVXRgX002f99uL22oL889hfTBVsVxRBNRb99t4qIxf4453224s6LxZvWAbzzkj+++4wKBZTyfPpAAAIZklEQVR4nO2cC1fiOhCAU20WdLkB+qYtLS3IQxB11X149+7+/3910yah6YMFpIAuM+d4DjRpJvM1nZlMVNRN5PHH3dU/5yX/fXlKTUf059cDsm18ZoJs/OWRAXh8sBFGWqiek0wTBHffEgD0+SNiPn+/aJyRXPx+1gmyH35RAK82sl6a1/TiOUnjuhn7yH7toieMnE/NU8/nFNJUEcJP6NUm6lnaTwmExH5Fd1j/en3qqZxGGv+a+A79g93U/sblWUnq8RoqvkJX1stl8vki/nRGMr5ICFy+WBRA63OyApoaOnVqckxxtMTvXT+3MgDozCQF8BkAAAAAAAAAAAAAAAAAAAAAAHDqCR1bAAAAAAAAAAAAAAAAAAAAAAAAAAAAAAAAAAAAwKkndGwBAAAAAAAAAAAAAAAAAAAAAAAAAAAAAAAAAAAAp57QsQUAAAAAAAA2Aaj6c6ujT3Qn2WGOWwDAU60oU916zwisSTLJibVN3y0AkJFSlMXoRjVI3fOuTVpslq1t+m4DoFMCkEjfQ+91FRhshsY2fd8OgIpeLwEjla0W7oaBjgUgCpz9Z5vp6aWDxvtTPRoAJZruPdmSnvZHAqBENSzYgp53C8AjQqxpe7bgBHr1uYH3DkCaGCYojDiBsDYCHwhAcjGY8yVQ20vwsQAgrC1qXgIfDAAiKlNzU1co/GgAkMFS5Fkh41y3XSpfzXXEmMy4s63utm5zU9EsA9i0edsDALlJr89NuQFjM/Tabc8NLJK7wY/bVGJf6qomV9pa2g3HbY95lQ69va1n4xkT1/PanqdqPinbsdIX6llmngEg9G7aqrbWItgDAA7T64upFB6csDNnvmEwWurydqm8QeGZHxuXKDkJ2JiYTO/7t/zaoP/TLCAgyO1xfYvhLBCtAgBx2vzu4X1rzd5tHwAm06NlDdNhzoylFCHK72Vu3GoAejEHG5rSDgxbbr61p+d0+fpCavSqfdU+APQigLAwXaVj7gNgFWplcQ2hDvs3xcYolHVp+cZxJYE9ACA/D4CU7Kd75pWD2B0A1gflAanT5Y8ZGyX7lcSFZroWVW11AiA5ANiseF5KJLBvAIBahs98wtine+LkLlJloKLccqbWuLLZxStdJWlVeML6AFhLrmYx7HX6kVB6U3BM68cV3/lzwoFYAFGv0xsN+fMcBLx9td4Sfb2+wBPkAdC2kfCiyv0hAeCJsDjUHWwE8VBMGO8IQCQGPNEaxIFDHEsP2+kKCbn9fiTpI8hQ0yyiY0qvAH0D3WQuE/Fo8hG7ZgDWT/bNtdKQi3HAS4kxeiOANnu+nsMAY9TyFkqbd8ZiAUyYPuoSYmo/q1EJAEOdzcVq87VSkbbXBoArvVm1Yo0tvXtjLwAjf6UXI9MVgZXwBZaZhB2338rBXpXssHg9vcMBwCzmzKVyOWFr4nYqA9oBgJd+7ciuO8vn+HBypkHTpry/yW7Fk9s1NtQGgLvsWIq1wisEbwQQpm4v0qqyWOEgJuWmTJearQ59eHAALAZqRJJcnrA7AB5WRyp1conIIPjqGlXXpY38G5AMtnanWRsA9rnfkWUvAAjfs1tomJvdL29iL3RWWwHC2pbVO97NuuoBID/hQiYny1sBICcqjSUSYb51rs5u/xoA2CzXo29NuW9caf+xAGC+ww0OBYDGdq+YzysRU5fPGk8EgEW+wfRgAGhs991eYbhOktG/i1eAsEDNPHGlE0xl9MY8QDBIwkkrmLjjWcSGSELfu3CC3EuzmmBVGOSS2wv8ITT9qSiKMSZoygjMrC3D4IEBYD6fMevE1mS8tkS8OTmp8AF5laIObWyZCB0WAPaXskmYVafmfu5O6ZbN6WlJDxlPc04OS4ZtkwofFMCqHjMycko9qYs1lh7Q2g3K2nqAQztMHDn98zLDttkMHQ4AXZr6jBsk9ucWz9tcXrxOu9yqGQBeLypuUUsARGxnFZ8b0+EvAh1QyQxblR/+sB2uGUB2OuzoYVtUYIarIcUGfakGSYFiEqcWx2IRW6LAVShSSAAY0+EEJ47T4RWvwVidthCNBJoXsStRapgvCnDrCyI1A5jPRGDrDbP0JHPDhlgTaQlrVc2P+VuKsxptrkxVAqBEVIUplnt6od+j0XRVIR1bOeDrS2I1A6iSSMu6iQJIQYaiDGVV1zilzY9kc4CdNd2VaOui6OEBzLVcP7eiy2BVhsPmsKJdnpQvA8CWW0qDE7kVjnVzWfzgAPp6IRX3Sl1GQdaFBPm25bwwKZI90zThN/tKWTLmGw9GDg3AM0rDFY7GlDifqpryM11apUllFqUAsFFaUzNdGm7T0VhtAIrbEboO5z0XVezEMJl0hPu7Hf0sHkjSUN1jrYPOhOQOR7mEIwlAcvgZrsZbRP2xvt3h6IaD2F0B8GPsTDw3NNef1rcmbnpePbEqTrOJE6bH1RoN67njcdFuqG47fzzOx/PCYOvj8Q1H8bsC2PW3xbf6fYbCx2J7pfo/q8Ola2vU5gX+XgAAAAAAAAAAAAAAAAAAAAAAAAAAAAAAAAAA4NQTOrYAAAAAAAAAAAAAAAAAAAAAAAAAAAAAAAAAAACAU0/o2AIAAAAAAAAAAAAAAAAAAAAAAAAAAAAAAAAAAABOPaFjiwTgOQWgOVV/Jfe3CtJSAM8UALJeLunnxsX40znJ9wY1+vLFoisAq8nni8blWUlq87WLr9AdNv9Nv52fXH9t4Tv0apOweeqpnEaaIbFf0RNGSD1LAs1PDsJPqPtqIz9uXp/Xa9BoXDdfLGS/dlH314ONiP78m148H7n4/pz835mHXxRA99udjTCequckYfKPDOyHx24CoPv4BduV/yzgbxbbRon9KYBu9+nLf1enzk2PK1d3Px5T0/8H1v5OXsmfp0gAAAAASUVORK5CYII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004888"/>
            <a:ext cx="30480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http://www.myblogtrainer.de/wp-content/uploads/2010/09/ortsbeginn_Deutsch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" y="82550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8" y="1756790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ossessite.com/storage/Musik.png?__SQUARESPACE_CACHEVERSION=131610525159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654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4209" y="4797152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14526" y="4911551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7864" y="620688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620688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" y="3145987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71800" y="4033224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214" y="650859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37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162" y="260648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3410" y="497307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 descr="http://www.myblogtrainer.de/wp-content/uploads/2010/09/ortsbeginn_Deutsch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1852"/>
            <a:ext cx="2337213" cy="167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bossessite.com/storage/Musik.png?__SQUARESPACE_CACHEVERSION=131610525159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01" y="2211925"/>
            <a:ext cx="2536607" cy="15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4162" y="2652963"/>
            <a:ext cx="2980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Geografie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4494889"/>
            <a:ext cx="3316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Geschichte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3053" y="4494889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8247" y="2787242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9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tse1.mm.bing.net/th?id=OIP.M57cd8cbfe0ee4bf609506f6ad69e0c8d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88" y="3882336"/>
            <a:ext cx="1939485" cy="1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34209" y="4142787"/>
            <a:ext cx="295232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2"/>
                </a:solidFill>
              </a:rPr>
              <a:t>werken</a:t>
            </a:r>
            <a:endParaRPr lang="en-GB" sz="66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3203" y="404664"/>
            <a:ext cx="2501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Englisch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767" y="457316"/>
            <a:ext cx="24940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Religion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445" y="457316"/>
            <a:ext cx="2085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Mathe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2306489"/>
            <a:ext cx="3302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Sachkunde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6740" y="3904009"/>
            <a:ext cx="1807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Kunst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9992" y="2132856"/>
            <a:ext cx="4280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Hausaufgaben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07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4291" y="1052736"/>
            <a:ext cx="4038600" cy="56886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break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lesson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homework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lunchtime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The assembly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(The) Reading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Short/Shorter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Long/Longer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Early/Earlier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Late/Later than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052736"/>
            <a:ext cx="3888432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Pause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Schulstunde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Hausaufgaben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Mittagspause</a:t>
            </a:r>
            <a:r>
              <a:rPr lang="en-GB" sz="2600" b="1" dirty="0" smtClean="0">
                <a:solidFill>
                  <a:srgbClr val="FF0000"/>
                </a:solidFill>
              </a:rPr>
              <a:t>/ die </a:t>
            </a:r>
            <a:r>
              <a:rPr lang="en-GB" sz="2600" b="1" dirty="0" err="1" smtClean="0">
                <a:solidFill>
                  <a:srgbClr val="FF0000"/>
                </a:solidFill>
              </a:rPr>
              <a:t>Mittagszeit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die </a:t>
            </a:r>
            <a:r>
              <a:rPr lang="en-GB" sz="2600" b="1" dirty="0" err="1" smtClean="0">
                <a:solidFill>
                  <a:srgbClr val="FF0000"/>
                </a:solidFill>
              </a:rPr>
              <a:t>Versammlung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(das) </a:t>
            </a:r>
            <a:r>
              <a:rPr lang="en-GB" sz="2600" b="1" dirty="0" err="1" smtClean="0">
                <a:solidFill>
                  <a:srgbClr val="FF0000"/>
                </a:solidFill>
              </a:rPr>
              <a:t>Lesen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kurz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kürzer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Lang/</a:t>
            </a:r>
            <a:r>
              <a:rPr lang="en-GB" sz="2600" b="1" dirty="0" err="1" smtClean="0">
                <a:solidFill>
                  <a:srgbClr val="FF0000"/>
                </a:solidFill>
              </a:rPr>
              <a:t>länger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Früh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früher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err="1" smtClean="0">
                <a:solidFill>
                  <a:srgbClr val="FF0000"/>
                </a:solidFill>
              </a:rPr>
              <a:t>Spät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später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als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The school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Schule</a:t>
            </a:r>
            <a:endParaRPr lang="en-GB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4869160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051492" y="4883580"/>
            <a:ext cx="20438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Bonus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4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9512" y="980728"/>
            <a:ext cx="4253733" cy="532859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Monday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Tuesday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On Wednesday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first  hour (lesson)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second hour is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/>
              <a:t>in the third hour is </a:t>
            </a:r>
            <a:r>
              <a:rPr lang="en-GB" sz="2600" b="1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in the fourth hour is 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 I have in the fifth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sixth hour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/>
              <a:t>I have in the seventh hour …</a:t>
            </a:r>
            <a:endParaRPr lang="en-GB" sz="26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716016" y="1047056"/>
            <a:ext cx="4176464" cy="58052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Montag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Dienstag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Mittwoch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ersten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zweiten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...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dritten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600" b="1" dirty="0" smtClean="0">
                <a:solidFill>
                  <a:srgbClr val="FF0000"/>
                </a:solidFill>
              </a:rPr>
              <a:t>in der </a:t>
            </a:r>
            <a:r>
              <a:rPr lang="en-GB" sz="2600" b="1" dirty="0" err="1" smtClean="0">
                <a:solidFill>
                  <a:srgbClr val="FF0000"/>
                </a:solidFill>
              </a:rPr>
              <a:t>vierten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Stunde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ist</a:t>
            </a:r>
            <a:r>
              <a:rPr lang="en-GB" sz="26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sechten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GB" sz="2000" b="1" dirty="0" err="1" smtClean="0">
                <a:solidFill>
                  <a:srgbClr val="FF0000"/>
                </a:solidFill>
              </a:rPr>
              <a:t>Ich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habe</a:t>
            </a:r>
            <a:r>
              <a:rPr lang="en-GB" sz="2000" b="1" dirty="0" smtClean="0">
                <a:solidFill>
                  <a:srgbClr val="FF0000"/>
                </a:solidFill>
              </a:rPr>
              <a:t> in der </a:t>
            </a:r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err="1" smtClean="0">
                <a:solidFill>
                  <a:srgbClr val="FF0000"/>
                </a:solidFill>
              </a:rPr>
              <a:t>Stunde</a:t>
            </a:r>
            <a:r>
              <a:rPr lang="en-GB" sz="2000" b="1" dirty="0" smtClean="0">
                <a:solidFill>
                  <a:srgbClr val="FF0000"/>
                </a:solidFill>
              </a:rPr>
              <a:t> …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0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My timetable – </a:t>
            </a: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Stundenplan</a:t>
            </a:r>
            <a:endParaRPr lang="en-GB" b="1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355976" y="630932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95936" y="5949280"/>
            <a:ext cx="7200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91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Happy Birthday Song in German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	</a:t>
            </a: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liebe/r ...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(add the name of birthday person)</a:t>
            </a:r>
            <a:br>
              <a:rPr lang="de-DE" sz="4000" b="1" dirty="0" smtClean="0">
                <a:solidFill>
                  <a:srgbClr val="FF0000"/>
                </a:solidFill>
              </a:rPr>
            </a:br>
            <a:r>
              <a:rPr lang="de-DE" sz="4000" b="1" dirty="0" smtClean="0">
                <a:solidFill>
                  <a:srgbClr val="FF0000"/>
                </a:solidFill>
              </a:rPr>
              <a:t>Zum Geburtstag viel Glück!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67544" y="551723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Viel Glück! - 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Good Luck!/All the best!</a:t>
            </a: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8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393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tamtam-erlebnismusik.de/WebRoot/Store8/Shops/62679254/MediaGallery/Mein-Hut,-der-hat-drei-Ecke.jpg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lum bright="90000"/>
          </a:blip>
          <a:srcRect/>
          <a:stretch>
            <a:fillRect/>
          </a:stretch>
        </p:blipFill>
        <p:spPr bwMode="auto">
          <a:xfrm>
            <a:off x="395536" y="332656"/>
            <a:ext cx="8208912" cy="6192688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Mein Hut,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der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hat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drei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>Ecken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Comic Sans MS" pitchFamily="66" charset="0"/>
                <a:hlinkClick r:id="rId4"/>
              </a:rPr>
            </a:br>
            <a:r>
              <a:rPr lang="en-US" dirty="0" smtClean="0">
                <a:latin typeface="Comic Sans MS" pitchFamily="66" charset="0"/>
              </a:rPr>
              <a:t>My hat, it has three corners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Mein Hut, der hat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Drei Ecken hat mein Hut.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Und hätt‘ er nicht drei Ecken,</a:t>
            </a:r>
          </a:p>
          <a:p>
            <a:r>
              <a:rPr lang="de-DE" b="1" dirty="0" smtClean="0">
                <a:solidFill>
                  <a:srgbClr val="FF0000"/>
                </a:solidFill>
              </a:rPr>
              <a:t>So wär’s auch nicht mein Hut.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/>
          <a:lstStyle/>
          <a:p>
            <a:r>
              <a:rPr lang="en-GB" dirty="0" smtClean="0"/>
              <a:t>My hat, it has three corners, </a:t>
            </a:r>
          </a:p>
          <a:p>
            <a:r>
              <a:rPr lang="en-GB" dirty="0" smtClean="0"/>
              <a:t>Three corners, my hat has. </a:t>
            </a:r>
          </a:p>
          <a:p>
            <a:r>
              <a:rPr lang="en-GB" dirty="0" smtClean="0"/>
              <a:t>And if it didn’t have three corners, </a:t>
            </a:r>
          </a:p>
          <a:p>
            <a:r>
              <a:rPr lang="en-GB" dirty="0" smtClean="0"/>
              <a:t>My hat wouldn’t be my hat.</a:t>
            </a:r>
            <a:endParaRPr lang="en-GB" dirty="0"/>
          </a:p>
        </p:txBody>
      </p:sp>
      <p:sp>
        <p:nvSpPr>
          <p:cNvPr id="44034" name="AutoShape 2" descr="data:image/jpeg;base64,/9j/4AAQSkZJRgABAQAAAQABAAD/2wCEAAkGBxETEhITEBAWFhEVFhkaFRYWFxkWHRwaHBQXGBoXHRgaHCggGBsnHRYVITQhJyorLi4uFx8zODMtNyktLysBCgoKDg0OGxAQGywmICY0NCw0LywsLCwsNDE0LCwsNC8vLC8sLCw0LC0sLCwsNC8sLCwsLzQsLCwsLCwsLCw0LP/AABEIAOkA2AMBIgACEQEDEQH/xAAbAAEAAgMBAQAAAAAAAAAAAAAABAUDBgcCAf/EAEIQAAICAQEFBQMKBQIEBwAAAAECAAMRBAUSITFBBhNRYXEiMoEHFCNCUmJykaGxM0OCksFT0RUkc8I0RGOTorPw/8QAGgEBAAMBAQEAAAAAAAAAAAAAAAIEBQEDBv/EACgRAAICAQQCAQQCAwAAAAAAAAABAhEDBBIhMUFRIgUTMmFx8YGR8P/aAAwDAQACEQMRAD8A7jERAEREAREQBERAErO095TR6txzWi1h6itjLOUXbt8bO1vnRYo9WUqP1MBHLK9oNs9NM9Duqh6w1feMEZQMuCpyq8AeOJ1js/2k0+rXNL4cD2qmwHXzI6jwYZB8ZzarY3zq+mgMVZa7bEbwdVVVyOoy+COoJlTsfYwFr1C06bUozGveYhVcDeenf51nGXUj2WU8QcS3nhHc68F7UwhvaXFHd5G2hr6qENl9i1oObMcD08z5TlWl+U/U1I1ViJdcuQtg6gcC+6vC9eXGvnnkJH1FNl9I1ut1O/vnFFasu+zH6o3crp1AyWxlwBxYETw+2/JWWJ+f+/gtds/KHbbqK6dGe6Q72XdQzt7JI+jI+jHDqd4+Amz9hdrX3fOU1FgdqnXdbdC+y1YPIcOe9OcaHsyU0i60jCLfWa8ZG/3jiuy9s8cHfwoPRc9ZuPYK3d1l6fbpRh6o7Kf0dZ6yhH7ba7TPeWOH2m49pnQIiJWKYiIgCIiAIiIAiIgCIiAIiIAiIgCIiAIiIAmjfKFtEs9ejT3SBbefuhx3af1MpJ8k85vM5Pq9T32p1V3MNaUX8NX0Y+GQ5/qnvp4bp8lnSY9+RX45MS6q+ixdRpgrWorLuPwDq2CRke6cqpB8sdZV6zZes2glm0GRW3SAwIG8AjENu6cZBZeJBsJPgOUt590Ost0tvf0Dezjvqs4FijqOgsA5HryPDldzYm/nHs0NRgb+cOyw7F17NbR2jU11mytA2ossO8XTmtyseKoegXG6eAmm6bs3fq7Lm0VR7lMnddyrhW3d2oseFrMoyVbiAQN7jMfaLUUXXudCClRyyMwIFduRvq6fVpLlRhuAccBynSNndotJpdn1nTITYSUWlj7Zv5v3h8cneZvDj1Epu1yvJQdx5jfJr+0e1l2opfZ9ul7u/Cb7AbqogYHJQ8Vb2fZAyp8eE86bXHTX1aoDKpvLaBzNT43iPNSFb0UjrMVStlntffusO9Y/ifAeCgcAOgEyS7jwJQcX5NDFpksbi/J1em1WUMpBVgCCORBGQZ7mkfJ5tLdL6Jz7gL0Z/wBIthk/oYgejL4Td5mTi4tpmPODhJxYiIkSIiIgCIiAIiIAiIgCIiAIiIAiIgCIiAQ9r6wU0XWn+XW7f2qT/icn2XQUpqUnLBF3j4nGSfzzOg/KE+NBePt7if32Kv8AmaSZf0S7ZpfT4/kz5ERLxpmPSsaLLLKqksW1d3UUtgC1eIHHHBxk4PI5wehEHZWyxWzWMPpH4DjvbiZO7WGPFsDA3jxOJZRPNY4qW7yeSwwU96XIiInoepis1JpavUr71D7580xu2L8VJ+IE67W4YBlOQQCD5HiDOTMoIIPI8DN67AXltBpwTk1g1E/9NjWP0UTP1keVIy/qEKakbDERKRnCIiAIiIAiIgCIiAIiIAiIgCIiAIiIBqvykf8AhF876P8A7VM0+bp8otedDY3+m9Tn0W1Sf0zNLM0dH+LNX6e/gxERLhoCIiAIiIAm5fJwp+Z56NdeR6G95o+sv3Ed8ZIBwPE9B8TgTpvZrZ50+k09J95K1DHxbGWPxYkyjrXwkZv1CXEUWcREoGYIiIAiIgCIiAIiIAiIgCIiAIiIAiIgEbaWiW6qymwexYjK3owxOT6QWKDXd/GqPd2ebLj2h5MMMPxTsM5Lbra77b76ldUtfI38AnCKmcc193keMt6Nve0XtA3va8CIiaRriIiAIiIBn2No/nGsoqx7CfTW+iEbi/Fyp9EM6nNB+T4Mup1ICgo6KzP9ZGXCqn4SCzAdCG8Zv0ydS28jsw9XJvK7ERE8CsIiIAiIgCIiAIiIAiIgCIiAIiIAiJq3a7tOafoNNhtUwySeK1Kfrt4nwXr6TsYuTpEoxcnSPvaztR3B7jTgPqmGePFa1P13/wALzPpxml1gge0xZubMcZYniWOABknwniindzxLOx3ndjlmY82Y+P7chMs1cGFY1+za02nWJfsRET3LIiIgCIiASdg7T+a6pbGP0F2K7vutn6Oz0ySp/ED0nUZyK6pWUqwyrDBHiDNq7EdoGJGj1DE2qv0Nh/mIOhP+ooxnxGD44z9Xip70ZWtwU/uL/JucREpGeIiIAiIgCIiAIiIAiIgCIiAIia52u7S/NgKqcNq7B7Cnki8u9fH1R0H1iMeJHUm3SOxi5OkY+13abuPoNPhtW4zx4rWp/mP+uF6nyyZo9FO7kklnYlnduLMx5sT4/sMCKKd3eJYtY53rHbmzHqf0AHQACZZqYMCxr9m1ptOsSt9iIiWC0IiIAiIgCIiAJi1NO8BhijqQyOvBlYcmHn+/ETLE41fDONJqmbz2R7RfOUKW4XVVY71RyIPKxfuNg+hyJsM5Ed9XS6lt2+vihPIg80bxRsYPwPMTpHZzblerq309l1O7bWeaPjip/MEHqCDMrPheN8dGJqdO8UuOi1iIngVhERAEREAREQBERAERKntJt2vSVb7Dedju1Vjm74zgeA6k9AISs6lfCMHavtEulQKoD6mzPdV+OObt4IuRk+YA4mc+qRss9jl7XObHPNj6dFHIDoJ9zY7vde29fZ7zdAByRR0QZ+PM8TPveLvbuRvYzjrjln0mpgwfbVvs2NLp1iVy7PUREslwx6i4KMnj0AHMk8gJ7XOOPPriQdI3eubP5a5Wrz6M/wAeQ8gfGT5xOyKd8iIidJCIiAIiIAiJC2ur7gdMlq2D7o+sACGXzyCceeJxujjdKybGl1VuntGoo4uABZXyFifZPgwySp8eHIzxTarKrKcqwBB8QeU9zkoqapkZwjONPo6bsjadWpqW6lso3wIIOGUjowIII8pNnKtlbTfR2m6sFqX/AI9Q69O9UfbA6fWHmBOnaLV121pbU4atwCrDkQZk5cTxypmHmwvFKmZ4iJ5HiIiIAiIgCIni61UVmdgqqCWJ4AADJJPhAI219p1aap7rmwi/mSeAUDqxOAB5zmGo1NmotOov4ORhEzkVJnO4PvHgWPU+QEzbX2q2tuFpBGnQn5uh68MG5h9o8cDop8SZimjpsG35S7NbR6bat8uyPr9WK03sbzEgKo5sx5KJ42doygLOd61+NjefRR4KOQH+88U1GyzvW91MioevvWep5Dyz4ydLS5dlxcuxIO03LbtKHDWZ3iPqoPeb1OQo8z5SZY4UEscADJPkJE2ahO9aww1nHHgg91fy4nzJh+jsueCXXWFAVRhQAAB0A4AT1ESRIREQBERAMOr1K1gFs4LKuR0LHAJ8skTNMepoV0ZGGVYEH4yLsq9iDXZ/FqO63mPqv6EfrkdJy+SN80ToiJ0kVmk+hsNR/hWEtT5Hm1f/AHDyz4SzmLU6dXXdb1B6gjiGHgQZ50txOVf+IvPzHRh5H9wZFccEVxwZ5n2NtW7ROzVL3lDnNlGcEN1evPAMeqnAPPIPPBE5OEZqmRyYo5I7ZHTNj7Xp1NfeUPvLyI5Mp+yynip8jJ05FVv12d9p37u/GC2Mq4HJbF+uv6jJwZvvZjtOmq+jde61KjLVE5yPtofrp+o6zMzYJY/4MfPppYn+jYIiJ4FYREQBOe9t9r9/YdJWfoKyPnBH135in0HAt6geM2jtftVtNpXesfSsVrqzyDud1WPkM5+E51pqAihQSepJ5kk5LHxJOTLWlxb5bn0i7o8G+W59IyyLrbeKVr71hx6KOLN+w9WElSv2f7b2XdM93X+FT7R+LZ+AE0X6NaXosBET4zAAk8hxMkSIOv8ApHSke6fbs/CDwX+pgB6BpPkPZqEhrG96073ovJF/Lj6kyZOL2Rj7ERE6SEREAREQBK/aVTKVvrGXQYZftp1HqOY9MdZYRONWcatHii5XVWQ5VhkHyM9yrb/l3z/5ew8f/Tcnn+Bj+RPnLSEzkXfYkPX6Vm3XrO7anuk8iOqN90/ocGTIhqzrVmDSanfHEFXHvIeYP+R4HrM8gbZUCtrAzK6DKsuM55BcHgQSQMGRf+KW092uqrJL8BZUCwLYyQU5qefLPKR3VwyO+uGXMxXU726ysUsQ5rdeDK3iP8jkRwMif8ao+2fTcfP5buZjs1Ftw3aVatDztcbpx9xDxz5kADzhuLVdnJSjJV2dS7HbZbVacWWKBYrtW5X3WZDgsvkf0OR0l5NQ+Tzaimr5o4C20DhgYD159mwefRvPj1E2+Y8lUmjAnHbJqqEREiRNP+VDUImkrLtj/maMef0g/wAZPwmqy1+UWxb9RXpm4111M9g+9ZlE9CFWw/1CavVqLahu3VtYo5W1jeyOm8g4hvTIPlNHSJxhb8mtok447fTJO1LitTlfeIwv4mIUfqRM2moCIqLyVQB8BiVi6o6ggoCtFbZdmXBZkPuBTxABHEnwxLcHPEcjLSduy5F27Eq9vajC92G3S6sXbnu1qMu3ryUfilpNd1A721h0ssWof9Or27PzY7s5N8HMj4otdi6lrKK3cYYjiPAgkY/STZB2b7LXVn6rll/C/tA/3b4+EnTseiUehERJEhERAEREAREQDzYgYEMAQRgg8QR4SsSw6b2bCTp/qOeJr+6/3fBvz8ZazHqLVRWZyAgHtE8sSLXkjJeTID4colBo9HcW3tOx09GOCOu/vHoRWSO6Xyz15CT+61fLvqR94VNn8i+JxS/RxTb8HzazbzUVdXsDEfcT2yfTIUfGS9bpVsQo3I8iOYI4hgehB4ysGn+b2rYWZxbhLHfiQ2fYPgqk+zgcMkS5hc3ZyPN2Qtnapjmu3HfJjexyYdLF8j4dDwk2Q9oaMvush3bk4o37qfFTjj8D0nvQawWA8N11OHQ81Ph5jwPWdTrhnU64ZlffVkupOL6jlD0PRkbxVhwPwPMCdO2DtZNVQl1eRvcGU81YcGQ+YOROayRsTax0d/eE/wDLWkC8fZPJbvh7reWD9WVdVh3LcuynrcG5b12jqUT4D4RM4yTk+q1He6jVW/auZR+Gv6MfqrH4zHdYFVmPJQSfgMzBs6tkU128Lq2ZbR9/eJJ9DneHkRMO3m+gcdX3U/vYJ/3TYx1HGq9G/iqOJV6Pexat2isEcSN5vVyXP6sZhS8ac7lhxUT9G55Lnj3bH6uOhPThLJVxwHSGAPAjI8DJ1wem3hURtfrVrrLjDNyRQc7zH3VHqZX7H02LCCc9ygQnxsc95Yf1SWFOzqEbfWpFYdQoHrIuw707sMXXftZrMEjPtHI4fh3R8JF9qyDT3KyRrqG3ltrGXXgV+2h5r6jmPP1kim9W908eo6j1HMTJIuq2dVYcuntfaBKt/cpBk69E6a6Pes1iVLl2x4AcST4Ko4sfISEmia729Svs/UpzkAeL44M36D9ZJ0uzaqzvIntfaJLN/cxJkucq+zlN9lVbSNNiysYoz9KnRQf5ijpg8+mMnpLUGV23hvVd3/qulePIsN7/AOIaeKrfm7Ct/wCAeFTn6p/02P7H4c+fLp14OXtdeC0iIkz0EREASswL7vGmk/Brf8hP3PlPWs1TOxpoPtfzLOlY8B4ueg6cz5zNNp1rVUQYVRgf7k9T5yPZD8nXgyxESRMxaqhbEZG91hg/7+sj7JvZkK2fxazuP5kcm/qGD8ZabG2XZrLWrRzXTXjvrRgtkjIrTPANggkkcAR1PCbtzsSdMG1Oke23CjvarDvkquTvIcA7wyeBzkcPCVpaiEZ0VJ6rHHJt/wBlXIOv0jEi2nAuUYweTr9hv8HofjJlVgYBlOVIyCOoPWepYastNJoj6HVrau8uQQcMp5qw5qR0MzsoIIIyDzEga7TMrd9SM2Ae2nIWL4eTDofhykrSalbEDocg/Ag8iCOhB4YnE/DOJ+GbT2D2yVI0Vze6M6Zj9ZBzrJ6snD1XHgYmp91dfgaOqxrlcd3aFKojq2N42NhSBxBAJzxHGJl54RjP4sxNTCEZ/F8G29uthsG+eUKWIXGoRRksg5WAdWXjw5kegmkbQtV/m26wZXuUgjiCFVn/AO0Tts5x272Lp69RpbaqwljvYX3SQpPd43ig9ne488Znpp8zXwZ66XO1WN9MrIiJpGwQ9sXFKLWX3t0gep9kfqZj02xNPXWK+6QqAASQCTgcyTxzJG0dN3tVlecFlIB8D0P54kYalraFCjFtpFQHhYzd2fyJJ+E85Unb9HlJpNuXr+z1s3T3VV0G05q1Cs2nY5JADHFbE8zubrA+BPhJ833b3Z5btH83TCtWqmlvsumN0+hxg+IYic90t2+oJGG4hl6qykqynzBBE8dNl3qn2V9Hn3pxfaMsREtF0r9R7WpqXpWjWH1b2F/Tfk6ysMCrAFTwIPEGVWy7wbtRvgiw2bq55FERcBT1xvZI+9LeQi0+SEGmmytGjuq/gOGTpXaTgeSuMkDyOZ6/4jYPf0to803HH6MD+ksIndvoba6ZXnanhp7z/QB+7CeSNRbz+grPPBDWHyyPZT4En0llEV7Y2t9sxaXTJWoVFAUf/iSep85liJIkJj1NwRHc8lUn8hmZJE2v/Au/A37TknSs5J0mzpfY/ZnzfSUoffI37D4u532P5nA8gBLqYtN7ifhH7TLMNuz5xu+TnXaPs1Zpne3TVmzSsSz1pxepickqv16zxOBxB5Ag8KXT6hHGUYMOuOh8COh8p1+U21ey2j1Db9lIFv8AqITW/wDeuCfjLWLVOCp8ou4NZKC2y5Rz6VW0K3pY3U7uGwLQxIUdBdwB93r4j0m+29gEz7GtvUeB7t/1ZMzJp+wGn/n3XXj7LsFU+RWsLvDyM9pauDXF2WJ67G1xdl72e0C0aailG3glajf+0cZLfEkn4xJ1NSoqqihVUAKoGAABgADoMRM8yj3NZ7a7Ct1AqsoINlO9ituAcMACA31W4DB5TZonYtxdo7GTi7RyCnUBiykFLF4PW43XU+anp4Hkekyzom3ezun1QHeqRYvuWod119GHTyOR5TUdX2Q1tf8ACeu9Om8e6f44BVj/AGzQx6uL/Lg1cWui1U+GVM9/J3s43a7UWEfQ6a0kHobnpQYH4V3j6uJMo7M7RsO6akoHV3sFhHmETmfUib3sLZFWlpWmoeyMkk82Y8Wdj1JMhqc8ZLbFnnq9TGUdsGWE5x2y2d3Gq71RinVH2vAXBf031X80850eQNu7LTU0WUvwDDgw5qwOVYeYIB+EqY5uElIo4sjxzUkc0iYqt8F67l3b6ju2Dz6OPusPaHr4iZZsppq0b8ZKStHrZekrsvbTWndTVDNbjAZNRWpKup8SgI89zHWY7a7abW0+oGLl4gjgti9LE8vEc1PDwJx6mwqaXHvJfSw/95AfzBI+M6dt7YlOrr3LQcg5R14MjfaU9PTkeRlLJkeHLa6Zn5cjwZrXT5ObxPe1dBfpG3dSM1E4TUKMKfAOP5b/AKHoek8S3CcZq0XseSORXFiInrZ+kv1Nhq0yr7P8S187ieC8OLufsjkOZHDPZzUVbOzyRgrkeYl8/YfVAZXWVluoakgfAh8/vIT9ltpA4Fenbz71l/TuzPFarG/J4LWYn5K4nHE8pJ7P7IfWupAI0aMGewjHe7pyET7SZAy3LGQPK82V2GywfXOLMHK0pkV+rZ42HyOB5TdFUAAAYA5ASvm1W5bYlTUazctsOvZ9iIlIzxERAEREAREQBERAEREAREQBERANa7X9mjqALqMLqkGFJ4LYvPu38vBuYPkTNDXUjeKWA12j3q7PZYf4YeYyDOwzlHy8/wAKn1P+JYw55Y+PBa0+pli47R42bp/nOpopr9oLYllxHEKiNvjJ6FmVQB5nwnWpoPyMf+AH4z+wm/SGXI8krZ558zyy3M8XUq6lXUMrDBVhkEeBB5zS9f2DKknRXd2v+laC6D8LZ3kHlxA6CbvEhGcou0yEJyg7i6Of6XsTq3ONRfXXX1FG8zEeAdwAnrgmbtszZ1WnrWqhAla8gPzJJPEkniSeJkqJ2eSU/wAmdyZZ5PyYiIkDzEREAREQBERAEREAREQD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3204864" y="-243408"/>
            <a:ext cx="2628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90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Schuhe</a:t>
            </a:r>
            <a:endParaRPr lang="en-US" dirty="0">
              <a:latin typeface="Comic Sans MS" pitchFamily="66" charset="0"/>
              <a:cs typeface="Arial" charset="0"/>
            </a:endParaRPr>
          </a:p>
        </p:txBody>
      </p:sp>
      <p:sp>
        <p:nvSpPr>
          <p:cNvPr id="20482" name="AutoShape 2" descr="data:image/jpeg;base64,/9j/4AAQSkZJRgABAQAAAQABAAD/2wCEAAkGBxQSEBUUEhQVEBIVFhYVEhAVFxQWFxgVFBEWFhUUFxQYHSggGBsmGxUVITIhJSotNDIuGB8zODMsNygtMCsBCgoKDg0OGxAQGywmICQsLC4yLS8sLCw0NDQsLDQsNCwyLTAsLywsLy8sLCwsLCwtLCwsLCwsLCwsLCwsLDQuLP/AABEIAMIBAwMBEQACEQEDEQH/xAAcAAEAAgMBAQEAAAAAAAAAAAAABQYDBAcBAgj/xABFEAACAQMBBAcEBQgIBwAAAAABAgADBBEhBRIxQQYHE1FhcYEiMkKRUmKSobEUI3OCorLB0TNDRGNys+HwCBUkU8LD4v/EABoBAQADAQEBAAAAAAAAAAAAAAACBAUDAQb/xAAzEQEAAgEDAgMGBAYDAQAAAAAAAQIDBBEhEjFBUWEFE3GRofAigbHRFCMyQlLxFcHhQ//aAAwDAQACEQMRAD8A7jAQEBAQEBAQEBAQEBAQEBAQEBAQEBAQEBAQEBAQEBAQEBAQEBAQEBAQEBAQEBAQPijVV1DIwdWGVZSCCDzBHEQPuAgICAgICAgICAgICAgICAgICAgICAgICAgICAgYrm4SmjPUZaaKCzu5CqoHEljoB4wKxR6x9nNUCCud1m3FrmnVWgX+j25Xcz64gYtubd/KAaVAkUTpUr8O0XmlL6p5v3e7nO8t3T6WbT1X7IzZDiq1vmpQJpuNezXRKjEgBGp8GLHC5xva6ES3qMNJrNp7+aMTLpMx3QgQG1ekqoxSiBXqA4c5xTTB1DOAct9UZPfu5zO+HT2ydu3m8mdkeemwpEflSJTVjuh0qAnP6NgpPku8fCTy6W1PGP0edULE+16CqrtWpKrgMjM6KGVhkEZOoMqpNulUDAFSGU8GBBB8iIH1AQEBAQEBAQEBAQEBAQEBAQEBAQEBAwX14lGm1Wqy06aAs7sQAAOZJgcO6xete1v7Kpa0KbfnF3jVrjdAKMGVUVN7ecleZA8Z7EDmlM3NW2FKndVHoFqdNbR62A1VjnC0N8gKp132AEnGPeOHm60bH27u2wYbQr0rpMK9tXC1EZl+FVYDdBA1OcjnyzZjPFKdU3nePDuheYrG8wtHRnrFt2qUKl2hpBahSoww1IVN0hagwckAkHUYGc5JUTll1tc1Yp2nvt9/ohTJXr6fHbdeLvp5bXNTsbS5RtPaKtuux+imcHAGpK/MYOZ6XFS872n8nW0y16tRiCGq1cHIINargg8R700fcYv8YQ3lrpZqAAN5QNAA9QADuADTp0wIW42Ka125qHeorTWmAdW1O8VX6J7244IA1GRQzaL3+eLZOaxHb1cb4oveJt2jw9fNI3FgEpbtBVpAD3EVQCAOHDul2a7RtV2R9jtrsslg45mrbns6vmQPZrYHBXBlDLgraN47vJifCVm2J0lr0ryhQr1VvLa6XetbsKqN7hZd8LhTnGNBxZe8gZfVaL9M9p5iXPHntOTot49pX6dVogICAgICAgICAgICAgICAgICBhuLtKeN90p5zjeYLnHHGePGBzHrG6z0S2ens5mq1mZKYu6YBpIzMDhWbR2Kg43cjXOdJ7ETPZHqiZ2UrpfsTaLUXr3V4l4tKkx7OqhCr7JBZKYG52gycMRmXLaW2OJtvE8HVuhdnbarU7SjRe2trykFDIMneXOWG8TlQ/tHQThbW0xVit9pccmfFSfxWQ1jsnfpoKqKm5vg4GHfeYEF2B1A1AGky8+u4iuP5qeo1+3GP5ty22TSRiFUuTj2CN/nxxjTzMqzny5I/wC+yrbUZ8sR6ePZDbasmWqd9hTUe6pB0B4AKoI+WkuYL7V2iN5+/Ff0+Tam0RMz4+vru06Fm77xoh37JTUd1XdCKupYkHTzl2kWtG+3ZdrM7cpTo/UsSd2/SuC2oro5IweBZMZ9RnynbHOP/wCm/wAXs7+C0G/Ozd2rY3iXtqfes3cGoo71HEeYAxpkGd5v7n8VLbx5TKMzHit+zemlo6l991DkMB2VUkfm0BBKqQSGDDTPCdf+Q09Z2tbaXG+WlZ6bTG6esb+nWXepOKgGhxxB44ZTqp85bx5aZI3pO8JRMTG8Kvtgii1Qn3Vy2PDGQB88ThkmKbzPaEt/GXx0tY0KdhQVita3oI7MOKVWKsCM8wyZx5T5nWZZram3eOfmydTlmt62jvHPzdf6J7aF7Z06+ArMCKij4aiEq4HhkZHgRLtLResWjxbGO8XrFo8UxJJkBAQEBAQEBAQEBAQEBAQEDnvSfresLUFaTi7rDI3UzuAg49qpgjl8OfTjI2mY7Ruja0xHEbuQ7Z6U0do7QSptKqr26Um3KdJaqqrMf6MYG/ngScnUYzid8MUi38yePTf5PI6tuULtdbGtWp07Gk6Llu0d2Y7wABGFJJA468dZDV5cVK9VI7OebLOKk2lnOyRu7na1t08V39D5jGJlfx+X0+v7sv8A5DL5R9/mkLWkcBaYLBQF04DAxqx0z98qzW1p6p8VaaWvM2njdI0dl5/pG/UTIHq3E+mJKK1hKK1r25+P7f7Zrq4p26aDGhIRRqcDU/6mTiJtLpETaeVOu7hrtGFKjWrOWyXVCQG7vZzgY08sS9g0uWL9UdvKN5XsOmyUydczG3bZJbK2ncrZXFpRtKaGnTqG8qMcVN3DBmKswJIGmmcaaazVpe8Umla/Fe25RS0q91b0UZqYpUgVpndG/jeOcsBkjJOmceEzc+uiv4JjsqZtbTFaa7TMtqn0fpboDZLDiwJGfSUJ1mTfeOyhb2hl6pmvbyb9qqKoRCMDkDk8dcyveb2nqsq5Jvaeu/i3LW5ek4emxRxwYcxzVh8S+B/HWdNPqcmnt1Ul7hzWxTvX5LFY7VpXFwr3QFOnSQ1Xp5yK1Wnjs6a88E+1g81A14zZy+0seesRPHjP5eH5tKdZjvXb5/sgNo3r16r1ahy7sWb14AeAGB6TByXm9ptPiyr2m1pmXTupS6zSuaWfdqJUx+kQp/6Zp6K2+Pbyls+zrb4tvKXSpcXyAgICAgICAgICAgIFT6TdP7a0Y0xm4rA4alTxhT/eVDovkMnwnHLnpj7y4ZtTjxf1Tz5I+h1hORk2mVPBqdYP+KKPvkI1VfKXONZSfCfp+77uOsmii5e3uU8D+T6nuB7We/xWOI3knWY4jeVA6U9OLi8yg/6egdDSQks4/vH0yPqjA113pTza21uKcQoZ9fa/FOI+v/ihXGxlzv0j2dTXXiDnjkHh6TzDrb04nmEcOvvXi/MfVj2VblGqNVVELEBQMY0GpHnpGe8XisUmZS1OSMkVrjmZ23TNG2d/dU472yq/eMn0BnCKT4qsY58UjQ2Uo987/wBXgvy5+p9JKNo7JxtHZvquBgaAcAIGjtbaiUF9ojePAHgPE45fj+EqUm3ZOlJt2Vk7col9Wdyxw7KmWx3KpIHkOGs749Le9495xHo7U0eW9om/ER9/cpHof0pq2lKtQpWtSuqu1UFzuGnTKgA1PZIHAHiOM3sOeccTWI9WtMeLR2pcXF3ddu1FLfeUJUCk+2n1xnU4wOA90d0y9Vr6ZN9p59FHNrMXRNYnn0fOwUKoyHXccgEeIBx56zO1Uxa0WjxhQ1sxa0XjxhO7Pse19pv6Icvp/wDz+PlxhSvTzPdDHTp5nv8Aoma9sjrusoI5Du8iOB8RJ7y6RMwi62yGHuMGHJX0P2hx+UjNKz6ITjpPo0a6MhAdSpY4XgQcceB0HicSE45iN3O2GYjfeHk5OS/dTNzu3tWn/wByhvetKooH+a00dBP9UNX2Zb+qvwdimi1SAgICAgICAgICAgV3p/toWlhVcOKdVx2VA5AbtKnsgoOZUEt+qZDJbppNnPLfopNvKHARMGZmZ3l81MzM7yzW109M5RmQ+BI+Y5z2LTHYraa9pSQ6QMy7tenTrr4gq3oy8PlOnvd+LRu7e/mY2tG4osqnE17Y/q1UH4NH8qfOD+Tbzj6lXYikZo3NCsPos3Yv9mrgffE4o/ttH6E4Y71tE/T9UPubrEglW4EgkcPI4kYvasbIRktWOl9ds/03+ce8k97b0+R2r/Tf7Rj3k/cHvbenyhp315uDJd/El6hABOASAdfLn8yOuPrvP+nbF7zJPH6Qh7/aFJ6Rprvux13sZORrk5+XgD6S3gwZfedVl7Bp80ZYvfhbej/TPsLOmKOz3fs1C1KyjdQuOJLhDqSc68zN3HqYpj4r28V+YiO8oa6u6tzfNcNRFAOoWou9nO6Buk959leXKY2u1lMsT0zzPkz9XqMdsU1rblvTHZDZ2fY9qcnSkDr9c8wPq959O+d6U25nusY6dP4p7/f3CeAxw0HdJJvYGjtDaIp+yvtVO7kvix/hxP3xO0RvJO0RvKFYksWY7zHix+4Ach4Tja82V73mxIILP1aXO5tSh3P2lMnwNFmH7SLLuhnbJt6L/s622WY84d5mq2yAgICAgICAgICAgfnnr32w1Xaa0QTuW1NcDuq1PbZvPd7Mek8mImNpeTETG0qrabVRhh/Ybx90+R5esycukvWfw8ww82hyUnevMJAGVVIngQEBAQMVRzndXjxJ5Ad/ifCTiI23lKsRtvPZiuLRXp1ENSnTwhdnqOq5YDKjU6sxXAH8BL2iwXy3699oj72he0eO98kZPCPvZP8ARTp1ZW1jSR8rVRSHp06ZJJDH2t7AUlhgnXmZ9Hh1OOmOInu15rO6rbHuCzVlQOlsajVaNNtAu9kcBoW3d0eGD3zB9oZt46KzxvPDO9o5PwxWJ+MJSZLJZ7CzNU66UxoT9Ig6qPDvPoNc470ptzKxjx9P4rfL/v8Ab73sCqAMAYA0AHADukkx2ABJIAGpJ0AHiZ6RG6HvNqltKWg51CNf1AfxPoOcja0V+KNrxX1lHquP95JPMk8z4zhMzM7yr2tNp3l7PHhA2tkX/wCT3NCqTgJWpE+I7VQw9VJHrLGl397Gy1opn39dvvh+lptPoCAgICAgICAgICAgcx6z+rD8tdrq0IS6IHaU3JCVd1QoOfgfdAHccDOOMDhG09nVbeqaVem1GqvGm4wcd45MPEZEDFQuGT3GK+HL5HSc8mGmT+qHHLgx5P6oSdvtr6a4+svD5Hh98o5NDP8AZLOy+zZjnHPz+/2b1O/ptwdfInB+RlW2DJXvWVK2my171l699THF1+YP4TyMOSe1ZK6fLbtWfkwNtakOBJ8lP8cTrGjyz4fV2jQZ58PrDGu1wzBURmJ0GSAPuzpJW0c1r1WtGydtBaleq9oiGS82eaiYDlGzlmHxEjmM8O6c8eaKW323ccWojHbfp3hHWWymoOXalRuwCPzTmopOfiAUgHxBJ8pq4dVimvXO3HhP3y1sesxXr1TOzPsRD2lXNLshvFqakH2QxOVDHjoF+Uqa7LFojpnjnhT1+WLVr024TMzWY9tlV2IZ1RFPtksASeO4NdPE/LXhYx4p26phZxYZ26pj4fv9/wC5g7TooAFO8AMKtMEjA4AH3R85KfWU587T9/q1K213PuKEHe3tH7I0HzMhN6x6uc5KR6/Ro1WLnLsXPLPAeSjQeeJCckzw52y2njsTm5kBAwXd2tJd5zgchzPgBOmPHbJO1XTFivlt01hVNqbVasR8Kg5UDjnvJ75rYNPGL4tzTaWuGN+8v2ba1d6mrfSVW+YBlhaZYCAgICAgICAgICAgRO39hW95T7O5opXTlvDVSRjKOPaQ+IInrxyjpJ1Mrq1lXK/3FfUeS1VGR6g+cbG7ne1uh19bE9rbVCB8dMdqvnlMkDzAjaTeECeODoRxHMeYnj0gbtrsyo/LcHe3H0Xj88Srl1eOnEcyp5dbjpxXmfT901ZbPWnw1bmx4/6CZmXUWyTyy82XJmn8U8eTZKzlurzWYeQiQPcQ96ZNyN0uiTEPNojxeQiQEBAitp7aWnlV9t+7kPM/wlvDpbX5niF3T6K2Tm3EKtc3LVG3nOT/AL0A5TUpStI2q2seOuOvTWC2oNUdURS7uwVEGpLMcAAd5Jk037YsqW5TRTxVVU+igQM0BAQEBAQEBAQEBAQPlxA1K6SUIyi7qlJRKMwqHSy2oig9SvSSqFGQrqpyToqgkaEkgesla0VrMz4Odp6Y3coo2iKxYKoYnJ3RgDPJR8I8J89mz3yTz28mJl1N8s8zx5NoGV9nkWh7PEt4Mw83h4SJ7yjNqvN6NnnX5Q83p7sjN5eQjuQEBA+XcAEk4A1JPdPYiZnaHsRMztCr7V24z5Wn7Cd/xH+Qmrg0kU5tzLZ02hrT8V+ZQ0uNBdOiPVjf35DCn+T0Dj8/WBUEaaouN59OGBjxEDvnQXq3tNmAOg7e5xg3NQDIyNRTXhTHHhr3kwLnAQEBAQEBAQEBAQEBAQMVRJ68adejPYl45t1sV9ynQpcO0dnPiKSj2ftVFP6sq668xi2jxUtdM1xTt4uczFYhAQEBAQEBAQEBAj7uwr3lZLW2Q1Hb2n5BVzoXbgqjx8Oc0dDi33u1PZ2KOck/CFx2V1GkhTcXWD8aUqeR4gOx18930mns1d3SOi/VzYWWGp0RUqD+urYqPnvGRuqf8IE8F0RZ4PuHpAQEBAQEBAQEBAQEBAQEDG6Q8cb/AOI2gRbWjjTFZxkd7UwR+6Ynk2ieJcXttu1k0yHH1hn7+MrX0mO3ht8FTJocNvDb4JCj0mHx0yPFTn7jK1tBP9sqtvZk/wBtvm3aW3qJ4sV8wf4ZnG2jyx4K9tBmjw3/ADblK9pt7rqfDIz8pxtivXvEq9sOSvess85uZAQEBA0tpbSSiNdWPBBxPn3Cd8OC2WeO3msYNNfNPHbzVm52zVc53ig5Kun38TNOmlx1jtv8Wxj0eKkbbb/F+gepWxU7MWuV/O1nftavN+zqMieQAGMd+TxJlila0rtV2rjrSOmvZ0elRnu6bYVJ49fcBAQEBAQEBAQEBAQEBAQEBAQKt1kdFf8AmWz3oAhaoIqUGbgKiZwD3AgsueW9nlA/K229hXNm+5c0alBtQN9SAcc1bgw8QTAjoCAgTGwdqdmdxz7B4E/Cf5SnqtP1x1V7qGt0vvI6qRz+qeba1Ef1g+8/gJQjTZf8WZGkzT/axnblD6ef1W/lJfwmXy+sJ/wOf/H6wxP0hpDhvN5D+Zk40WSfJOPZ+ae+zSuukhIxTTB+kxz+zO1NDG/4pWMfs2Ine8/lCCq1CxJYkk8SZfrWKxtDTrWKxtHZPdD+h11tKqEt6Z3AcVK7Aimg57zczg+6NZ69fq7o9sVLO1pW9PVKSBAx0LEe8x8Scn1gSYED2AgICAgICAgICAgICAgICAgICAgYrm2SopSoi1EPFHAZT5g6GBSNt9UWy7jJFE2zn4qDFPlTOUH2YFI2r/w/nU214PBK1PHzqIf/ABgVa+6lNqU/cSjX/R1VH+YFgQ1fqy2qnGyqn/CUf91jA026CbSH9huvSi5/AQPV6B7SP9hufWk4/EQN+26rdrPws3H+NqSfvMIFm2T1EXtQjt61G2XngtVf7IAX9qB0To51MbPtiGqhr2oOdU4TPhSXQjwbegdDt6C01CIqoijCooCqB3ADQQMk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4" name="Picture 4" descr="http://www.clker.com/cliparts/l/b/A/t/e/t/forest-green-tennis-shoe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204864"/>
            <a:ext cx="576064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85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mic Sans MS" pitchFamily="66" charset="0"/>
              </a:rPr>
              <a:t>Der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Handschuh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Handschuhe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458" name="AutoShape 2" descr="data:image/jpeg;base64,/9j/4AAQSkZJRgABAQAAAQABAAD/2wCEAAkGBxIQEhUUExIWFhUWGRcYGBgYFxcYFRUYGBQWFxcZFhYZHCggGBwlHBQXITEhJikrLi4uGB8zODMsNygtLisBCgoKDg0OGxAQGywmICY0LCw0Miw0LDQvNDg0LCwsLC0vLCwsLCwvNC8sLCwsLCwsLCwsNDQsLCwsLCwsLCwsLP/AABEIAMwAzAMBEQACEQEDEQH/xAAcAAABBQEBAQAAAAAAAAAAAAAAAwQFBgcCAQj/xAA9EAABAwIEBAEJBwMEAwEAAAABAAIDBBEFITFBBhJRYXEHEyIyQlKBkbEUI2JyocHRM+HwQ1PC0oKispL/xAAbAQEAAQUBAAAAAAAAAAAAAAAAAwIEBQYHAf/EADgRAAICAAQEAgkEAQMFAQAAAAABAgMEBREhEjFBUQYTIjJhcYGhscHRFJHh8CNCUnJDU2KS8ST/2gAMAwEAAhEDEQA/ANxQAgBACAEAIAQAgPHOsgK1jfGtLSO5ZJWtJ2vn8l7GLk9EtT1JvkOsF4np6oXika4diCvDwmwboD1ACAQqqpsYu42QFUrPKLRRP5HTMBGRz08eiqUZNapHqTe6LJhmKRztDmOBBzBBuCqTwfIAQAgBACAEAIAQAgBACAEAICPxPF4qdpc9waBqSQAEBUJvKrQNdYzDxzt87Kpwklq0euLXQsWDcU01ULxSNcOxBVJ4TbXA6ICu8dYv9kpZJN2tJHyXqWr0QW5gjS5xL3nmkfm5x1JO3gNLLf8ABYSGGqUYrfqzZcPTGqCSO4JHwvEsLuSQbjR1tnDcKLHZdXiYPbSXRlGIwsLV7e5uPAfEra2BrtHaOG4cMiCtGnCUJOMuaNelFxejLWqTwTnlDQSdkBiXlB4ofUzOgjcRGz+oWmxJ2YDt1KzOU5csTLjn6q+ZfYLC+a+KXJFRZGGiwAA6LcIQjCPDFaIzsYqK0RaPJtizqerEN/u5AXAbNcCL27G9/gtTzzBwqsVkFopfUwuYUKElKPU3VjrgFYIxwhVVrIxdxAQFPxXymUUDi10zbjKwNz+iAdYLx/SVR5WSNv0vY/IqqUZR9ZaHrTXMtcMocLgqk8FEAIAQAgBACAEA1xKo83G53QID554hxd9fM57zeMOIjZ7NgbcxG5JW15PlsPLV9i1b5ewzOBwseFWS5jCSMOFiMv8ANFnbaoWwcJrVMyMoqS0ZKYEI5HhriYagf05o/RMgGzxo5w6HVcszzL8Tk9vmUtyqffp7C0lhq5vgmt+j/vUveCcZy0r2w1gABIDJh/Tf0B9x3YqjB4+rEr0dn2MViMLOh78u498p8gqKJ/Ib3afor9PR6lsno9TIaaTmY09QF0aixWVxmuqNorkpRUkKKUrJfg3GTRVbTf7uUhrugfo0/HT5LWM+wej/AFEfc/szEZjR/wBRfE3+knD2hw3WtGKKd5TOI/ssBDc3u9Fo6uOn8/BSVVStmoR5sqhBzkorqYvCywzNybknq4m5PzXQcNh40VKuPQ2aqtVwUUdqckH/AAoC6vit7DST/wCRAH0K1fxDanKFfbcxGZzWsYmxcQ8WxUcQ5jdxyDRm5x6NAzJWtOSitWYtJt6Iz7Faqaqa6WseYYBn5pps4jbzjhufdHzWBxGazssVOFWre2v4RlaMvUY8d37FNk5XuBEbY2N/pxgD0R1d1cR8l0bIMj/Rw8298Vr569PYi+rqXraadl2/kJIg7XUaEZEHqDss/dRXdHhsWqJbK42LSSNR8lXEckodBK7mdHYc27mn1Se+3wWi4/C/prnX05r3Gu4mnyrHE05WZACAEAIAQHEsgaLlAVXF+P6KmdyyTMBGovmPG2i9UW1qj3RjOt4vpayB4hmY42PquBOnReHhidK6xezdjiPgTcH9f0W65LiFZhlHrHb8GfwFqnUl1Ww4WXL05kZftbMEagjQjuFBiMPXiKnVYtU9imcVJaMteA4s2qYYJw0vtmCPRlb7wHXqFxjPsktyq/ijrwPk/seQlxf47Of1Oa8y0bHNuZKU9c3wfH2mfRT5dmiu0rt9bv3/AJMTjMA6/Thy+hSqOQNkfHfIkvZ4HUD4/VdFyHFawdEum6+5Ll12sXWx8tiMocyxhwIO/wCnQqO2qNsHCXJlM4KcXF9TVPJxxXz0xZKfvIrtd3tofiLFc+xNEqLZVy6Gs21uubiygcVYua2rc+/3cZLWdCdHO/b5rYMhwezxEvcvuzJ5dR/1H8CMWymVOZHhoJOgFyqZzUIuUuSPJSUVqxThSudG4vY3nnlJ5W9BsSdmgalc4zHHRc532PRf3RGuS48Ra+Hmy50tCIrz1Dw+WxLnnJsY3DBsP1K0nGY63Fz4I8uiM5h8LDDx4nz7lUxfE3Vb7m4iafu2nf8AG7v0Gy6Z4X8ORwUFiLl/kfy/krWtj4ny6L7jVbmSggLH5L6xrJ5ZXEBuQB2s3f53WiZriFdiZOPJbfsa7jLFZa2umxoU/lNoGO5TPHfs4H6LHpN7Itkm+RY8Hx6GqaHRva4HcEELw8JVACAEBQPKpj76aHljNnyEMB6X1PwF1PhaPPujX3ZJTX5k1HuY8IhYg531JzLr6kndb/Vh66q/LitjZIVRhHhS2HGFw05cIpm8t8opmnlewnRjnDUdL+BXPPEWUYjAyeKwjfB1jz0/gtp4er1Zrbo+3sGfEuBVNE/zzbyxj1nAelb8YH1Cssl8QKNqfJ9V0Zayw9mElxw3idUlS2Voc03B/TsV1DD4iF8FOD2MnVZGyPFEVUxIeOabgglrmm7XDVp6hWmNwVWMplTatUyicOJFy4fxoVLSx4AlaPSbs4e83qD02XE87ya7LL+GXqvkyquzi9GXP6lW4v4VfCftFKCWtPM6Mat94s7W2WRyTO5VWxVj3XJ9/YzHYjCOqfnVdOaGdPMJGhzdCLrsNNsbYKceTL+E1OKkuoopSsZS1kkclonWdIOR3hrzfD91r+aYSOJugo+ty+H8GMxdKtnFLmO4ow0ADQLO11xrgoR5IyMIqMVFHSrKhjV08tVI2nhFyfSedmtHvHYLVfE2aV4ary2+fP7IsMXxWtUw5vmaFgWCxUUZzu613yOyvb6NHRckxeMsxVmr5dEXeHw8MPDb4srWOYuat1m5QNOQ/wBwj2j+HoPiuj+FfDPkJYvEr0nyXb2nmvmvV+r09vt/AwW/EoICLr6h8rxBA0vkdkeXPlHjt4rW88ziGGg64y0fV9vZ7zH4q+TflVbsskXD8dJAHVby/ZsLDZrnWyad3n9FzmOOxOOuVGEjz69ff7CivAQqjxW7vsRbY7uLy1rScg1os1jdmt/nddSyfKIYCrTXWb5tl7VUo7tb/wB2JThvFXUVQxzDZj3Br27G+QcBsbq1zzAw8vz4rRrn7SxzDDx4fMXM+haGbnYHdQtVMOOEAIDIvLVGQI37McCfDQ/oVdYK5U4iE3yTJsPPgsjJmfgroRsx49gcCCLgqmcIzi4yWqZ40mtGWHhnG8xTzG98o3n2h7jvxfVch8T+HJYGzz6F/jfyKK5OD4Jcuj+w3x/hPzZM9ILHV8Psv6lnR31UeQeJbMFYo2vWLI54d1S8yr4r8e0g4Jg8XHgQciDuCNiuu4fEV4itWVvVMlrsjNaoUU5WeZghzDyvabtcNj+46hWOY5fTjqHTatn8iicOL3l1wDGm1LeV1myt9ZvX8TerSuJZxk92W3uua26PuV12cXoy5la4hwkUsvMwWilOmzJNx2DtfFbt4Mzvj/8Ax3Pf/T+CHh8qei5P5P8AkiKuoDASVvmIvjVHVnttighLD4Dm93rO0Hujp4qLB0y3tn6z+S/vMoog/XlzY9V8XBzI4gZC5JAaNyTkArbGYqvC0yuseyKJz4VqXbh/CW0kR5iOd3pSvO56X2aNB4LhGZ5hZj8TK2XV7IqprVabfN7srmPYyao8jDaAHXeUj/h9VvnhbwxwaYvFLfon9WRt+a//AB+v8EcuiEoIDylpZap/mocrf1JPZjHTu7stW8Q+IqsBXwQes38i3nOU35dfPq+38lwoqCmwyEuGXvPOb5HfuSdguTztxOY3qPNvkkSwrrw8NV/LKpWVj6iTzkmWzG7Mb/2O5XXvD2Q15ZTq97Hzf2RTGLb45c/oJrYyU4tzSwsGrng/Bpvf6LC57coYfg6yf03LDMZqNXD3PpDA2kQtv0C00wRIIAQFT8oGCipgcLXNigMDpi6Jxgkyc31b+03+QtwybMFbDypv0l80ZzA4njjwS5odrOGQOZGBwsf7g7EHYqO6mF0HXNap7FMoqS0ZaOG8f5rQzkec0Y7QSD/v23XG/EXh2zLrHOtN1vr29jPK7HF8E/g+/wDIcRcM+dcZoLNl3afUlt73R34lBkfiG7LppPeHVHllL4uOvn26P+9yrMkNy1zSx7fWY7Jw/kd12HAZjRjqlZTLUV2KfsfY7V8SHgJa4PY4te3Nrht2PUHorDMcuox9LquW3fsUThxb9SXrOJYZ6d8U4DXkZgaE7Oj7321XJ78ixmXY2Pl6vf0WiCy9OLhPn/eRWKOkc4h8uo0b+579tl1PCYe2xRtxPPt92eVVSlpKz9iRWULsEBKcNU7OY1Uzg2OO4jLrAF2jn5629UfFcv8AGGbTxNywNG6XPTq+xDFqUuOT2XL39/sJ43jTqr0W3bD00dL+bo3tur/w14T8rTE4tel0j29569bee0fr7yPC6CSgUArheGy1psy7Ih60tte0V9T30Wk+IPFdeFTpw71n37FvxStfDDZd/wAfku0UcFDBYWZG3c6uPc6ucVy1u/GXdZSkXCUKYdkUzE8QfVP53izG/wBNnT8TvxH9F1zw14djl9fm272P5ewiSc3xy+C/vUbrbCU5kkDQSTYDUqmc4wi5SeiR5KSitWT3k2wZ1VUefc0hoyaOg/krQ8wxjxV3F0WyNcxN7unr06G+ws5WgdFYluKIBGpnDBclAUDGfKjQxlzC/mtcEta5zR1u4CyrVc2uJRenuKlCTWuhmvF81LWHzkEgEgzAPou8bHNU1WuMlKD3R6nKD1WzIXDq3zgs7J7dR+47LecuzCOKhv6y5r7mfwuJV0faPFki6OZIw4WP9wdiDsVHbVC2DhYtUymUVJaMn8C4jLLR1DrjRkp+knT8y5T4i8KTwrd+FTcOq6r+CmNjr2ny7/n8kvj2Bsq2gg8srR6Eg+h95p6LW8rzW/L7lZW/eiu2pT3Wz6MpDuZjzHK3kkbqNnD3mncLs+U5xRmNKnB79URQt1fDLZoaVVWb8rBdx26dz0CnvxLcvLrWsn/dyiy168MeZ3S0QaeZx5n9dh+UbKSjCKD457y+nuKq6VH0pbsdq8JwQAgExA3LoNASSB4A5BWdeX4Wux2wrSk+um5GqoJ66CivCQHG2Z0XjaS1Yb0H2A4I6sIfIC2nGg0M38M+q5v4m8Vc8NhX72W8U7/+P1/gtuI4jDSRi9hsxjdXW2aFoeDwWIx1vl1Jyb/u5cznGtafsik11ZJUv55Tp6rB6rP5d3XYMh8OUZbBSe9j5vt7iFRcnxT5/QSWykoE21XjaS1Yb0I2JwqZPScGwtNySbB3c9lp2bZl+ol5db9FfMwWMxXmvhjy+ppWCcd0FC1rGknLVrHEG3QgZrCw1m9I7v2blkoSfQ0Hhri+nrh908G2o0I8QcwvZRcXo1oeNNbMsi8PDPvK7ij4aYtYSC8hlxqOYgEj4FS0Vqy2MH1aRXXHimo92ZCyINHKALDKy6JGuMY8EVsbOopLRchzQ1TI/u54xJAeou6Lu068v0WieIfDU1risDqpc3FfYhlXGO0lrH6HuN8FOynoZObK4YTe4/C/cditVy/P7KLF5u0l1/KLWzAuD8zDv4EdSVJddr2lkjfWY4WI72Oy6vluZVY2rjg1r1Rd03KxaPZrmhysiTgRfIrxpNaMNakhg2OupfRfd8O274/D3m9tQueeI/CSnriMGt+sfwRJur2x+glxZicVXytis54sQ8ewN7nv0WH8NZXjf1HFDWKXPUgtl5zSr59+397EdS0rYxlmTqTqV1WjDxpWi59X1ZcV1KC2FlOSAgBACAEAIDujijkniZMQIiSTc2DnAXa0nof2Wp+MMRiKsD/h13ej07EFujlGMuX92LZivEUUA5Y7SSWya0jlb3cRk0LmmVZFi8xt0jFpdW+RLK5L0Ybv+8yoyPfI8ySO5nnfYDo0bBdiynKMPl1XBUt+r6sphDTd7s8WVJAJsvG0t2BlFh9RiDuSFvLCPWldk13Ye8PBaL4g8SUw1phLb2c3/BjrXZiXwV+r1ZYpcMpcOY0Fvn6gj0Q7Qfi5dGt76rUMFXjs4u8ur0Y9dOS+JJDC1UbJcUvaRJLnOL3nmedTawHZo2HZdXyzKqMvq4Klv1fVlzCHDu+Y+4erDT1kL2m3O7kd+IEEi/gR+qsc/oi6lb1T0LDMq1wKfU+iqOTmYD2WqGGM98sdC6SnJbqMx4jMfRVQk4SUlzW57GTi00ZNTzB7Q4bhdFptjbWpx5M2iuanFSXUUUpWPMHxZ9Id3Qn1m6lnVzP3C0bxJ4Wjik8RhlpPqu/8kW9b1jy7fj8FmxHCaevY2QH0rehKz1h/I7Fc5wePxWW3awbTXNMrnVC1KS59Gio1tJLTO5Jhr6sg9R//AFd2K6zkfiSjMYqEnw2du/uKFOUXw2c+/Ria2YlI+pkc93m2m3U+6P5WNvnO2zyq/i+y/vItbJOcuCI8p4GxizR/JPUq9pphTHhgieEIwWiFFKVggBACAEAIAQHjmg5EXXjSa0Z40nzBjANAB4LyMVFaJBJLkeqo9OZJA0Z/Dck9ANyor766IOyx6JdymUlFasmcJ4WdPZ9SC1moivYu7yEf/PzXLc/8XTxDdOF2j37kaqlbvPZdvz+CXxvGmUrRFEGmS2TR6sY6utp4brBZNkmIzS7baPWRJOzh9CHP6FQzJLnOLnuzc46n+B2XZsvy+jA0qqlaL6+88hDh956r4rF8DhM1bEwex6R8Tk391rHiDEJ8NK97+xicyt5QXvPo6hZysaOy1oxIy4iw8TwuaRsUB85YlSOoqh0bxZjjdp2B6eBWwZLmCqfk2PZ8vf2+JksBiVB+XLl0FVthmgQC+G18lK7mjzaT6cezu7fdd9VqniDwzTmEXZXtZ9feROLg+KH7d/5LpS1MFbEbWe05OaRm09HDYrkl9GIwN3DNOMkTKULYlQ4kwg0jS9hLouhzez4+0P1W/ZF4tsnHyMVu+kvyW1rdK7r5r8kRh0Ba3md6zsz26Bb5gqXCHFL1pbv7I9ohwx1fNjtXhOCAEAIAQAgBACAEAIDqCJ8jxHG3mec7bNHvOOwWJzbOMPltXHa93yXVlEp6PhW7LfgnDzIDzvPPL7x9VvZg28dVx/OM+xOZT9N6R6RXIqhVo+KW7/vIaY9xHykxU5Bfo5+rY+w9530WQ8P+GLcwkrLU419+/uKZ2uT4Yfv/AHqVdjLXNyScyTmXHqSuvYXC1YWpVVLRI9jBRWx0rgqEaupEbbnM6Abk9ArbF4qGGrc5/wD0iuujVHikaD5JeG3C80g9J2ZWg3XSum7J82a3ZNzk5M2ECyiKAIugKB5QeDW1TCQ3NAYpOJaN/m5geUaOtmPHqFsOXZy4aV38uj/Jk8Lj+H0bOXceMkBFwQQd1tMZxkuKL1RmFJNaoC8dUc0hxI5jrDE7zkb+R/XZw6OG4WFzfLMHmFfDct+j6ohm468SejO6/HXVpDC3l5bF9jdrraAb67LVsj8NqjHazalGO/4IVN3T4X03PV0UvQQAgBACAEAIAQAgBACAkeH8WZSuk52OPPykOaOY5C3KenX4rn3i3IcbjcTG2hcS0007ESk4Tba117HuK4/NUei0GKPfP7xw6Ej1R4ZqnJvBUa2rcbu/9q+563OznsvmRjGACwFgugwhGEVGK0SK0kloj1VHo1rK5seXrPOjRr8egVhjcwqwq9Ld9i3vxMKVvz7Fg4K4Olq5BLMMthsB2WmYvGWYmfFN+5djA3XztlrI3nCsPbAwNaLWVqQj5AeF1kAzqq+JoPM4IDHvKLilHKSxg85J0bt+Y6BXFGFtvelcdSWumdj0ijOKbDJWk2eGtPs+tZbJgssxVK08xJduZlaMJdWvWHIw4n1pXHwsP2WQWAb9ax/DRFz+nb5yZ23DItwT4uJ/S6rWX0Lmm/e2erDV9Vr7xGNpjfYNY3m+QaFBBOmzRKK1+SKIpwloklqSQKyievIuwQAgBACAEAIAQAgBACAEAIAJQEfPWOfdsX/7Og8Oqx1uKnbrDD/+3T4d/oWs7pT9Gr9xTAIm08nPUMLxqXN9Ijxbr8lrmKynFxbm/S+v7GLuwVy9Lmb9wnjFJJGDE5pHb9+ixDWmzLEs8czXaFeAUQFQ4/xt9NGBHbne5rGk6AucBc+F1FdZ5Vcp9lqV1w45qPczviDDpnQSPNTM+RoLsiGtsM3NDWjcXz1WAw2dTliYeYlwarVfyZqeW1Qg3u2ipQtaAOUWBz+a7ZVCEIJVrRF5CMYx0itjtSFYIAQDOtpy45N/Mb2JttqrHFUOb1ive/sW9tbb2QtSPJbmAOgHRT4eTlDdadiSttoWU5ICAEAIAQAgBACAEAIAQCc87WC7jb6nwG6ituhVHimyic4wWshiQ+b1vRZ7u5/Mf2VhpZin6W0e3f3/AILfSd3PZdvyP4og0WAWQrrjBaIuIwUVsdqQrHGCUZkqWta97BZzpCxxaXNFgAbdyM+y0nxliK8LRGcEuOT5lpdhq7bIpovNDiU9FLFed0sT3hha+3O24NiHAC+m607LczniJ+XNb90WONwMaY8cWavTyczQeqzZjDPPLFA7zHO3VhDh4tIcP1CpnFTi4vrsexk4tNdCPgkbNGHey9oPwcP7rn0ouE2uqNui1OOvczp1OYXOiOsZt4t1afku6+H8wWOwMLOq2fvRb1bLhfTb8As0SggBAcyMDgQdCqZwU4uLPJLVaMZRAsf6pzyFzoNyrCtOuz1eey17dWW0U4y5D8FZBNPkXQL0AgBACAEAIAQAgBALUFHLUO5Ym3A1efUb8faPYLW858TYXLk468U+y+5HxuT0h/B3VcCzgl/2ljjtzAtA7DPJaRDxfKdnHbBt+/l7kW0sJbxcTkm/aQ9YZaU2mDbaczHte39Mx8Qtry/xNRfto170Uu+VW01+w6gnDxcFbVVdGxaovITUlqhVTFZYuCaT+pOfa9Bn5Wn0j8XfRcg8a5isRjFTHlDb49SilcUnP4DrGnl9XSwjYukPws1v1csdkNW87PcjH5tZtGHxNpoGWjaOy2QwxD8a0HnqdwtsUBl3B1VeIwu9eA8hH4dWH5ZfBadm+H8q9yXKW/5Njy67zKtOq2GfGlDYsqANPQk8CfRd8CbfFbD4LzX9NiXh5v0Z/UmtXDJT+D+xX11wrBACAEA2rIm2LjckDIX/AM3Vpia46Ox6t6ENsVvJnNHKBZgBva/8nVeYayKSrSep5VJLSKHavCcEAIAQAgBACA4llDRcn+T4DdUWWRrWsmUykorVjd8b5RmSxvQW5j+bp4K0sqtxMWm3CL7c/wB+nwIpRnYuei+Y9bNKGhvn5A0ZBrSGAfBgCxUPCmWqXFKHE/a2z1U6LTV/T6CLoQfWLnfmc531KyNWT4Gr1ao/se+TDt+4CBg9lvyCvVTWloor9ipVxXJIY00YZK5rcm2BtsCb3t8lYU1qrEShDls9O2pbwioWuMeRI+bc8tjZ67zyjtfU/AXK9zjMI4DCTul8PeT2SaWi5vY0aipmwxtjbk1gAHwXBLbJWTc5c3uXEIqMVFEZwWz7biEkwzY20bD1DSbkeJutyyzD+Th0nze5rWNu821tclsbUwWCyBaCdREHNIO6Aw7iymOG1onA+6f6MlvdJ9b4HP5qxzHCfqKXFc1ui6weI8mzV8nzJ6ohZNGWu9Jj22PcELS4TlXNSjs0bNJKcdHyZnclO6F7on+szf3m+y74j9brumQ5pHMcJGxestn7y3rb9WXNf3U8WaJAQAgBANamIgufzWsP0Gas762m7eLTYhsjo3PU9o6gEAXu61yqsNcpRUW9ZaCqxNJa7jlXRMCAEAIAQDeSoueVg5nb+63xP7K2ne2+Cpav5L3v7EUrN+GG7+R1DT2PM48zup27NGwVVdHC+OT1l3/C6Hsa9Hq92LKckBACAbVVYGZD0nbNH79ArW/FRr9Fby7L79iGy5R2W77HFFARdzs3OzP8DsFRhaZR1nPm92U1Qa9KXNls4Nw/mJqHDK3LF4e0742t4Bcw8ZZwsViFh636MOftZLUuOXH05L7secYYmYohFGfvZrtbbVo9p3wB+ZWuZXhPPu1fqrd/gix+I8qvRc2XnyaYAKaBuVjYLczWy8IAQFU47wBtVC4WubFAZhwjXOjLqOX1484yfaZ08W/Sy1XOcF5c/OhyfP3/AMmey3E8cfLlzQ54swsysErBeSMHIavZq5vjuFN4cziWXYpNv0JbP8l5dF+vHmvoVJjw4AjQrt0JxnFSjyZ6mmtUeqo9BACACL6rxpNaMNajGqaWEvBtezQAP87lWGIjKtuyL010X9+pbWJxbkn7BxT1AdcC+Vrkq5pvVjcVrsSwsUthZTkgIBKeoaz1jbtufAKK2+upem/77iidkYesyPmrHvNgxwZ2IDnfwFjbcVba9IwfD8E3+PqWs7pzeiT0+Z5FilgA2EgaDMWVNeYqKUYVNL3o8jidFpGAv9tk/wBr/wBgrn9Zd/2/mS+fP/b8w+2Sf7X/ALf2T9Vf/wBv5/wPOs/2/M9+0zH/AE2j/wAj/CefiX/oX7v8DzLX/pR4YpX+s+w6Ny/XVeOvEWetLRezb58zzhtnzenuF6ejazQfz81cU4WFfJEsKYx5D2goTUyiIZDWQj2WdPE6fNYHxRnKy/C8MH6ctl+RPWT4F8fcX+R7II7mzWMb8A0BcYSlZPRbtlw3GEfYiA4Kw5+JVZqZGnl0jafZYDl8TqVu+Cwqw1SgufX3mr4m93WOT+BudNCGNAGyuyAVQAgOZGXFigMe8pvDb4ntqYMnsPMCO2x7HRR21Rtg4S5MrrnKElKPNHWB4o2qibI3LZzd2uGoK0bFYeWHscJG00XRugpIq/EeEmneZWD7l2brf6btz+U69jddA8I+I4xisHiZf8W/oRSXlP8A8X8v4IsLpJKCAEAIAQDCqbyG4c67jnboP8ssdfHy5apv0n0/vwLaxcL1Te4pJiLGs5jcagD2nW6BV2ZhTXV5k9l07s9liYRhxSIuorKqUfdsLW/N3z2WuYnPLrNq/RXzMXbmFkto7I8w+oa11pmFrj7RzB8ScwrjLsfRKXDatJPq9/mSYXE1t6TW/ckKqcXsLixFyNCDvkVl77lrwx1WjX7MvrJrkug7p4A0W1zv81eU0quOnPqTQgorQV5VLoivQLJohoFl7oeggPMyQ1jS57vVaNT/AAO6sMxzGjAUu256L6lE58PvLzgGFCmjsbGR2b3dXdB2GgXDs1zKzMMTK6fwXZElVfCt+b5kFxFUOrZ20cR9BpBlI3OzPAan4LKZNguFefNe78mJzLE6vyo/H8GxcI4I2liaAM7BbAYgsCAEAIAQDHF6Bs8ZaRe4QGF4jA7CKsuIPmJCBIB7OeT7dt+yxuZYL9TXrH1ly/Be4LE+TPfk/wC6luHK9uzmuHiCD9QtN3i/abJs0ULGsMNLJYf0n+ofdO7D9R/ZdZ8I5/8Aq6/01z9OPL2otUvLlwPl0/H4Ga3clBACAEAlVSBjHOOwP+BQ4iyNdUpy5JFFklGDkyX4B4FdVESyjLvnYdFz222VkuJmszm5PVmzUHB1OxgHI35KMoKzxh5O4pWEsaAfBAY8ygfSTuhffMejftt/ndbHkWJ/yOqT6bfgymXW+lwNj9bSZgEAIAQHMj+UX+QGpJ0A7qG++FFbsseiW5TKSitWXPhnB/MM53gedePS/ANQweG/Urh+e5zZmWJc2/RXJHtVbXpS5v5ew54rxr7NGGszmk9Fg6dXHsPqrTLsE8TZv6q5/gixmJVMNub5E75LuEvNMEjxdzsyTqScySeq3RJJaI1lvXdmoNFl6D1ACAEAIAQFV424cbVxOFhexQGS4BXvoZfslQfQJtE8+yfcJ6dPktezfLuL/NWvevv+TL5fjNP8U/h+C0YnQtqI3Rv0Oh3adnDuCsFhcTZhrY21vRp6mYsgpx0Zn74nRudHJ67DY9CNnDsV3XJs0rzHDK6PPk12ZBCTez5o8WVJAQAgE6akNVURwjMAhz/+I/dazn2L5UR97+xicyu5Vr3s+iuGsMbTwtaBstZMSS6A8c26Ax3yvcOm3nox6TTcfBSU2yqmpx5oqhNwkpLoUGmmD2hw3HyO4XQsPdG6uNkeTNnrsVkVJdRRTFYIAQE1wnhnnX+fePQbcRjq7Qv+Gg+K5Z4yz3zp/o6X6K9b2vsRwXmS4ui5fkseNYrHSxGR57AbudsAtIw2HniLFCBJddGqHFIiOBuH5a6c1NQMzoNmt2aFu+Gw8KK1CBrF10rZuUjcKSnEbQ0DRTkQugBACAEAIAQHjm3QGd+UXg1tSwuaPSsgKNwxjj2P+yVJtIMo3n/UHQ/i+q1bNMt8t+bUvR6rt/BncBjeNeXPn9SS4jwT7QA9lhKwZX0eNeR37HZMizuzLL+JbwfNF9bW2+KPP6+wpoJuWuBa5uTmnUH/ADddpwOOpxtStpeqZTCakeq8KziolDGlx0AUV1saa3ZLktyiyahFyfQvnkh4eJvPIPScbrnt90rrHZLmzWbJucnJ9TY2iyiKD1ACAieI8OE8LmkbID51rKM0lS+E5NcS5vjuP3+a2TIcXo3RL3r7mVy27d1v4Ha2gy4IB3hGFuq3ZXbCD6T/AHvws/c7LSfEvieGEg8Ph3rY+b7fyRb2Phjy6v7IulXUxUkPM6zI2AAAdhYNaOq5VCFmIs0W8mTTnCqGr2SKvgeGzYvUiWRpETf6bNmjqfxHdbngsFDCw4Vz6s1vE4mV8tXy6G6YJhbaeMNaLWCvC2JJACAEAIAQAgBACA4kjDhYoDMPKLwOJmmSMWcMwRqCMwQUa12YKrwzxC7m+zVWUwya46SD/t9VqmZ5Y6n5lfq/T+DPYLHeZ6E+f1JXG8DZUi/qSAei8DPwcPab2UOV5viMut46nt1XRl9ZUpbrZ9ymVcEkD+SVvK46Eeo/8p/bVdfybxBhsyh6L0n1T+xGptPhls/r7hClpDVVMcI0BDnfsP3Vvn+L5UR97+xjcyu5Vr3s+i+G8OEELWgbLWTEksgBACA8cLoDHvK9w8beeYPSabj4KSq2VU1OPNFUJuElJdDPoqlrmB97Aj9enjdb/Xiq5UK5vSOmpssLYygp9Ccwfh189nzAsi1DNHv/ADe63tqud5/4xc9aMFy6y/B6oyt57L5v8Fqq6mKli5nWZGwWAGQ7ADr2WgV12X2aLdsmnOFUNXskVCgo58ZqA5zS2Fp9Bn/J34rfJbjgcDHCw7yfNmt4rFSvl7OhuPDmBspowABor8tSbQAgBACAEAIAQAgBACA4liDhYoDL/KHwI2YF8Ys4ZgjUEZggo1qCo8P8RujeKaryfoyQ5B/QO6O+q1jMsqcNbaVt1XYzmCx6l6FnPuWbEoI5I3CVocyxJvtYXuDse6w1FlldilW2n7DJWRi4vi5DPyP4DzEzOB9Iki+tts/Cy6DKydnpWPWXVmqWTc5Ns2ZosvCg9QAgBACAieJMPE8LmkbIDEeGsJjirJ2PbdzPTjvo0E2cWjre2fdYXPcReqYVqT4N9vaZfK2pNxl03RZcWxSKljMkrrDYbuPRo3K1rD4ed8+CC3MtbdGqPFIqWHYdUYzO18gLYmn0GbDuerrbrcsFgYYWGi3fVmt4nFSvlq+XY2/hvAGUrAABeyvS2J1ACAEAIAQAgBACAEAIAQAgOJYw4WKAzvjrgNlS0uaM/BAUGn4Yr32p3yvMINrHUjoXakdlaxwVEbPNUVqTvE2uHA5bG08KYSKaFrbbK6ICcQAgBACAEB44XFkBk3lB4VlMonpyWyDQjXuO47KO2qFseCa1RXCcoS4ovRlawfguqrJhJVPL7aXGQHYaBUUYeuiPDWtCq26dr1m9TZsAwOOmYA0DRTkRMoAQAgBACAEAIAQAgBACAEAIAQHhF0AkKVl72QCoCA9QAgBACAEAIBOWEO1CA5ip2t0CAWQAgBACAEAIAQA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0" name="Picture 4" descr="Gloves-Purple.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348880"/>
            <a:ext cx="4608512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2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Die </a:t>
            </a:r>
            <a:r>
              <a:rPr lang="en-US" dirty="0" err="1" smtClean="0">
                <a:latin typeface="Comic Sans MS" pitchFamily="66" charset="0"/>
              </a:rPr>
              <a:t>Socken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8434" name="AutoShape 2" descr="data:image/png;base64,iVBORw0KGgoAAAANSUhEUgAAAO0AAADVCAMAAACMuod9AAABC1BMVEX/////qv//AH8AAAD/AIH/AIP/r///rf//sP//AIX7AH3dAG7xAHj3AHv7+/u7AF309PTpAHTHAGO1AFrVAGqjAFGsAFaLAEXPAGflAHLCAGHw8PBYACykAFKPAEfi4uJmADNEACJwADh6AD0YAAxLS0ssABaenp40NDTHx8c2ABvT09OSkpLe3t6tra1gYGAjIyNSACm6urrwoPBaPFomABN+fn6xdrFSUlLhluFwcHAYGBibZ5swMDBVOVVqADWJW4kpGylpRmmTk5PAgMBIMEjPis9BQUEOAAc5JjkeAA8SEhKDg4OWZJZ5UXk9AB4dEx1VABovKTmOAD4AGBcfHyofGSQ+LUJvUnc3InLUAAAeCUlEQVR4nN1dZ3vbupKORFISVSyrF8uyiiPbsmNF7iVxi4tcYmd3z7nZ//9LFjMAySFFUgSo3PPcnQ/nJLEl4AWmYwb49Ok/ktbWNnYP9rd+nFxMzp62v16+vr5qjF6/fn/6PDn5sbV/sLuxtrryT08zLq3uHmxdnH3XItH3p7OLt/2DjX960gq0snGw9zkaSi/9+KfnLkm7W5OvakiRJv/0/KPT6s5JDKCcnv5DRPjLyesiKLPZ7Hg87Q27tVq9Xmw3q61Srlou1ob9mf07F/80jih08DQP7qXfGzRqxWazmsuV8oWsbphABifdJvjnXG0qPrX1T0NZSAfb7j0cD2rtUpbBc6FK+pORXe9MGzkz1+OfXvuTM40vKBtUA/cb5VzW5CC9uHwBG81N/OBQN3N/ipdXVjd29vcm3y9ftcvvk4M467nlQO0VC7phw7TBif8b9ab9LzZuvWR9uKObw/ibu7r2ZXd3Z4c5NHtvbycnF4wmT14z8aa8xRf2rhbzJt09vVk0+B8K+K96VtOsnwysFWBLYM8hZ7TkJHdldXV1jaHbAW/tbXK2fRmoIL20q4R1xeLiQSubzRouFh1sCmwf/N+zm5rYXKPz4eztsTWDvG724f/bi8bcPdi7mEyYI7rQCiwZ7kTsa67CdMysRgXT6GhV+Lsx1PjmGlOtK9ZDL1dtps42Kx38Et3a6NWQAde2fLT/Ijrud64Hw0Zj0Bnb//ZFHuwe/2QlLzYoS9E2tDqA06tambNyWRtYu++wvGHkOFj2MyHEO4HjrV5ocnQ86LZbpYIh7J6ZLNU/+E/OpMF+4R+s6gLskLIyQ9nme9otcWx6f2pSXgdTqxc7YmK4JPhF+0HjHTgwxlO2W2y7hoNeZzr9GDn+ifULnW4xZ5lAZwsY4gr/hQNZtCi0o4JZ45/vuS2MMRIoDUtJ56cGYASPgo2q51v1nj27a1gpA/8eZIMssMNiKZ+0vBT4JkPP5vOlVq5ZrNRrzFGrtFvwC7ZxsJfXbDNhE8rwSRLsLn6qJJSL1vXYU71KGRudpixzmwqtZrm4zmSoT7dilBUyzuiz/3Ab/DfrhjFny/Vs1l5FsZ/Jgv3TvGUC82zIIoNbxi+SDDBRiKpG0sSNbZlJD9l2FyZRKFXr3d5mgHwNdcH08JcApXyGq5I3vMMk0Y6VPAuQPRaKUK8XBYvlNnGxUF+GCYw/WaJqwrf0mrim7t3EtU5Wi91e/yUAJ3JxVTA7R/vV1/ijkpjlmaPtXU5QgJuUj4DMaZ3/osH/oAuFD2aBKVBGJ1JgdzgfWx9myCu5UlK4/aapF0q5dq3R8UFHObgzLGdN29dAtK++Jgj1f8WsTG31oOftP5WnXs4y1jsC7UcF5qgP+YCgOTlwuWAahh+aOKqjEUfTTq93PehNP8bzuzkbdxpMi6yv1+uVYrvczOXzWRdDGFzf+fqOoBLHoBB7FjC9aK9SZeplcD3HnDP+B4O5s+2RYCNUhpUQgQmgiVgpcIhG4TuILNTMOvGeHRt5NqQRjBZ+UDOYezCyP3RtQWSeTNYtRGwEbbMKelk3jXzN8io6XBmuy6OFMK8gNEGy0vcB2OkOrGUYZPkeuuDp3g0xBoGcvAI/aaFBrvPNZapVsLJZZItpWuEys22tcnfYYQw3qFSr7cbUnpClDIfSaFdYZPFhC45htoqN3pjo3I+yDjtZxL/0uBqyIwX+oUrdA1fHiflqqTX2g02DG+Q2sIZRGDELD3/gY/SaBeaq56uV7jRAI46bQhmaqEykDC6g7dCYB9RvNltglGQM2bHULEatYhP0gtYkKrWpNTxw0Zf67jccWNuOqXNT2VmvVuvwu2O2eZWpPzgPXVtY2ZyQEaV8x9VLIfNi6tUpyARnpraNjy0kU4C2xjRHxDBCDJh3iVtBC1x0QFszBBPK0rjRtD06GAYXVSptsPaqOV4+bpTNl8y7JzpS/7BjH5js2JFdplzsqIivGM7N1zQAWhjAsiSRgQ5rzZLbExDBhxxa9oGp8x16G5be+su449g/Zt0qhvNnEjswFSxiXz2Xte2g9haEFgMHsz0OxgY02zweffQ7g8Z6pZkHsZ7zM3PBwwQRcPIx+YoyQWt26N4WHLQ4kM3Lus3xerXvuCm+Lh0sLvcFDb3acAOeffSGjS4Dl8u1WiVmxCGPafj402JYrjnlsptggRwrxzi5QjZtVnAGMvsOj4Nk1ih28SFda+lJEV74x2LsBzm+MqgQ87lmGZK3rVLSY8KD05vW7GohwwTRk73aYuaO/mHOSot6SITHmQK1913PzizRN0ZsRXRuwPyzKOwH+J0i7zEHbRFGghb905CkgR9NhN4QgyWJfmVsXaHquuvs+hBce1tfjyzBNXrMJIv8o3+mxhIBY7buExcw3mpHhct9GMnUFJz6UKVM0ZaoJdXzDlqUGZsjwFkoWe6NLlSy5j/cK5dx9kvOV+tlEvpo627jbVD0rowZRyuXmdpnnzgm/DpqkpXWRiQo0R01jGrK5giQIKF6GixS5trj0n+4bY6WseGHwykdZ4XZD1oufLUi+WuVrISw2XLRPEZ8OWe0a7K2pu1C4496lAU0Z3MgGOHQ2VyLIuMTkLo4E+El2xhn7UYO+7JNd+XFGKYaWZYcmU5XAS3YBMI9RpcMxnwzstNGw4FujqmaylnQ2S7XzUaY1b/gSwtonZm/dAlA1wqDzDhyZjRGZHIVBU7GGKzjrHNzTDyKoUbmoVcc6MhGdoRasL6Boa2YgzCrz9QEfAt83mHRzb4zJvPZmhRtjqDVK+RDwruQTKBjHtuWf72lkeXrknVgyoTwFMSWzh6MBF+y9c6Fo30TeYcukYTs7MWBx9ahStG2KNoc3Ze8gr1FpSwy4/glm0SI69om8TxKTiIFoxh7D0Api1hwZgjtEcDJe9wTgc/bbimz1yWqplxoSyREg/QKUWjoxezJof2hUY3j5L1w8hrNAhqzrDOuZqU8+Az5LPRcWRdoA+LONxEV5ElYnRxTNbnuRluYkbML44OqGFQQkkUeqJTHznfUnACQsRERFKaiHd+48EJMEHjKfIrMFbKiuUC0OF9Qc9Y26X2NKOUigQ4DbdLt7GmEv5ohXkwQ8YMR28jpxZkzVH6TqimjU6FhnvMjUBjORoszB3/1cSI+Br9ljckwEKe06tnbTaK1gImcnxkKgruKJ4r2FjJBcYkGUZdGwxXmURdM8wRIgcHJRHyMsg0zR8MwtI5ogdVxfsq9KUlW3nYLbpIwr61+xK5tutSUE/0yviT6mp+/+c/iu5UCIdkBtnI9qnebHrQNlyIhaqWowMpnHovbJ95/jToBDKGtoSE/M6U7TbadT+K771kB6AhEy5jS4g2m+p18K0NLQhFE67AXWPaB1wbJnY28wUdmhD/6LkVA7HmLLDuLYsfOnMpko0UWztengwzriylQHZvOKBRt14P2hXruWp+ozV6IjxpA+zg36iY5Qycpj7OVJfxa18ZZ8hNyqBESZ4NKFHbMtJ0xkHTbU3G5ExwttcZTV+6hLe8qowlyVB1DW6JqisQC5rRHoY+yREUTtILD/Ko7cay8FR2K1QKpaBIt+UHlNvviUkxDjcZIuibtYPADXHtx2RcSW9/QRs7QRpf+ZfBC0NaJ7hZ5bb/TN+Qjkaop2vNmSs6x3Xnix8I3j6higgxfhehNtO0BwaU/fZnb2yaVIuIOM85xxfrkJwUX+xWDlDLqCOGIOFqADWkrOT276TJB4IY0qMam4b5wMGSyNWtzckuOOpg5IUq5QCdi1EjSXHc5QK0g3xGrdzhItomWR8J2jMT2xy41BTk9qoZnrrAsuxnERUG0MoeWGF82EeI7Gh2aSXBlkFwJh1zQ3mLAJY4Us5sWWrY6JMvVJ34sdyFIwpttNeUiHnDJsDLu7YiKKs1TFehO06AvhLhS9tFSq5eO30bRsijI5g3j2qWIQFJn5KuHVPsraOVdj3dRpCaNxSQu8+dKGgUQTF7zPb/lJSZFLycDQnsZwRemC1ylSgXgfVC0SVlfGUt6htS0kG9nf68HZf2CwOqdID+ZK0TuKzH2tdGyFXbyPm269knwwd1nbGNarsAPRyVs0L7HT2aeX14SIP1to9QPDAoOCFrGoo6RzTtOAx5EkDN6iD+obuz1XWjRBkkcfWGxLmVXo1aWQ0ixFlBmn/yTY7wuuG15F86WMQvtbPSU5lJwJWjWt0y1lAjpJdC+efaWfYW3kCcaUt0wc8NQR51XVPK5m8caVX8kYbvuWfyiRg8QsjREEkVTEmixPKwXRdeGATX0QrnB6zOeAiuxcWEFX5rajKqb/ofjX2iam1vrlSDJEscwEgd9P9yeowREUThmGqVqfWhXEoTUBly40FJ+YtO2+ZrF7C+FSJpD51sr40zxqKCXjLi7FsZsIV9qFuu1RsddeORfFcbpjKA1ei6W1FskZTKcKwEMAMsFRyqg58Xf47I5d/49h9E04ci1WBv2pkHFVWHr/ETQUnh8BOfPRj3Kuht5UTwrVf23I+Y5rlUL9nGxQGjV5bKNLNdrw35QQSfQM/wntH7pM0EbelS7eGfZtOxmBrmOjX17wpudQbfdbJXyWR0QtqCLa70xCC/n5FB/nqfg/6EKg5f0V2JpRAE1X7OHlu0uOFDvZJjdPhzdnD4mMql0Bv4eegrFtVQ3DlqskC5USJmpfCvF6l40bAza+83Nz5/fvp3e3z+en58fHiZSDGg6wSjzWwtKmgviFmioiJZXSLfaDaoyttX6fXd9+m1/3T5cHd3dcGiH6QxSKsXQWZQglHpfVHbI1/TYVypJ0bmr1sT+R73VrA+8IhWj+3VXMPQt4GPbxjYuDejmgflS6mbR6KKnoKrPbZqpl3LVdn2dUc1q/swBVduV9Vp32PE3AbG6I3mK6i6TioTOD224DyeaCobUUwKN025MFxSL+ZNcQc0c4XecywNFSv9caPpE01PZ9hINvdqNUBZN6OiGSdUp/lG6PcZDkFt4VsPK0H5b6J9b7TFFIYrVxnEgLB+6Oz1PoGCdw99i94EC2puUKtrTxQW01v0Ko0at1u15up1+3TIKAPr8fnqezljydQj/FPv2BVBTj4qMjGh9q5IJbfhjuWVYDu0vOjy/Pz39+X708Azwn6/eT+8PExmXJmF+21e54y4fgpEP53FERxtubz/ZfXQuqD/PLZNtfRNQKmNRak5lZu5kz3+C0KpuLUe70GddO/Ow6GM6JT0kqH+5/okAtM+ZWGgj+HE7FO9dQmV10/dRFnYBQWr5QR0tTCGSvV87OBF94Q+KKvEw2sKG0kZ8tJFdOe5F3ivKTeaXdPHQHIEvdRUP7WXk3v1JHJUIgit1trd8tI9SVvAgDtqoOmIRWnVOTiQYe0Uvg1iLZe5AcGM6UzuxdHIi8y4juKtfYxn3h9haGdDeqqNFwdUiC+7nGFoqkWIhiFx7jC/aXzE4OQFoI4dhYHZPld3UR6mVDUL7GgNtijl00fOdgPabsueGWbBY0TzmWtXBclZ+jToamCDlgIsrCf929Yh0EBMtj8SiGgbIQB7Fs+6xAvrYaDMPEqw8iYWWr6zsfRdLRQvpC+01InsB2jt1tKkrmK3CTTXLQ/sooZXP4qHFlY1zn2JstNwGRfRxwN6+K2upBE9Oyd/Ls0S0aIOimcEVyFH9VEfLbVAMkwvHX7M43gX31qP5ylj0rm5v+dlEnNBgK56fnEinMqgpI6WMMCpQ9qUSluCqOxh7cSK+dOrw9P2ZpySihH07caJ5HBAtrvpJ0Im63khnHu+cbFOUBcdyIuV0bsIyAF+V0V4oS1Lq/EojFCUfiE1mqqcwQBnkZMkuCkITVUkSA08H1tUvEVgZjw2U41s25jkfSllNfVZb7XTiiOnybss0DDM7xClEyJBpcdCmU6lTca6i7CpvK47PvONGQVxiw3uSFp2QiEMDxRO2dPr8RkpH+BFcbHKrMPhvTWvbd2lh30ME/kJP5kpBJaZTidMHoiPkbg9zCNLJR9Ljg/tELyXi9z4tTKKgkpJ3k9Opx3eOcjq81iT81DkCCygdXoOCargO2/FWnoXJXjwekR0tbev+YYkpCWyiUA36thTMPfjmx+5qLgPXfEE+cFVTcKVS50cc63ULJcc8jmFwTxRUcvq3m4+TVv/+Al+ZH+TKORcpXoCgvViXTBlYNqUYF4CbLgv2nnZgCFYuRRCnfQUDJAT22r4GmJewqqEF5pKOCW7J/TwWmaPF4vQDJy4zWloo4opzvUkctApKCh3zuepafvFGuOCikvotg5arp5cWVf/IyWqu45u8kko9e+rEOSs3F1tcTVIlZ3jMMXWVacdB+1lakDBZMt8QxR2MUDXF2+miRyA8urMuN7TR9pTRgtg+SIHlhzE+DVFYEx7q0e1KqmRMErCFdY8Vydb5E4itZHCbYuZnPIdVNJOHenSSKjmDbnF97ppWdbQn8mILK37tU3+LZeGh6Rr0G2+lBtKKcwqCy60SWvigFFaePPCrrUZXOdTHwTKEyAcFmNub21nr8hYVtLsyw4tJQAzv1xeGTZphnvLKVymVnD7yFL5a44xV0Z4ouK3v/kqKa6mwsz7uJUeWG2Bkv84K40UR7YpCXQCexPh17qD2CEPL21Si+uQgMb6Nv/zuFgVfChlZMv5KQcFp3gct3rIbhpa3L0bdWhBb/8ZfVbQX8oycSEENjU9LnJ6FSCwsWYN+Y+TMNdMPYz+wvGM98um4Q6sya70QLQZBYRZIzpNiTkzPR0eJPnKF6k5grXfZ+Ac52YfF+A0QISHfFzlPKnUzd0UzEg+kFU75vkv5cdYsIJPQ9HEcMQYKOVlFT2oWWScytL4dU9KN1YJARz4oVQn79amZaAZD8rwTKbEFufXf2w81tGfyXmNCBCbznVv8co+Q44IVObEFnezXDS1ajaVLxDZUdFSCW/35qIBfdxFS3CMbADF72/dDyy+7kM6en0gttUMYYs+5F3p/AYPx0mQJ437oa9bFtdSy50Cwtb9UTkQwmvdcimtdDBdSaoJOslRw+az53DTM71uSdhxxa5WObWFzxx60/EavkOYRWUbGYebVg7iRTTadjFKrglVsrtsGia0NOeRDRv6X1DCn5EpeG+100UC+pCq1QJmfrpsOk9a1QGH8hYwsV0xz6LpGk66qLCNDQuxWDSuj9LPbnTL4BVchrgVnZDk1kXnQvO/LCIGR9aRU4gGClkVj1+ROuCxvQwyJS7CdXDLcAsuec6cb+esdshoZlvo5To3WDW0fFnwc4ketSesooEPNGxjwhl1ZR+qziofsol8Ol4kLq8OqetBHlm56gjWl2tB6YU5SauGIPEZpZYJzmfX6FjcKoUWsqKOkvdT0oeveSkNcnC9Zc6GSoPFS5ki4OkJDhdawYgHCszwvgWWnD74oWR+wfacxpBYIjC4Ilcn91nA3/Ulpa4Vltx4oUhRabFOMJbRAkHssG9bFyaE2Ac2P0ojQRzAVZTu9hdrBlyDSi1OOxgms0HFOXLl0GXoIdaaikDlBwFUz4b4IRbCgH9W7NhzKkG730NJ33No7tRGxDqFp6NmpEhtj6u1XfKz24epiLYnXpSjfMAGJoVJ+vFg5+NIktqm10B5ZYMPL/DFp/lO5JBh4+YODlS+AO1gSHyd4NwHQgro0qCxUvk7DqalRqW0EPr5dxs6KkvfFiuNAXUVxyjwsNugBtDw+tpZ8QYE93sIqnbR2KJ3g6uFV4VqPrTgi5JrEowDrf6+7Q3vxlGLqXGh+BbBflsXH6UMB9nKBh76m6EVZYB+jDeNH6B/H9yuALFu7aBbx2vZS9xGH8SP1xJuHbFO7iL/Q+qg3jsfYWdSOca4DcMDeRASL1xspxx/p86jD+NBaHJfGNQtLQy1MmPyIt76/Ig7jR5/jrDOlw6hgN2Ktr2XQlRomwPioVPTPz+IuqrXHHnlll1EYdKXuUwxEDpfAx6ILKALYmBdpRPLU/AmNzzL42FIdEfgrlr1LcU2odi3NSSy7R+k5Kti9OPbOWlSlnvHl8TFXHRF6bddi+W28P16xpWt7WXz8GBUsng6o363HnSi1rh+we0fL8xijRNXATYrZGUCL44Rnu4JoY2l8jKojUr7kKc6QYmvVGjGX5VdwPo7UQgfWR/0ygPRz5FWdI0gyXi2Fj2ES0U4Tt2VKo+bA4tYu7vj0o9Vl+cfIx9Ea6HbiWB9sSlG9SxdM7c0STC03gdEUxzZc0GXfuanQSqaqjyFfsZT8MfJxtOALFPLt0dURo7ub0/vHQ7xaO+o4KUy7qV2IFuuyLkJQbBGVuy40Lz3f3J8nMpGmwXWh3POCFoEESfWSBc3hPKKh/WSV1Gsvw1qtNnSuhX6+O01EuH0Vs/KKt8uexXFpKNrf0eMRLDL/aPLLoc1C+9q5HfruftEOc/Wgdk3yDlFRSipDEPJxVNcG/NRrux1N141sqz6wHrT49X4eusGY81K8fxRcmtvbv//6+1+3t8+/r/732+kjUwPSkHHBo7o24LpN3b13OtvjVnEobnW/egzGiyNFv+nURbtCgMq5vKFn89Xi//yXpv39/u0xosaw5/Bb4swJGNmvOF039FaN3wTyEIgXt1bxNgtI576Uk4b9YophZJvdmaa9Xp0eRr+wGfIV0SuyzjTX46nuPTbzRexMuzv0dT5waxWvAACe6nreAIIlrg5xgb+dR7QJ5xJCi2XXIW+o4OMowNLf/OQJk16K17K8MbCmX+uOka2jZbi6j3JLNfBxdD8OFKNfv5ALcLXHDOP53PbiuireZcFWeRTw6g7b4DYW6N+eLsSbWfwkASUmtqOFL6LpRuvaJzDLXMlwkZsOAnrDOBlGm+vIBXhhvcNesvLSxPOQYBjedzc3oxulegXNxL/hzsGr85eUnh/DnC3oLpZRkt/923N98JrVzf92R/y3qoEed+AWDGtkeZn+XXCaARrHZSQJsm/R0ELF1/AvEotiSKn6aAqL4v26Lrzri27dLGh7kblkJAlMfOSH/nSz7oTeOJTyVY1nkV5c0kUXxk3A7sou94EMWqwJteFC6k350lEt4mtaRhMv5PJ9MgHsn9zhBHhSH5HBJpNmRcDFyijli693o6IF8UFlNS+8WL4jZxHwGS+ZRxyNwV8wMM9nKl/CuRUZLeNmVM7P3t3F8grJuBor33ISaPWCdptI88M09ZuRJ9HRMn7CKuPf3r19llcb+G6z1Ot7THHccbAxbpOFKNO3y9F/yBYEoHeuzcV4RDauxkfRBjJo4d1mXgGm/tQR9kRKvIKnF6BMlB4u4xUt0ofFiHYm8/gqPO2LFONaZEwORXHh7EGTANcx9li+I9+xzZ+18r5HF46WX9Ko6kUBYSA/kuKobJ+0RPH8kLz5k39I0trbOC+I8NslpN5zxIv7RIo/fQgVLQr5IX7Pw6bMsOW4fGyhjfSArk3YgyL29rcSH9tveHk78MJGRWsf78UunpKSfGgcWv159fKDGh9/Er0/2jQgVzNPogc93mMpHG1dipV5M++h8OIU85yclf2uTQhY4U48vwKJt84FpcMCh+5iRgHBKr6PJk4KvO2VQWTizRGq96paxO8gOJZ8dhws/W/RMaAajohndcuR4HKfNcYbr4L4C8oyHmtStI/xIiG1c6dP9uYGpcRcw/FGxDiWVhDeSxaWmApEixTjRSnxTOhiR04EX69xH9n7ZD8pLye4uuiDjGcQJkJRLcoTlT5iiYyL+JBZOYvLExkxX+dcEc8M+t8PZQ2V7PLfivugIKc9eVbm1yDHtn6Wi7EZnEXXTZHfXRJYYYMW5O096817A+O/MsvFSBvnfddaN5JlcRH+61LYGIjb+ehxkG4O+Qxig7U11Sw3P7pu5GvWif33JSgoi7bxG7sRFZWe5XeKXy4BrPN+87pO8eq6mWwOLL2vXcR6f81DgpcbRgRm1s0cf9b9LPbzwZx2BaJRPcnfkmf/TZaK15s2VnWTHjpix1983Nw1FMu9tMHXnixU17VKs1ysDXsEKVvWpfAQJaEttLoesr+6YZaE5Yn9wLmL3rRgel3qSIKsJ6OPayXDDzAwWL4uGsK1z0tUGkC720FY95cpsQ6tTqwROsWcYaIECcL6nma386fkCGj/qw/Wpz8wkD3gqz3MbFqrlHN5Ts16bTAmczhZknry0MFnN9Sve0szsb60uhciPxZd/Lk5bGyd8R1+fbrYX7Ks+NHK1vdQqK8nf3gSKxsbXzY2/gzz+NHOJBDr54N/3zT+fXRwMb/DXy/+X0LltLaz9TbZvnx9fb18mrxt7awt2xD8H7lmAvX6Amy0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162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www.clker.com/cliparts/5/6/Q/R/P/I/pink-socks-md.png">
            <a:hlinkClick r:id="rId3" tooltip="Download as SVG 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24036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8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851</Words>
  <Application>Microsoft Office PowerPoint</Application>
  <PresentationFormat>On-screen Show (4:3)</PresentationFormat>
  <Paragraphs>296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der Mann</vt:lpstr>
      <vt:lpstr>der Moment</vt:lpstr>
      <vt:lpstr>die Maus</vt:lpstr>
      <vt:lpstr>PowerPoint Presentation</vt:lpstr>
      <vt:lpstr>Mein Hut, der hat drei Ecken My hat, it has three corners</vt:lpstr>
      <vt:lpstr>Der Schuh Die Schuhe</vt:lpstr>
      <vt:lpstr>Der Handschuh Die Handschuhe</vt:lpstr>
      <vt:lpstr>Die Socke Die Socken</vt:lpstr>
      <vt:lpstr>Der Rock</vt:lpstr>
      <vt:lpstr>Der Mantel</vt:lpstr>
      <vt:lpstr>Die Stiefel</vt:lpstr>
      <vt:lpstr>Die Shorts</vt:lpstr>
      <vt:lpstr>Die Bluse</vt:lpstr>
      <vt:lpstr>Der Gürtel</vt:lpstr>
      <vt:lpstr>Das Trikot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holiday - Der Urlaub </vt:lpstr>
      <vt:lpstr>Welches Tier bin ich? - Which animal am I? Wau X 4 – Woof x 4</vt:lpstr>
      <vt:lpstr>The tiger – Der Tiger</vt:lpstr>
      <vt:lpstr>The lion – Die Löwe</vt:lpstr>
      <vt:lpstr>The fish – Der Fisch</vt:lpstr>
      <vt:lpstr>The snake – Die Schlange</vt:lpstr>
      <vt:lpstr>The bird – Der Vogel</vt:lpstr>
      <vt:lpstr>The rabbit – Das Kaninchen</vt:lpstr>
      <vt:lpstr>The giraffe – die Giraffe</vt:lpstr>
      <vt:lpstr>The polar bear – Der Eisbär</vt:lpstr>
      <vt:lpstr>The hippo – Das Nilpferd</vt:lpstr>
      <vt:lpstr>The penguin – der Pinguin</vt:lpstr>
      <vt:lpstr>Welches Tier bin ich?</vt:lpstr>
      <vt:lpstr>Welches Tier bin ich? - Which animal am I? Wau X 4 – Woof x 4</vt:lpstr>
      <vt:lpstr>Was ist dein Lieblingsfach?</vt:lpstr>
      <vt:lpstr>The school subject – das Schulfach</vt:lpstr>
      <vt:lpstr>The school – die Schule</vt:lpstr>
      <vt:lpstr>PowerPoint Presentation</vt:lpstr>
      <vt:lpstr>PowerPoint Presentation</vt:lpstr>
      <vt:lpstr>PowerPoint Presentation</vt:lpstr>
      <vt:lpstr>PowerPoint Presentation</vt:lpstr>
      <vt:lpstr>The school – die Schule</vt:lpstr>
      <vt:lpstr>My timetable – Mein Stundenplan</vt:lpstr>
      <vt:lpstr>Happy Birthday Song in German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115</cp:revision>
  <dcterms:created xsi:type="dcterms:W3CDTF">2014-08-31T12:54:10Z</dcterms:created>
  <dcterms:modified xsi:type="dcterms:W3CDTF">2017-08-02T12:56:26Z</dcterms:modified>
</cp:coreProperties>
</file>