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461" r:id="rId2"/>
    <p:sldId id="565" r:id="rId3"/>
    <p:sldId id="566" r:id="rId4"/>
    <p:sldId id="567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543" r:id="rId53"/>
    <p:sldId id="544" r:id="rId54"/>
    <p:sldId id="545" r:id="rId55"/>
    <p:sldId id="546" r:id="rId56"/>
    <p:sldId id="547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1" r:id="rId67"/>
    <p:sldId id="562" r:id="rId68"/>
    <p:sldId id="563" r:id="rId69"/>
    <p:sldId id="564" r:id="rId70"/>
    <p:sldId id="568" r:id="rId71"/>
    <p:sldId id="569" r:id="rId72"/>
    <p:sldId id="570" r:id="rId73"/>
    <p:sldId id="571" r:id="rId74"/>
    <p:sldId id="31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&amp;url=http://www.clipartbest.com/free-insect-clip-art&amp;bvm=bv.112454388,d.d24&amp;psig=AFQjCNE5HIZLiKWuJ8cvyZdBIYq99nD89g&amp;ust=145373219316775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uk/url?sa=i&amp;rct=j&amp;q=&amp;esrc=s&amp;source=images&amp;cd=&amp;cad=rja&amp;uact=8&amp;ved=0ahUKEwiMuO6Kx67KAhUFPxQKHaNhCzEQjRwIBw&amp;url=http://www.canstockphoto.com/ringing-phone-6781954.html&amp;psig=AFQjCNFqaHYpx9TntjRIaBpbYT20Aejpzw&amp;ust=145304127810619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hyperlink" Target="http://www.google.co.uk/url?sa=i&amp;rct=j&amp;q=&amp;esrc=s&amp;source=images&amp;cd=&amp;cad=rja&amp;uact=8&amp;ved=0ahUKEwi4ron9x67KAhVH7BQKHbrUAK8QjRwIBw&amp;url=http://www.sherv.net/goodbye-emoticons.html&amp;psig=AFQjCNGKin2aSiZf2PsUF7fOMIW1lkH9Zg&amp;ust=1453041596826947" TargetMode="External"/><Relationship Id="rId4" Type="http://schemas.openxmlformats.org/officeDocument/2006/relationships/hyperlink" Target="http://www.google.co.uk/url?sa=i&amp;rct=j&amp;q=&amp;esrc=s&amp;source=images&amp;cd=&amp;cad=rja&amp;uact=8&amp;ved=0ahUKEwjwjtfKxq7KAhUD7BQKHdjAAi8QjRwIBw&amp;url=http://lmoptics.2ap.pl/cell-phone-ringing-sound.htm&amp;bvm=bv.112064104,d.d24&amp;psig=AFQjCNF4W1y2lxn6CWVWD_iDY1NuAyFZ1A&amp;ust=1453041237223540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9.jpeg"/><Relationship Id="rId7" Type="http://schemas.openxmlformats.org/officeDocument/2006/relationships/image" Target="../media/image5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53.png"/><Relationship Id="rId4" Type="http://schemas.openxmlformats.org/officeDocument/2006/relationships/hyperlink" Target="http://en.wikipedia.org/wiki/File:Flag_of_Europ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Insekt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5234" name="Picture 2" descr="http://www.clipartbest.com/cliparts/RiG/G5k/RiGG5kA9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Information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6262" name="Picture 6" descr="http://www.myshires.com/new_In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88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Irland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7284" name="Picture 4" descr="Ireland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486275" cy="44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16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Achtzehen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Ordinal Numbers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Ersten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Zweiten 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Dritten</a:t>
            </a:r>
          </a:p>
          <a:p>
            <a:pPr algn="ctr">
              <a:buNone/>
            </a:pPr>
            <a:r>
              <a:rPr lang="de-DE" sz="2500" b="1" dirty="0" smtClean="0">
                <a:solidFill>
                  <a:schemeClr val="tx2"/>
                </a:solidFill>
              </a:rPr>
              <a:t>4 – 19 – add `ten` on the end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Vierten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Elften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Fünfzehnten</a:t>
            </a:r>
          </a:p>
          <a:p>
            <a:pPr algn="ctr">
              <a:buNone/>
            </a:pPr>
            <a:r>
              <a:rPr lang="de-DE" sz="2600" b="1" dirty="0" smtClean="0">
                <a:solidFill>
                  <a:schemeClr val="tx2"/>
                </a:solidFill>
              </a:rPr>
              <a:t>After </a:t>
            </a:r>
            <a:r>
              <a:rPr lang="de-DE" sz="2600" b="1" dirty="0">
                <a:solidFill>
                  <a:schemeClr val="tx2"/>
                </a:solidFill>
              </a:rPr>
              <a:t>19 – add `</a:t>
            </a:r>
            <a:r>
              <a:rPr lang="de-DE" sz="2600" b="1" dirty="0" smtClean="0">
                <a:solidFill>
                  <a:schemeClr val="tx2"/>
                </a:solidFill>
              </a:rPr>
              <a:t>sten`</a:t>
            </a:r>
            <a:endParaRPr lang="de-DE" sz="2600" b="1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Sechsundzwanzigsten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Einunddreißigsten</a:t>
            </a:r>
          </a:p>
          <a:p>
            <a:pPr algn="r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First </a:t>
            </a:r>
          </a:p>
          <a:p>
            <a:pPr marL="0" indent="0">
              <a:buNone/>
            </a:pPr>
            <a:r>
              <a:rPr lang="en-GB" b="1" dirty="0" smtClean="0"/>
              <a:t>Second </a:t>
            </a:r>
          </a:p>
          <a:p>
            <a:pPr marL="0" indent="0">
              <a:buNone/>
            </a:pPr>
            <a:r>
              <a:rPr lang="en-GB" b="1" dirty="0" smtClean="0"/>
              <a:t>Third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Fourth</a:t>
            </a:r>
          </a:p>
          <a:p>
            <a:pPr marL="0" indent="0">
              <a:buNone/>
            </a:pPr>
            <a:r>
              <a:rPr lang="en-GB" b="1" dirty="0" smtClean="0"/>
              <a:t>Eleventh</a:t>
            </a:r>
          </a:p>
          <a:p>
            <a:pPr marL="0" indent="0">
              <a:buNone/>
            </a:pPr>
            <a:r>
              <a:rPr lang="en-GB" b="1" dirty="0" smtClean="0"/>
              <a:t>Fifteenth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Twentieth</a:t>
            </a:r>
          </a:p>
          <a:p>
            <a:pPr marL="0" indent="0">
              <a:buNone/>
            </a:pPr>
            <a:r>
              <a:rPr lang="en-GB" b="1" dirty="0" smtClean="0"/>
              <a:t>Twenty-sixth</a:t>
            </a:r>
          </a:p>
          <a:p>
            <a:pPr marL="0" indent="0">
              <a:buNone/>
            </a:pPr>
            <a:r>
              <a:rPr lang="en-GB" b="1" dirty="0" smtClean="0"/>
              <a:t>Thirty-first</a:t>
            </a:r>
            <a:endParaRPr lang="en-GB" b="1" dirty="0"/>
          </a:p>
        </p:txBody>
      </p:sp>
      <p:sp>
        <p:nvSpPr>
          <p:cNvPr id="4" name="Right Bracket 3"/>
          <p:cNvSpPr/>
          <p:nvPr/>
        </p:nvSpPr>
        <p:spPr>
          <a:xfrm>
            <a:off x="5868144" y="1268760"/>
            <a:ext cx="648072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1520" y="1179909"/>
            <a:ext cx="173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Irregular – Just like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386608" cy="65527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		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		</a:t>
            </a:r>
            <a:endParaRPr lang="en-GB" sz="2000" dirty="0" smtClean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		</a:t>
            </a:r>
            <a:endParaRPr lang="en-GB" sz="2000" dirty="0" smtClean="0"/>
          </a:p>
          <a:p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5135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endParaRPr lang="en-GB" sz="2000" dirty="0" smtClean="0"/>
          </a:p>
          <a:p>
            <a:r>
              <a:rPr lang="en-GB" sz="2000" dirty="0" smtClean="0"/>
              <a:t>24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32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91680" y="188640"/>
            <a:ext cx="2386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Ersten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Dritten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Zwölften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Sechszehnten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24128" y="177992"/>
            <a:ext cx="3240360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Siebzehnten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Siebenundzwanzigsten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762872" cy="6480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January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21st February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12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March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April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</a:t>
            </a:r>
            <a:r>
              <a:rPr lang="en-GB" sz="4400" baseline="30000" dirty="0" smtClean="0"/>
              <a:t>rd</a:t>
            </a:r>
            <a:r>
              <a:rPr lang="en-GB" sz="4400" dirty="0" smtClean="0"/>
              <a:t> May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31</a:t>
            </a:r>
            <a:r>
              <a:rPr lang="en-GB" sz="4400" baseline="30000" dirty="0" smtClean="0"/>
              <a:t>st</a:t>
            </a:r>
            <a:r>
              <a:rPr lang="en-GB" sz="4400" dirty="0" smtClean="0"/>
              <a:t> June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19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August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</a:t>
            </a:r>
            <a:r>
              <a:rPr lang="en-GB" sz="4400" baseline="30000" dirty="0" smtClean="0"/>
              <a:t>nd</a:t>
            </a:r>
            <a:r>
              <a:rPr lang="en-GB" sz="4400" dirty="0" smtClean="0"/>
              <a:t> December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 smtClean="0"/>
          </a:p>
          <a:p>
            <a:pPr marL="514350" indent="-514350">
              <a:buFont typeface="+mj-lt"/>
              <a:buAutoNum type="arabicPeriod"/>
            </a:pP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6064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On – </a:t>
            </a:r>
            <a:r>
              <a:rPr lang="en-GB" sz="9600" b="1" dirty="0" smtClean="0">
                <a:solidFill>
                  <a:srgbClr val="FF0000"/>
                </a:solidFill>
              </a:rPr>
              <a:t>am</a:t>
            </a:r>
            <a:r>
              <a:rPr lang="en-GB" sz="9600" dirty="0" smtClean="0"/>
              <a:t> </a:t>
            </a:r>
            <a:endParaRPr lang="en-GB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3076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4 – 19 – add `ten` on the </a:t>
            </a:r>
            <a:r>
              <a:rPr lang="de-DE" sz="2400" b="1" dirty="0" smtClean="0">
                <a:solidFill>
                  <a:schemeClr val="tx2"/>
                </a:solidFill>
              </a:rPr>
              <a:t>end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After 19 – add `sten</a:t>
            </a:r>
            <a:r>
              <a:rPr lang="de-DE" sz="2400" b="1" dirty="0" smtClean="0">
                <a:solidFill>
                  <a:schemeClr val="tx2"/>
                </a:solidFill>
              </a:rPr>
              <a:t>`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0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birthday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3340968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am .........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am …………………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852936"/>
            <a:ext cx="4038600" cy="341297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When have you birthday?</a:t>
            </a:r>
          </a:p>
          <a:p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 have on the  ...........  birthday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My birthday is on </a:t>
            </a:r>
          </a:p>
          <a:p>
            <a:pPr marL="0" indent="0">
              <a:buNone/>
            </a:pPr>
            <a:r>
              <a:rPr lang="en-GB" b="1" dirty="0" smtClean="0"/>
              <a:t>……………………    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/In - </a:t>
            </a:r>
            <a:r>
              <a:rPr lang="en-GB" b="1" dirty="0" smtClean="0"/>
              <a:t>in</a:t>
            </a:r>
            <a:r>
              <a:rPr lang="en-GB" b="1" dirty="0" smtClean="0">
                <a:solidFill>
                  <a:srgbClr val="FF0000"/>
                </a:solidFill>
              </a:rPr>
              <a:t> 			am - </a:t>
            </a:r>
            <a:r>
              <a:rPr lang="en-GB" b="1" dirty="0" smtClean="0"/>
              <a:t>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633670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3573016"/>
            <a:ext cx="655272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: Hallo, </a:t>
            </a:r>
            <a:r>
              <a:rPr lang="en-GB" sz="2800" b="1" dirty="0" err="1" smtClean="0"/>
              <a:t>hier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ist</a:t>
            </a:r>
            <a:r>
              <a:rPr lang="en-GB" sz="2800" b="1" dirty="0" smtClean="0"/>
              <a:t> ___________</a:t>
            </a:r>
            <a:endParaRPr lang="en-GB" sz="2800" b="1" u="sng" dirty="0"/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err="1">
                <a:solidFill>
                  <a:schemeClr val="tx2"/>
                </a:solidFill>
              </a:rPr>
              <a:t>Guten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Tag _____, _____ </a:t>
            </a:r>
            <a:r>
              <a:rPr lang="en-GB" sz="2800" b="1" dirty="0" err="1" smtClean="0">
                <a:solidFill>
                  <a:schemeClr val="tx2"/>
                </a:solidFill>
              </a:rPr>
              <a:t>ist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dran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800" b="1" dirty="0" smtClean="0"/>
              <a:t>1: </a:t>
            </a:r>
            <a:r>
              <a:rPr lang="en-GB" sz="2800" b="1" dirty="0" err="1" smtClean="0"/>
              <a:t>Wie</a:t>
            </a:r>
            <a:r>
              <a:rPr lang="en-GB" sz="2800" b="1" dirty="0" smtClean="0"/>
              <a:t> </a:t>
            </a:r>
            <a:r>
              <a:rPr lang="en-GB" sz="2800" b="1" dirty="0" err="1"/>
              <a:t>geht's</a:t>
            </a:r>
            <a:r>
              <a:rPr lang="en-GB" sz="2800" b="1" dirty="0"/>
              <a:t>?</a:t>
            </a:r>
          </a:p>
          <a:p>
            <a:r>
              <a:rPr lang="de-DE" sz="2800" b="1" dirty="0">
                <a:solidFill>
                  <a:schemeClr val="tx2"/>
                </a:solidFill>
              </a:rPr>
              <a:t>2</a:t>
            </a:r>
            <a:r>
              <a:rPr lang="de-DE" sz="2800" b="1" dirty="0" smtClean="0">
                <a:solidFill>
                  <a:schemeClr val="tx2"/>
                </a:solidFill>
              </a:rPr>
              <a:t>: Wunderbar danke! </a:t>
            </a:r>
            <a:r>
              <a:rPr lang="de-DE" sz="2800" b="1" dirty="0">
                <a:solidFill>
                  <a:schemeClr val="tx2"/>
                </a:solidFill>
              </a:rPr>
              <a:t>Und dir?</a:t>
            </a:r>
          </a:p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err="1"/>
              <a:t>Danke</a:t>
            </a:r>
            <a:r>
              <a:rPr lang="en-GB" sz="2800" b="1" dirty="0"/>
              <a:t>, gut.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Auf </a:t>
            </a:r>
            <a:r>
              <a:rPr lang="en-GB" sz="2800" b="1" dirty="0" err="1" smtClean="0">
                <a:solidFill>
                  <a:schemeClr val="tx2"/>
                </a:solidFill>
              </a:rPr>
              <a:t>wiederhören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de-DE" sz="2800" b="1" dirty="0"/>
              <a:t>1</a:t>
            </a:r>
            <a:r>
              <a:rPr lang="de-DE" sz="2800" b="1" dirty="0" smtClean="0"/>
              <a:t>: </a:t>
            </a:r>
            <a:r>
              <a:rPr lang="de-DE" sz="2800" b="1" dirty="0"/>
              <a:t>Tschüss, </a:t>
            </a:r>
            <a:r>
              <a:rPr lang="de-DE" sz="2800" b="1" dirty="0" smtClean="0"/>
              <a:t>______. </a:t>
            </a:r>
            <a:r>
              <a:rPr lang="de-DE" sz="2800" b="1" dirty="0"/>
              <a:t>Bis bald!</a:t>
            </a:r>
          </a:p>
          <a:p>
            <a:r>
              <a:rPr lang="en-GB" b="1" u="sng" dirty="0"/>
              <a:t>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897710"/>
            <a:ext cx="3240360" cy="269964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3886800"/>
            <a:ext cx="3888432" cy="271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6300192" y="3133775"/>
            <a:ext cx="2664296" cy="347118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00B05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Ausgezeichnet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Fantastisch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Großartig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Prima</a:t>
            </a:r>
            <a:endParaRPr lang="en-GB" sz="26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15816" y="2420888"/>
            <a:ext cx="3312368" cy="10801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Phone, Conversation, Communication, Talking, Teleph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88"/>
            <a:ext cx="3203848" cy="2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9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l.thumbs.canstockphoto.com/canstock678195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3717032"/>
            <a:ext cx="178720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number is …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Nummer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00 44 – Great Britain</a:t>
            </a:r>
          </a:p>
          <a:p>
            <a:r>
              <a:rPr lang="en-GB" dirty="0" smtClean="0"/>
              <a:t>00 49 - Germany</a:t>
            </a:r>
          </a:p>
          <a:p>
            <a:r>
              <a:rPr lang="en-GB" dirty="0" smtClean="0"/>
              <a:t>00 43 - Austria</a:t>
            </a:r>
          </a:p>
          <a:p>
            <a:r>
              <a:rPr lang="en-GB" dirty="0" smtClean="0"/>
              <a:t>00 41 – Switzerland</a:t>
            </a:r>
          </a:p>
          <a:p>
            <a:endParaRPr lang="en-GB" dirty="0"/>
          </a:p>
          <a:p>
            <a:r>
              <a:rPr lang="en-GB" dirty="0" smtClean="0"/>
              <a:t>My new phone</a:t>
            </a:r>
            <a:endParaRPr lang="en-GB" dirty="0"/>
          </a:p>
          <a:p>
            <a:r>
              <a:rPr lang="en-GB" dirty="0" smtClean="0"/>
              <a:t>It is ringing</a:t>
            </a:r>
          </a:p>
          <a:p>
            <a:endParaRPr lang="en-GB" dirty="0"/>
          </a:p>
          <a:p>
            <a:r>
              <a:rPr lang="en-GB" dirty="0" smtClean="0"/>
              <a:t>Goodbye                     (hear you again)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3095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Mein neues Telefon</a:t>
            </a:r>
          </a:p>
          <a:p>
            <a:r>
              <a:rPr lang="de-DE" b="1" dirty="0">
                <a:solidFill>
                  <a:srgbClr val="FF0000"/>
                </a:solidFill>
              </a:rPr>
              <a:t>Es </a:t>
            </a:r>
            <a:r>
              <a:rPr lang="de-DE" b="1" dirty="0" smtClean="0">
                <a:solidFill>
                  <a:srgbClr val="FF0000"/>
                </a:solidFill>
              </a:rPr>
              <a:t>klingelt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Auf wiederhören</a:t>
            </a: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QSEhUUExQVFhQWFxgbFhYYFxcfHRgXHBwaFxwXGBsYHCggGxonGxYfITEhJSkrLi4uGB8zODMsNygtLiwBCgoKDg0OGhAQGCwkHyQsLCwsLCwsLCwsLCwsLCwsLCwsLCssLCwsLCwsLCwsLCw3LCwsLCwsLCwsLCwsLCwsLP/AABEIARAAuQMBIgACEQEDEQH/xAAcAAEAAgIDAQAAAAAAAAAAAAAABQYHCAEDBAL/xABJEAACAQMBAwkEBwYDBQkBAAABAgMABBEFEiExBgcTIkFRYXGBFDKRoSNCUnKCorEIM2KSssFTc9EVNENjkxYkVIPC0tPh8Bf/xAAYAQEBAQEBAAAAAAAAAAAAAAAAAQIDBP/EACIRAQEAAgICAQUBAAAAAAAAAAABETECIRJBUQNCYYHRMv/aAAwDAQACEQMRAD8AzjSlKBSlKBSlKBSlKBSlKBSlKBSlKBWAueDlPJ/tWO3FzNBbxrGJehdlILnaZsLxIUjv3Cs+1hX9oDkpD0Y1BTsS7SRuuN0mc4PgwA49oAoOzQpNRgxLZ36ahAOMMrLlvBZcnZbcd5IHeKyzpF8J4Y5lDKJEVgGGCMjOCOw1rNyG5v76+jEsLCO3kbYkbpCpZARtDZHveAPbW0UEKooVRhVAAHcBuAHpU7HZSlKoUpSgUpSgUpSgUpXxMmQR3gjd47t1B90qE5Hasbq0ilb95grKO6VCY3H8ympugUpSgUpSgUpSgUpSgVhb9pG/xFaQfad5D5IAoz/1D8KzTWtn7Ql9t6msed0UCD1Ysx9cEUGXOZi06PR7XvcO5/E7EfLFXeojkjZ9DY2sX2IIl+CipegUpSgUpSgUpSgUpSgUpSgxXzc60tvqGp2UrKoFw80RYgDrHLjJ3dqn1NZNs7yOVdqJ1dckbSsCMjcRkdta4c6nJ2efXZooImkeUROqqOzo1UsTwC7SneSBV/8A2fJ2W1ubZ9zwXByp4rtAAg/iQ0GV6UpQKUpQKUpQKUpQcGtSuW9x7ZrFxjft3XRjxCsIl+IWtqtWvRBDLK25Y43cnwVSx+QrVDkBEbnVrXa3lrhZG81PSH+mg25iQKABwAAHkN1fVcCuaBSlKBSlKBSlKBSlKBSlKDqFuoYuFUOwALADJAzgE8SBk/E1RtI032TXbjZGIr63Eo7ulicK4+D7X4qv1R+o2G3JBINzROTnvRlKMvlvDeaCgkK4zUXr+vQ2UDT3D7Ea+pZuxVHax7vPsGawXyk58LuRiLWNII9+C423Pic9UHwwfOg2JpWqP/8AVtW/8Y3/AEoP/jqQtOejVE4vE/3oxv8A5SKDZ6la/wCn8/lwv760if7jsh+YYVa9N59LF8CWKeI9+FcflOflQZVrhqrej8vdPusdDdxEn6rHYb+WQA/KvZyr1kWlnPcH/hxsV8WxhR6sRQa9c7PLKefULiOKeVYEzDsJI4R9nKvtKDhssWG/iAKh+QN/7Bcw38kZeBJGjbGMhim8gHiQGz41VZZCzFmOSSST3k7yauuowCPQbfdvlu3c+isoPwQVKNp4HyoI3ggEHwO+uyvLpZ+hi/y0/pFeqqFKUoFKUoFKUoPl+FeXTb4SpngysyOv2XU4I/uD2gg9tes1S9cv/wDZ+oRSucWt7iGU9iXIH0chPYGQFD9xT2GgutK+dqvg3C7QTI2iCQuRkgbiQOON43+NB21wa5rquZQisx4KCT5AZNBrZz7cpGub9oFY9DbdQDO4yne7ee8L4bJ7zWNa9erXpmnllPGSR3P4mLf3r38kdAa9uBEDsqOtI+PdUf3JOB4mgi7a1eRgkas7ngqgkn0FTq8hr8jPssmPNc/DOayZrGpWmjQqkUWXcbkB6zY+tIx34z5+A3bqbrvKi6ltVnF7HGXkKeyRZEiIAeuze9g47+0Y7hq447YnK8tKPc27RsUdSrLuKsCCD4g11VKjTLmeGW62XkijIEsrNnBOAAdo5PEcM4zUakZOcAnAycDgO8+HjWcxt8V611SYQmASydCSCY9o7GQdrOzwG/fXlIr3alo8sCxtIuFlQOjdhBGceBGd4oPBWR+XcfR6TpsfhtepQMeHcXxWOK9DXTFBGWJQEkKTuBIwSB2E4HwqYyNztGP/AHeH/LT+kV7KxnzMcu/b4TbygLPbqoBG4SR+6GA7GG4Hs3g9uBkyqFKVwTQc0rgGuTQKV0T3aJjaYLkgDJG8ngB3nwrt2vA0H1Vf5d6AL6xnt/rMmYyeyResh8toAHwJqwUoMF6dzym308RSRl9QizFhgdnCjAlkOck9hUHJKnhnNU7kXy2mXWIru5lLdIejlJO4RvuAA4KithsDcMVduVfNNJd6wzR/R2koEssm7quSQ6IO1yRtd3WPlXu50ebCEWKPYxbMlqu9F4yx8WLHi0g3tnzHcKDMAqs85t90Ol3j5wTCyDzfqbvHrZr45s9f9u06CYnLhdiTv206pJ88BvxVWf2hb/Y01YhxmnQH7qhpCfiq/Gg1trJfMuw2rkfWxH8Mt/c/OsaVL8ltbazuFmXeBudftIeK+e4EeIFXjcVnlMzD2cvbtpb+4LZ6rbAB7FUAAeHDPmTXi1mC2VIPZ5XkdkzOGTZCPu6q9/bv39m/fU5y9tY5JVvYTt29xgsRgFJAMMjbuqxxkZ8ageUM1s8xNpG8cOFwkjbTZA6xJyeJ7M/6VOX+l46d02mSx2cc/TR9HM7AQrKdvKZ6zxjcBu4+I4Zrt0K9vLeC4kgVhBIoimk6PKjPBdojCnf8x3iujWNOhiEHRXAm6SNWl2VI6JjxjyfeI/t41etN0azt7KKW5u5za3D7SwkOqO67tpo49ok9XiSBurG5i47vtbcKhyO5KyX0uMFYVI6STw+yvex7O7iayxy30hJrCVMAdEhePH1TGM4H4QV9a6ND5UW8zrBZQuyrxIQJHGvaTntPdjJPxrjnF1xLa0kjz9LMpRF7dk7mY+AB+JFeiSSOF5W8owaamddtwILNwPfhbPiVkcfoRULVo5Upiz07/JkPxkrnNO92kOZi+MWr22OEheNvEMhwP5gp9K2qrUHm3bGqWeP8dP1rb0moDNisG843O663SQ2LZigkVppBj6YqcmJT/h9hPb5cZjl9yluNRmbTNKBbHVurgHCIDkGPb7BxyRknBAB31UecTmxj03TY5UZpJhMomkO4bLKRhR2IGA3nJ63oAze3Ki1W1S6eaOOGRVZWdgMhhnA7S3gN+6qBdc6k17N7Lo9uZJDxnlUhEHa5Ubwvi2PI8KxTyI5F3WquqgstvFuMr5KoDklYwTvY8cDd2nFbKclOS1vp0Iht0wPrMcbbt9p27T8h2UHm5McmTB9NcSvc3Te9K/BOGUgThGm7s3nt7hYtmvqlApSlBxihFc0oKVyc0b/Z1/NHHutbz6WJQN0U6D6SMeDL1h/lkDhWOf2kNRzNawA+7G8jD7x2AfyGs7vEDjIBwcjwPf8AOtW+eu/6bVpx2RBIx+FQT+ZjQVWw0WeZS8UMkig4JVScHGcbvCvNc2zxnDoyHuZSD8xVtl1GWy0+0WF2jkneSZip4jdGoPhgcPA102/OLfqMPIkq/ZkjUj8oB+dXEZzVVSdgrKGIVsbQ7DjeMjtxXxtVcv8Atday/wC86dC2eLRMUPyGfnQpo83A3VsfEB1+WTin7M/hD6ULJwBcGeJvtx7LqfNSAynyJHlVgtodFTBea4mx9Uqyj8qj9a8Z5Gxyf7tf20p7FYmNvgc1G3/I+8hBLQOyj6yYdfPKZq9nV9rXdc48UMfRWFssS9jNjce8IOJ8WJ41QNQv5J3Mkrl3PFj/APtw8BXQUPDtHEV81LbVnGTRmrby3GIdOXutFb+Y5qpAZ3Vc+dJdm5hjHCO2iX4bVJo9x5ObGLa1WyH/ADlPwyf7Vsrr0Vxdk28LNBD/AMa4HvkdsUHc2PekO4AgLtHOxrzzLwbes2oxuUysfDETkH44rauoqM0DQ4LOFYbeMRovYOJP2mJ3knvNOUOixXlu9vMCY32doA4PVYMMHs3qKk6UHm0+xjhjWKJFSNBhVUYAHhXppSgUpSgUqAGuiK6FtcdQy5NtJ9WUDjH4SrkdXtBBHaBPbVBzSuA1c0Hy7AAk7gOJ8K0w128NzdTy7yZZnYD7zEgfPFbX84Wp+zabdy5wVhYKf4m6i/mYVq1yNsemvbdOzpFLfdTrt8l+dIPdzg4SeOAH/d7eGL1C7TepLVkux5trJ7eHpImEvRJtsjsCXwCTgnHE91YsuWN5qZ7emusD7pfZHoF/StixwAHZWPqX4XhGOLrmfgP7ueZfvBGHyAqDvOZ+6X93PC4/i20Pwww+dZjpXPzreI191Dm81CLJNu0gHbEQ/wCVet8qiBLdWh3G4gPd9In+lbMV8yxK4wwDDuIBHwNan1E8Wtmoa9LcLibYkbskKKHH41wT65qJxV9527S3huY44Ikj+j2pNhdkEsxxuG7gPnVbvbYJY27dsssx/Cuwn65rrO2NPJocG3cQJ9qWNfiwFTvOfPtajMBwTYUeij+5rr5t7XpNRg3bkJc/hUkH44qL5T3HSXdw/wBqaT4bRA+WKvpn7mQP2drTa1GSTsjgb0LMoHyBrY+sH/s12RxeTEbiYo1Pltsw+a1nCo0UpXXPOqKWdgqjizEAAd5J4UHZSoLQOVtreyzR20nSmEJtsoOz1trAVvre72bqnaBSlKCA5a8mk1C1eBjst70UnbHKPdcdvHcfAmsKXvOtqNrBJZTIBdxMYzcMesFG73cYZu5+BBzg8a2JIqqa5yAtLu9ivJk2njXBXPVkIOULjt2d/nuByBQYx5tuUt5pgRtQSX2G8baSeQ52JH37bHJIVuJDY+0O3OeEbIyOB4V1XloksbRyKrowwyMAQw7iD2VG6DoxtF6FGJt1A6JWJLRAbuj2jvZO7O8cN4xgKH+0Pqgj09Ie2eUbv4Y+uT/Nsj1rDnIZuiW8uu2G3IT/ADJDsr+hq3/tF6oJL2GAHPQRZPg0hzg+Oyqn1FY5g1EJaPCPeklVn8URTsj+Zs+lEqw801h0uoITwiR5D8kH5nFZ4rXXkjysl093aNEcOAHDA8BkjZIO7eayLpvO5bvgTxSRnvUh1+WG+Vc+fG1uWRkWlQOn8sbGbGxcxAn6rkofzgZqejwwypBHeCCPlXPDZSuSK8+o3YhhllbGI42f+UZqbo195wr7ptRuWByA+wPJAE3eqn4128uI+iFpb/4Nupb78hLt67x8ajeT1kbq7hjbLGSUbfiM7TfIGu/lxfCe+uJBvG2VHkvUGPDq16p1HG7TXNZ1Jbm4PuwW0jZ8Tgj5KapRYk5O8k7/ADNXPk+eh0i9l7ZXWEeO4Z+TmqUKXSTdbM8wlh0elK+MGaWR/PB6PP5PlWQb69jhQySusaKMszkAAeJNRfIfTfZtPtYe1IUz94jaY+rEn1rum5O27yCSSJZZB7rS5fZ7OoHyE/CBUaUzVuc1pcx6TaS3j5I6XZZYVI/iIG1v7N3nVC5V8k9buoJrrUZlSOJHk6HbHZvAVIuoO7JJPfWwirgY7KjOVWltd2c9urBWljZAxzgFhjJxQa082XLoaS8zNC0olVBgOF2dkk53g/arIlvz9K7BE0+VnO4KsoJJ7gBHk1IaBzGWcQBuZJLhu0DMafBTtfm7PSsjaRodvars28McQ/gUDPmRxoILQ+Ud/c4J00wIcdaa4UHHbhVjLZ8wB41Z9t+5f5j/AO2u+lApSlArgmuagOXureyafcz5wUiOz99uov5mFBq5y91cXeoXM4OVeU7JzxRcIpHhsqKr4pSgkrVbZwBIZYm3ddQHXzKkhh6E+Rr3xck5JRm2lhuP4Y5AHx3mOTZYVXq5RsHIOCOB7qI9t9pM8Oelhljx9tGHzIxXRbXkkZzHI6HvViP0NTWmctb2Dcs7Ov2JOuPzbx6GpROWdvL/AL3p9uxPF4lCN/8Afxq9Hfwj7Hl5fxYxcuwHY+H+bAn517NW5xru5t3gkEWzJgM6qwbAIJHvY347u+vSltotxjEtxasexhlfjhv6hXavN3HNvtb6CTuB4+uySflTwPN4ubVAks90eFtA7j7zAqPlmqeTnjWRtU0J9M0udJGQy3EqKShJGwvWxvAPY2RjtrHcERdlVeLEAeZOB+tWpLntc+UWIdIsYe2V3mI9CB8nHwqtcmtPNxd28I/4ksanyLDJ9Bk+lWDnQlAuo4FPVt4I4wPHGSfgR8KkOYrTOm1aNiN0KPIfPGwPm/yqU46bPqMDA4VzXArmo0UpSgUpSgUpSgUpSgViT9ofVStrBarveeXawO1Uxj4s4+HhWWjWvvLq/F3yiRDvjtAAe4GNTMx/m6vmKDGEOkySXHs8SmSQuyKox1iuc+AG7PlXVqlj0EhjLqzLufYOVDA4Kg4347xu7iakOS/KGSyuVuVAduttKfrBuIzjdvwcivdr76dMGmhaeCU5JgaMOpY7+q+0NkZ8/IU9irUrleNXbljyehsLe3XYMk0ybbXBLbKcDsRqu4nfxbJxggDO5aKRSuSK4AoOQaZrkocZwcHge/HdXzQeie+kdQryOyg5CszEA94BOAameQFj019CMdVG228k6364+NV6rvyDHQ21/d8CkPRxn+N/9Or8as2l0rXKO+6e6mlJztyMR93OFH8oFZm/Zt036O6uMe8yRD8I22/rWsEGtq+ZzTOg0m2GN8imU+PSHaB/lxUVdhSlKBSlKBSlKBSlKBSlKDy6nerDDJK+5I0Z28lBJ/StWdHumMOpXz/vHHRqc/XnbLYz3LvrNPPtrXs+mNGDhrh1j/B77nywuPxVhHWvoNNtIODTs9w/l7kefMb/AEqxK9MPJ4LpS3UMfTyyORIcFugQFhuQfWOB1iDja3d9UpjUhpOtXFq21BM8ZPHZbcfvKdzeorr1bVJbl9uZgz4xkKq/HYABPjxrMyrxrVj0zllcwRdCdiaDGBFOm2oHcvAgeAO6nN/DbPexC7K9FvwGxsl8dVXzuxnv3Hd316ucHTbxbh3niIjyREyKeiEf1VTAwox2bjT8Cu6neLK+0kKQg/VjLkZ7+uzY8huqQ5EyQLewm6x0IbrbXu5wdkv/AAhsZqEFSr6DMluLh1CRN+7LMAZPuLxYeOMVaLXzh8mL1riSdUaeBz9E0Q2gkX1U2VzsgDdu6p49tUKeBkOGBU9xBB+BqS07lHd242YrmZF+yrnZHkM4HnXiuLmSZy8jvJI2MliWZjwG85JqTK15qvGrH2fRbaLg9zI0rfcHu/LYNVx9EcXYtcjpC6ocbwGOMjx2SSD5Gp3nTugbsQp7lvGiAdgOAxx6YH4a1NMXcisaXZGeaKJfelkRB5swUfrW59jbiNEjXcqKqgDsAAA/StZeY3Sun1WNj7sCPKfMYRfzOD6VtDUac0pSgUpSgUpSgUpSgVxXNdVxKEUsxwFBJPcBvJ+FBgLnyvGu9Ut7JDkRqoIH+JKd+fJAvzqraosV5qywO+xboywKwIGFjXGATuGWGM+Nd2kan017fam28RiWRM/bclIV9Aceg76oxDMe0k5J7T3k1fSe1l5wNLa3uWT2cQwgkREKcOo4MXO9mPE5O7uFVcLU1FyrvFjMQuJOjIxsk7Qx3dbOKhc1JFSEmiTrALhkKxNuVmIG2f4ATlt2/cK+rPlBdRLsR3EyJ9kSNjHlnFXTX7q21ZInS6S3njiWP2ebKx7t/UfGBv3eIC8MVRNU09oH2H2M8epIjjHmhI+O+pOx5CcnJ7eNZMTULLVbWCC4m9lubddlGb3GGAvbgb8DcSCDnBNU/kpyakvpCiFVVF2pJG4IvfgbyfAf2qKvY0ViI3LoDuYrs7Xjs5OB6/Cl7VK8o+Tfsm/2i3mBOB0T5bH2iuNw3d9SPNzp6tNJcyAGK1jMpz2uMlR8ifQVUhV8b/umiDskvZMnv6Nezywv5zWozy+HHNnB017Jdy7xCryOf422v7bR9BVO1S9aeWSVvekdmPhk5x5DOPSrtEvseiM3CS8bHjsZx/QpP46x/Vukm7Wff2cdI2be4uSN8kgjU/woMkjw2nx+HwrMlV7kDo3sen20BGGWMFx/zG67/mY1Yay0UpSgUpSgUpSgUpSgVR+eXWPZtKn39aYCFfHpMhvyBqu5rAn7Qms9Nc29kh9wbbd3SSHZUHyUZ/FQUK8+g0yKPg91KZW/yk6iDyLZap+2sEutLihsZEWdWLXMJYK8x34OTuZRxAJx6iofnNi6K6jhG5YbaKNfIA7/AFNVAGnKJxr1ajpssDlJkaN8Z2WGDjv8q9Whcn5rsv0YASMbUkjkKka8cux4cKi2Yk5Jye81bOR/KiKCGe1uY2e3uPeaPG2p4ZGTgjd8u0EipVir3EQVmAYMASAwzg+Izvx511Gp/WtJtlUyW15HKnZG6uso8MbOyfPIqEt49pgo4kgD1OKomuR/KaSwm6RFDqw2ZIz9ZePHsIPbU9qT6LcAyK1xayHJMaptLnt2RnHzHkKjuXHJuPT2jhBkeYoGdzgJxI2UGMnhvJPdVVFTGe1e3T7Dp50hjJPSSBVJGDgnG0QCcbt53nG+rfy5X2i/gsYfdhCQrjgCcbR9FAz92uvmztljM99IOpbRts+MhGcDx2RjzcV3c34zLdajPvEKu2ewyvknHpu/EK3I5295dHOpfqbhLaPdHaoFA7mIXI9FCj0NR3Npo3tepW0WMqHDyfcTrnPngD1qvXly0sjyOcs7FmPid9Zt/Zx0HAuLxhxxFGfLrOR+UehqW5a4zEwzctc0pUUpSlApSlApSlApSlB1XU6xozscKqlmPcAMk/KtNeUertd3U1w/GWQsPAfVX0XA9K2Z55dRMGkXOOMgWP0dgrflzWqhoJXW9de7WLpQDJGux0na6cVD97A539u1vqJpSgUrvtJVVgWQOvapLDPqpyKsNoNLm/ee02zd4YSJ/Rt4qxFXrkGrh/2IWUZtL23n/hYmNv5WJwfPFRl7yOvYvftpfNQHHxQmmKZicsecBZIlh1G2W6RfdfOJB5ntPDeMHdvzmq7q8lvNKq2cEkYJwFaTbLMTgBd274mvPFolwzYEExPd0b/6VkTkXyR9iVr69whjUsiEglB9s4z1+wDx78CpOBeWEZy2UWNlb2Cn6RvpbjHafHw2hu8I1rq5Tt7HpltZjdLN9NOO3vAPjkAf+XXm0YtqmqdLLuQEyOPswx4wvl7oPmaheVur+13Uk31SxCDuRdy/Lf61rLMn9RAXPD4Vt/yC0IWNhBb46ypl/GRus/5iR6CteOZrk97ZqUW0MxQfSyfh9wer49Aa2nFZbc0pSgUpSgUpSgUpSgUpSgxvz+RE6S5HBZYifLOP1Na3WWxtASFgnaVwSPEA8cd27PeK3E5TaOt5azWz8JUK57jxVvRgD6Vp9q+nSW0zwSqVkjYqwIPEdozxUjeD2gg0Exccj5inS2xW5h+1EesO3DRnrBu8b6r0kRU4YFWHEEYI8wa9ek6vNbP0kMhRu3HAjuYcCPA1erbnBt7hQuoWqSH/ABEVT64Y5Ho3kK10zmxjelZKbk/o91vguehY8FZwBn7soz8Grz3PNTPxhnhkXx2lPyDD508aecY9Fe6z1aeH91NKgHYrsB8AcVN3fN9fp/wNsfwMp+Wc/Koe40K5T37edfOJx/6amLFzKk4eXeoLwuXPmEb+pa8mscp7q7ULPKXUHIXCgZ7yFAyd/E1EyRFfeBHmCKRYzv4duO7w8aZpiLTbzex6cx4TXpKjvFsuQT5M2R5b6qgFe3V9RM8m1jChQka/YjUYVR6ce8kmp3m05KnUb5IiD0SdeY/wA+7nvY9X1J7KZJGbuYzkx7JYCZ1xLdEOc8RGM9GPgS346yTXzGgAAAwAMAdw7q+qilKUoFKUoFKUoFKUoFKUoOCKpPOHzdQ6mobdHcoMJKBxHYkg+sufUdnaDd6UGnXKjkld6fJsXMRUfVkG+NvusBj0OD4VB4rdye3V1Kuqsp4qwBB8wax9yh5nNOuMtGjW7ntiPV/kbK48Big1jr0W97JH+7d0+6xH6GsrapzC3S74LmGXwdWjPy2h86q17zU6rHnNozDvR42z6Bs/EUERa8s76MYW6lP3zt/15qUh5zL9R78Z84x/bFQ9zySvozh7O5Hj0TkfEDFR0thKvvRyKfFGH6irmp4z4WW95xb2QYJjXPasa59C2cVU3bJzvOe012Q2jucKjsfBSf0qyaNzd6jckCO1lAJHWkHRqB3nbwceQJ7s1MkkiswQM7KqgszEBVHEknAAHfmtquavkcNNtArAe0S4aZu443Rg9y/qSai+bbmti04ieYia6xuOOpHnjsA7y38R7OAGTWRwKK5pSlApSlApSlApSlApSlApSl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28800"/>
            <a:ext cx="259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data:image/jpeg;base64,/9j/4AAQSkZJRgABAQAAAQABAAD/2wCEAAkGBxETEhITExMWFhUWFxoaGRgXFR0fGxsTGBcZIhcaGh8bKCgiGyMlHRsaIjEiKCkwMC4uGSszODMsNygwMCsBCgoKDg0OGxAQGi0mICU1LTctLTctLzA1LjIxLSsvLS0wLS0rLS0tLzU1LS0vLS0tLS0tLS0tNS01LS0vLS0tLf/AABEIAGQAbAMBEQACEQEDEQH/xAAbAAEAAgMBAQAAAAAAAAAAAAAABQYDBAcCAf/EADQQAAEDAgMFBgQGAwAAAAAAAAEAAhEDBBIhMQUGQVFhEzJxgZGxIkKhwRRTcoKS0QdSYv/EABsBAQACAwEBAAAAAAAAAAAAAAADBAEFBgIH/8QALxEAAgICAAQEAwgDAAAAAAAAAAECAwQRBRIhMRNBUXFhgZEGFCIjMqGx8CRCwf/aAAwDAQACEQMRAD8A7igCAIAgCAIAgCAIAgCAIAgCAIAgCAIAgCAIAgCAIAgCAIAgCAIAgCAIAgCAIAgCAIAgCAIAgCAIAgCAIAgCAIAgCAIAgCAIAgCAIAgCAIAgCAIAgCAIAgCAICNdtygDEuzMAhhhx5NOjlXeVUm1zHvw5G3aXbagJbORggggg9QehCkrtjYtxZ5cWu5nUhgIDQ2vtq2tWtdcVmUg4kDEYmBnHggPp2vbyB2rSSJGEzl5SoZ5FUHqUls9qEmtpFGtP8u2r7kUTScyk6r2TaxJzdMA4cMAE5d4nopOZa2zzrrov9pe0qgmm9rvA5jxGoXmu2Fi3BpmZRce6NhSHkIAgCAICJ2/ePYAxhwue15xRMBoEx1lzVruJZyxYJ+pNTXzsgfxMMtiO61zPQsIHuFw0Mme5RfxNg60SuzLoNrVS4w00muJOgwOIJ9HD0XR/Z7J51Ym+2n/ACVcmGktGeht3E4A03NYXQHSJkmBLdQCtnj8Xovs5IfUinjyitslatVrWlziAAJJOgC2cpKK2yFLfRHPNu7ut2hfCvdhzLKlQAY0uw9q973TiAzAyBjjIVeF6sjzdl5fFHtw09d2Wzdy2s6FPsbUBrG54ZMif1Zws+JBNtLqYafmYrqua1Ml/YNoEwBWE4oORmQG6SMivUPEsW0Yk4x7itSZWzc3BVb8zHZidC1wiQVrMmC5uv4Zeq/vUnhLS6dUfNn7Zcx/Y1yDJhtTnOgdyPVMLiblZ4F36vJ+osp6c0OxYFuSsEAQBAQW81MzRfwBc0/vAI+rQPNc79pKXPHU1/q/5LmHLUmiuYXFhpAaHJx0AmWnrHLouO2lLnf99S+bDml2Ehw0LXZatJBIHLNoU2Plyx42Riv1rR5lBS18CT2Jamq/tD3GHIf7VBr5N9/BdD9nuHaX3ifyX/SrlW6/AjLtmt2lenQ+RvxvHM/K3y19Fs+I3qVscfy7v2XkQ0x1Fz+h52neBpqVXNLxb0jUDBxeS4D0DT6q5h/m2e2v3IbpeHW2Q+7O9bdoU31hSwPtyzPOCHzjbmAcoP0Ks51KVfN7kONc5ScfYbx7svvqFGlTrmhVt3ETE5RAMeABB6lMK+MqtfJjIqbkpIlmbPFsy1pBxcWMLC46uaADMePutbxq1JRn57ZYxIcseT0I3bQDonkQuSy7OaUWjY1rWyc3W2iatIhxl9M4SeY+U+Y+oK7PhuV94oUn3XRmvvr5JdCaWwIQgCA0ts2xqUXtb3olv6gZCrZdHj0Sr9Ue65cskylPupYSOI9Bx9F84jVqxRl6m430MtWtAhgk6NaOPIBZ8J2W6Rjeltly2TSa2jSDTiGAEHnImfOV9KohGFcYx7JI0823JtlUZeTdVnf9ubrPdy+y5HLyP8+T+RsIw/KSJH8QWvDwJEFrhzbw8Yzy6q1h8QjTb+LsyKyrmjoyPuKWEU6NMMaTLsLcIgGfMlXeJcWp8PlhLbf7EVOO4vetH25qAmdHcxrHLqueXE51Pmg9MsKnfRmm5+ZcSSYiTyVPJ4jbkS3Y9k0KlFdCM2jcgRMmeWfmoI7sZJrRk3RucN2WcKlMz4sMg+hPqun4BY1KUPUq5a3FMva6k14QBAEBU94tiVO0x0Gy13fAiccmXQeB+3Vc9xXhcrZqymO359dfMu496S1JnjZWwKsguBYIgkkYsPENDcmyOKqYfBLnNSuel6Lu/dnu3JjrUepbabA0BoEAAAAcANAurS0tI15zq7bguK7T+Y4/yOIe64Xi1Thkz+v1NrS9wRu2d8HiWkGDGXMarV2ynHpIlUUbYqKq5NmdAuXkyale7GjfidyHDxPBSxrfd9EDQq5SSZceP2HIKxHr0XYwbO5tLHeYvy6bj/IgD7+i6bgNb55S+BUyn+HR0BdQa8IAgCAIAgCApG+1gWVBXaPheIf0eNCfEZeS53jeK3q2K9y7i2dOVkHQFMx8IHUZGPJcxLm9S6brP1v/AJf2oH7Iyey1p1c53Qu/pYTfkkDw+uAIEAcgsqDb2wRt3cq1XWYLpuNs/s6BquEOrQ79g7nuT+5dpwvG8Gnb7s1uRPmlr0LItkVwgCAIAgCAIDFc0G1GuY8S1wgjovMoqScX2ZlNp7RzjbuxKtqS7N9Gcn8QOT+Xjp4Llc7hcqm5Q6x/g2NV6n0fcjqd4tO6ic9m8WPCM7NetecypIVbekY2WHdvdZ9VwqXDS2mMww6v5SOA910OBwtpqy36FS7IS6ROggLoCiEAQBAEAQBAEAQAoCFu91bOocRpBpz7hLZmNY8FVswqLOsoksbpx7Mjm7k2uLWqRJyx5RnlpP1VdcLx99v3Pf3mZL7O3etaJBp0m4ho45u9SrlePVX+mKRFKyUu7JRTHgIAgCA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571500"/>
            <a:ext cx="1285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'm Outta Here Bye Bye animated emotic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517232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1264</Words>
  <Application>Microsoft Office PowerPoint</Application>
  <PresentationFormat>On-screen Show (4:3)</PresentationFormat>
  <Paragraphs>545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PowerPoint Presentation</vt:lpstr>
      <vt:lpstr>das Insekt</vt:lpstr>
      <vt:lpstr>die Information</vt:lpstr>
      <vt:lpstr>Irland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die Monate – The months</vt:lpstr>
      <vt:lpstr>die Monate – The months</vt:lpstr>
      <vt:lpstr>die Monate – The months</vt:lpstr>
      <vt:lpstr>die Monate – The months</vt:lpstr>
      <vt:lpstr>Turn Toss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Ordinal Numbers</vt:lpstr>
      <vt:lpstr>PowerPoint Presentation</vt:lpstr>
      <vt:lpstr>PowerPoint Presentation</vt:lpstr>
      <vt:lpstr>Der Geburtstag - The birthday</vt:lpstr>
      <vt:lpstr>?</vt:lpstr>
      <vt:lpstr>Its all about Franzi – where is she? Es geht um Franzi – wo ist sie?</vt:lpstr>
      <vt:lpstr>PowerPoint Presentation</vt:lpstr>
      <vt:lpstr>PowerPoint Presentation</vt:lpstr>
      <vt:lpstr>PowerPoint Presentation</vt:lpstr>
      <vt:lpstr>The number is … – die Nummer ist …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87</cp:revision>
  <dcterms:created xsi:type="dcterms:W3CDTF">2014-08-31T12:54:10Z</dcterms:created>
  <dcterms:modified xsi:type="dcterms:W3CDTF">2017-08-01T13:00:39Z</dcterms:modified>
</cp:coreProperties>
</file>