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0FDFF-F30D-45C4-A96D-89BBE724C5DE}" type="datetimeFigureOut">
              <a:rPr lang="en-GB" smtClean="0"/>
              <a:t>29/05/2017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788D8-1BDA-4759-8A83-2DE2F8BA7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3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8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55576" y="2708920"/>
            <a:ext cx="7892513" cy="3847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200" b="1" dirty="0" smtClean="0">
                <a:solidFill>
                  <a:srgbClr val="FF0000"/>
                </a:solidFill>
              </a:rPr>
              <a:t>Guten Tag! </a:t>
            </a:r>
            <a:r>
              <a:rPr lang="en-GB" sz="3200" b="1" dirty="0" err="1" smtClean="0">
                <a:solidFill>
                  <a:srgbClr val="FF0000"/>
                </a:solidFill>
              </a:rPr>
              <a:t>Wir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sind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eine</a:t>
            </a:r>
            <a:r>
              <a:rPr lang="en-GB" sz="3200" b="1" dirty="0" smtClean="0">
                <a:solidFill>
                  <a:srgbClr val="FF0000"/>
                </a:solidFill>
              </a:rPr>
              <a:t> deutsche Band. </a:t>
            </a:r>
            <a:r>
              <a:rPr lang="en-GB" sz="3200" b="1" dirty="0" err="1" smtClean="0">
                <a:solidFill>
                  <a:srgbClr val="FF0000"/>
                </a:solidFill>
              </a:rPr>
              <a:t>Wir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machen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elektronische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Tanzmusik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und </a:t>
            </a:r>
            <a:r>
              <a:rPr lang="en-GB" sz="3200" b="1" dirty="0" err="1" smtClean="0">
                <a:solidFill>
                  <a:srgbClr val="FF0000"/>
                </a:solidFill>
              </a:rPr>
              <a:t>sind</a:t>
            </a:r>
            <a:r>
              <a:rPr lang="en-GB" sz="3200" b="1" dirty="0" smtClean="0">
                <a:solidFill>
                  <a:srgbClr val="FF0000"/>
                </a:solidFill>
              </a:rPr>
              <a:t> international </a:t>
            </a:r>
            <a:r>
              <a:rPr lang="en-GB" sz="3200" b="1" dirty="0" err="1" smtClean="0">
                <a:solidFill>
                  <a:srgbClr val="FF0000"/>
                </a:solidFill>
              </a:rPr>
              <a:t>erfolgreich</a:t>
            </a:r>
            <a:r>
              <a:rPr lang="en-GB" sz="3200" b="1" dirty="0" smtClean="0">
                <a:solidFill>
                  <a:srgbClr val="FF0000"/>
                </a:solidFill>
              </a:rPr>
              <a:t>. </a:t>
            </a:r>
            <a:r>
              <a:rPr lang="en-GB" sz="3200" b="1" dirty="0" err="1" smtClean="0">
                <a:solidFill>
                  <a:srgbClr val="FF0000"/>
                </a:solidFill>
              </a:rPr>
              <a:t>Wir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haben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über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zwanzig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Top-Ten-Hits </a:t>
            </a:r>
          </a:p>
          <a:p>
            <a:endParaRPr lang="en-GB" sz="3200" b="1" dirty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3651"/>
            <a:ext cx="1440160" cy="13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76056" y="462169"/>
            <a:ext cx="1224136" cy="1008112"/>
          </a:xfrm>
        </p:spPr>
        <p:txBody>
          <a:bodyPr>
            <a:noAutofit/>
          </a:bodyPr>
          <a:lstStyle/>
          <a:p>
            <a:r>
              <a:rPr lang="en-GB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79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 Up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://www.excited2learn.com/shop/bmz_cache/2/26407e16ddb6679f8bd13926413c826b.image.550x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35283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People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835696" cy="110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6015"/>
            <a:ext cx="1835696" cy="110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1560" y="14674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 smtClean="0">
                <a:solidFill>
                  <a:srgbClr val="FF0000"/>
                </a:solidFill>
              </a:rPr>
              <a:t>Übersetzung</a:t>
            </a:r>
            <a:r>
              <a:rPr lang="en-GB" b="1" dirty="0" smtClean="0">
                <a:solidFill>
                  <a:srgbClr val="FF0000"/>
                </a:solidFill>
              </a:rPr>
              <a:t> 1 </a:t>
            </a:r>
            <a:r>
              <a:rPr lang="en-GB" dirty="0" smtClean="0"/>
              <a:t>– Translation 1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4678288" cy="311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9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33" y="400633"/>
            <a:ext cx="168136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0" y="324433"/>
            <a:ext cx="4719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err="1" smtClean="0">
                <a:solidFill>
                  <a:srgbClr val="FF0000"/>
                </a:solidFill>
              </a:rPr>
              <a:t>Übersetzung</a:t>
            </a:r>
            <a:r>
              <a:rPr lang="en-GB" sz="4000" b="1" dirty="0" smtClean="0">
                <a:solidFill>
                  <a:srgbClr val="FF0000"/>
                </a:solidFill>
              </a:rPr>
              <a:t> 2 </a:t>
            </a:r>
          </a:p>
          <a:p>
            <a:r>
              <a:rPr lang="en-GB" sz="4000" dirty="0" smtClean="0"/>
              <a:t>Translation 2</a:t>
            </a:r>
            <a:endParaRPr lang="en-GB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0633"/>
            <a:ext cx="1905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2" y="1495142"/>
            <a:ext cx="2162276" cy="307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1"/>
            <a:ext cx="5867400" cy="31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My name is Mesut Özil a</a:t>
            </a:r>
            <a:r>
              <a:rPr lang="en-GB" dirty="0" smtClean="0"/>
              <a:t>nd I play football. I play for Arsenal in London and also for the German National Team. I am a Muslim and I speak German, English, Turkish and Spanish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724400"/>
            <a:ext cx="2033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</a:rPr>
              <a:t>ich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spiele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für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auch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National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4724400"/>
            <a:ext cx="175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I play</a:t>
            </a:r>
          </a:p>
          <a:p>
            <a:r>
              <a:rPr lang="en-GB" sz="2000" b="1" dirty="0" smtClean="0">
                <a:solidFill>
                  <a:schemeClr val="tx2"/>
                </a:solidFill>
              </a:rPr>
              <a:t>for</a:t>
            </a:r>
          </a:p>
          <a:p>
            <a:r>
              <a:rPr lang="en-GB" sz="2000" b="1" dirty="0" smtClean="0">
                <a:solidFill>
                  <a:schemeClr val="tx2"/>
                </a:solidFill>
              </a:rPr>
              <a:t>also</a:t>
            </a:r>
          </a:p>
          <a:p>
            <a:r>
              <a:rPr lang="en-GB" sz="2000" b="1" dirty="0" smtClean="0">
                <a:solidFill>
                  <a:schemeClr val="tx2"/>
                </a:solidFill>
              </a:rPr>
              <a:t>national</a:t>
            </a:r>
          </a:p>
          <a:p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4724400"/>
            <a:ext cx="203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die </a:t>
            </a:r>
            <a:r>
              <a:rPr lang="en-GB" sz="2000" b="1" dirty="0" err="1" smtClean="0">
                <a:solidFill>
                  <a:srgbClr val="FF0000"/>
                </a:solidFill>
              </a:rPr>
              <a:t>Mannschaft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der Muslim</a:t>
            </a: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ich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spreche</a:t>
            </a:r>
            <a:endParaRPr lang="en-GB" sz="20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6256" y="47244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the team</a:t>
            </a:r>
          </a:p>
          <a:p>
            <a:r>
              <a:rPr lang="en-GB" sz="2000" b="1" dirty="0" smtClean="0">
                <a:solidFill>
                  <a:schemeClr val="tx2"/>
                </a:solidFill>
              </a:rPr>
              <a:t>the Muslim</a:t>
            </a:r>
          </a:p>
          <a:p>
            <a:r>
              <a:rPr lang="en-GB" sz="2000" b="1" dirty="0" smtClean="0">
                <a:solidFill>
                  <a:schemeClr val="tx2"/>
                </a:solidFill>
              </a:rPr>
              <a:t>I speak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1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0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2" y="548680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br>
              <a:rPr lang="en-GB" sz="6000" b="1" dirty="0" smtClean="0"/>
            </a:br>
            <a:r>
              <a:rPr lang="en-GB" sz="6000" b="1" dirty="0" smtClean="0"/>
              <a:t>People 3 – </a:t>
            </a:r>
            <a:r>
              <a:rPr lang="en-GB" sz="6000" b="1" dirty="0" err="1" smtClean="0">
                <a:solidFill>
                  <a:srgbClr val="FF0000"/>
                </a:solidFill>
              </a:rPr>
              <a:t>Leute</a:t>
            </a:r>
            <a:r>
              <a:rPr lang="en-GB" sz="6000" b="1" dirty="0" smtClean="0">
                <a:solidFill>
                  <a:srgbClr val="FF0000"/>
                </a:solidFill>
              </a:rPr>
              <a:t> 3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endParaRPr lang="en-GB" sz="33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644865" cy="4856584"/>
          </a:xfrm>
        </p:spPr>
        <p:txBody>
          <a:bodyPr>
            <a:normAutofit fontScale="92500"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Write about German speaking celebrities</a:t>
            </a:r>
          </a:p>
          <a:p>
            <a:pPr lvl="0" algn="l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 </a:t>
            </a:r>
            <a:r>
              <a:rPr lang="en-GB" dirty="0" smtClean="0">
                <a:solidFill>
                  <a:schemeClr val="tx1"/>
                </a:solidFill>
              </a:rPr>
              <a:t>can identify a celebrity from reading German sentences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translate information about a celebrity from German to English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 can translate information about a celebrity from </a:t>
            </a:r>
            <a:r>
              <a:rPr lang="en-GB" dirty="0" smtClean="0">
                <a:solidFill>
                  <a:schemeClr val="tx1"/>
                </a:solidFill>
              </a:rPr>
              <a:t>English to German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make up a celebrity using German sentences</a:t>
            </a: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2" y="548680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br>
              <a:rPr lang="en-GB" sz="6000" b="1" dirty="0" smtClean="0"/>
            </a:br>
            <a:r>
              <a:rPr lang="en-GB" sz="6000" b="1" dirty="0" smtClean="0"/>
              <a:t>People 3 – </a:t>
            </a:r>
            <a:r>
              <a:rPr lang="en-GB" sz="6000" b="1" dirty="0" err="1" smtClean="0">
                <a:solidFill>
                  <a:srgbClr val="FF0000"/>
                </a:solidFill>
              </a:rPr>
              <a:t>Leute</a:t>
            </a:r>
            <a:r>
              <a:rPr lang="en-GB" sz="6000" b="1" dirty="0" smtClean="0">
                <a:solidFill>
                  <a:srgbClr val="FF0000"/>
                </a:solidFill>
              </a:rPr>
              <a:t> 3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endParaRPr lang="en-GB" sz="33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644865" cy="4856584"/>
          </a:xfrm>
        </p:spPr>
        <p:txBody>
          <a:bodyPr>
            <a:normAutofit fontScale="92500"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Write about German speaking celebrities</a:t>
            </a:r>
          </a:p>
          <a:p>
            <a:pPr lvl="0" algn="l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 </a:t>
            </a:r>
            <a:r>
              <a:rPr lang="en-GB" dirty="0" smtClean="0">
                <a:solidFill>
                  <a:schemeClr val="tx1"/>
                </a:solidFill>
              </a:rPr>
              <a:t>can identify a celebrity from reading German sentences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translate information about a celebrity from German to English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 can translate information about a celebrity from </a:t>
            </a:r>
            <a:r>
              <a:rPr lang="en-GB" dirty="0" smtClean="0">
                <a:solidFill>
                  <a:schemeClr val="tx1"/>
                </a:solidFill>
              </a:rPr>
              <a:t>English to German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make up a celebrity using German sentences</a:t>
            </a: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9087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Yes, correct</a:t>
            </a:r>
          </a:p>
          <a:p>
            <a:r>
              <a:rPr lang="en-GB" sz="2600" b="1" dirty="0" smtClean="0"/>
              <a:t>No, incorrect</a:t>
            </a:r>
          </a:p>
          <a:p>
            <a:r>
              <a:rPr lang="en-GB" sz="2600" b="1" dirty="0" smtClean="0"/>
              <a:t>Good</a:t>
            </a:r>
          </a:p>
          <a:p>
            <a:r>
              <a:rPr lang="en-GB" sz="2600" b="1" dirty="0" smtClean="0"/>
              <a:t>Super</a:t>
            </a:r>
          </a:p>
          <a:p>
            <a:r>
              <a:rPr lang="en-GB" sz="2600" b="1" dirty="0" smtClean="0"/>
              <a:t>Excellent</a:t>
            </a:r>
          </a:p>
          <a:p>
            <a:r>
              <a:rPr lang="en-GB" sz="2600" b="1" dirty="0" smtClean="0"/>
              <a:t>Fantastic</a:t>
            </a:r>
          </a:p>
          <a:p>
            <a:r>
              <a:rPr lang="en-GB" sz="2600" b="1" dirty="0" smtClean="0"/>
              <a:t>Brilliant</a:t>
            </a:r>
          </a:p>
          <a:p>
            <a:r>
              <a:rPr lang="en-GB" sz="2600" b="1" dirty="0" smtClean="0"/>
              <a:t>Wonderful</a:t>
            </a:r>
          </a:p>
          <a:p>
            <a:r>
              <a:rPr lang="en-GB" sz="2600" b="1" dirty="0" smtClean="0"/>
              <a:t>Great</a:t>
            </a:r>
          </a:p>
          <a:p>
            <a:r>
              <a:rPr lang="en-GB" sz="2600" b="1" dirty="0" smtClean="0"/>
              <a:t>Tremendous/super/great</a:t>
            </a:r>
          </a:p>
          <a:p>
            <a:r>
              <a:rPr lang="en-GB" sz="2600" b="1" dirty="0" smtClean="0"/>
              <a:t>Beautiful/great</a:t>
            </a:r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Ja</a:t>
            </a:r>
            <a:r>
              <a:rPr lang="en-GB" sz="2600" b="1" dirty="0" smtClean="0">
                <a:solidFill>
                  <a:srgbClr val="FF0000"/>
                </a:solidFill>
              </a:rPr>
              <a:t>, </a:t>
            </a:r>
            <a:r>
              <a:rPr lang="en-GB" sz="2600" b="1" dirty="0" err="1" smtClean="0">
                <a:solidFill>
                  <a:srgbClr val="FF0000"/>
                </a:solidFill>
              </a:rPr>
              <a:t>Richtig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Nein, </a:t>
            </a:r>
            <a:r>
              <a:rPr lang="en-GB" sz="2600" b="1" dirty="0" err="1" smtClean="0">
                <a:solidFill>
                  <a:srgbClr val="FF0000"/>
                </a:solidFill>
              </a:rPr>
              <a:t>Falsch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Ausgezeichnet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Fantastisch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Wunderbar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Großartig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Prima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Schön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/>
          <a:lstStyle/>
          <a:p>
            <a:r>
              <a:rPr lang="en-GB" b="1" dirty="0" smtClean="0"/>
              <a:t>Das </a:t>
            </a:r>
            <a:r>
              <a:rPr lang="en-GB" b="1" dirty="0" err="1" smtClean="0"/>
              <a:t>Kartenspiel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819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8831"/>
            <a:ext cx="2880320" cy="197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5"/>
            <a:ext cx="3240360" cy="182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1937"/>
            <a:ext cx="3240360" cy="193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3" y="2852936"/>
            <a:ext cx="2811297" cy="185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93" y="4857946"/>
            <a:ext cx="1798655" cy="193789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26" y="4857947"/>
            <a:ext cx="1489755" cy="193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2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55576" y="2708920"/>
            <a:ext cx="7892513" cy="3847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 err="1" smtClean="0">
                <a:solidFill>
                  <a:srgbClr val="FF0000"/>
                </a:solidFill>
              </a:rPr>
              <a:t>Guten</a:t>
            </a:r>
            <a:r>
              <a:rPr lang="en-GB" sz="3200" b="1" dirty="0" smtClean="0">
                <a:solidFill>
                  <a:srgbClr val="FF0000"/>
                </a:solidFill>
              </a:rPr>
              <a:t> Tag. </a:t>
            </a:r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bin </a:t>
            </a:r>
            <a:r>
              <a:rPr lang="en-GB" sz="3200" b="1" dirty="0" err="1" smtClean="0">
                <a:solidFill>
                  <a:srgbClr val="FF0000"/>
                </a:solidFill>
              </a:rPr>
              <a:t>seit</a:t>
            </a:r>
            <a:r>
              <a:rPr lang="en-GB" sz="3200" b="1" dirty="0" smtClean="0">
                <a:solidFill>
                  <a:srgbClr val="FF0000"/>
                </a:solidFill>
              </a:rPr>
              <a:t> 2005 die </a:t>
            </a:r>
            <a:r>
              <a:rPr lang="en-GB" sz="3200" b="1" dirty="0" err="1" smtClean="0">
                <a:solidFill>
                  <a:srgbClr val="FF0000"/>
                </a:solidFill>
              </a:rPr>
              <a:t>Bundeskanzlerin</a:t>
            </a:r>
            <a:r>
              <a:rPr lang="en-GB" sz="3200" b="1" dirty="0" smtClean="0">
                <a:solidFill>
                  <a:srgbClr val="FF0000"/>
                </a:solidFill>
              </a:rPr>
              <a:t> von Deutschland. </a:t>
            </a:r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spreche</a:t>
            </a:r>
            <a:r>
              <a:rPr lang="en-GB" sz="3200" b="1" dirty="0" smtClean="0">
                <a:solidFill>
                  <a:srgbClr val="FF0000"/>
                </a:solidFill>
              </a:rPr>
              <a:t> Deutsch und </a:t>
            </a:r>
            <a:r>
              <a:rPr lang="en-GB" sz="3200" b="1" dirty="0" err="1" smtClean="0">
                <a:solidFill>
                  <a:srgbClr val="FF0000"/>
                </a:solidFill>
              </a:rPr>
              <a:t>Russisch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und </a:t>
            </a:r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habe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Anst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vor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Hunden</a:t>
            </a:r>
            <a:r>
              <a:rPr lang="en-GB" sz="3200" b="1" dirty="0">
                <a:solidFill>
                  <a:srgbClr val="FF0000"/>
                </a:solidFill>
              </a:rPr>
              <a:t>. Bevor </a:t>
            </a:r>
            <a:r>
              <a:rPr lang="en-GB" sz="3200" b="1" dirty="0" err="1">
                <a:solidFill>
                  <a:srgbClr val="FF0000"/>
                </a:solidFill>
              </a:rPr>
              <a:t>ich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Politikerin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wurde</a:t>
            </a:r>
            <a:r>
              <a:rPr lang="en-GB" sz="3200" b="1" dirty="0">
                <a:solidFill>
                  <a:srgbClr val="FF0000"/>
                </a:solidFill>
              </a:rPr>
              <a:t>, war </a:t>
            </a:r>
            <a:r>
              <a:rPr lang="en-GB" sz="3200" b="1" dirty="0" err="1">
                <a:solidFill>
                  <a:srgbClr val="FF0000"/>
                </a:solidFill>
              </a:rPr>
              <a:t>ich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Physikerin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3651"/>
            <a:ext cx="1440160" cy="13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76056" y="462169"/>
            <a:ext cx="1224136" cy="1008112"/>
          </a:xfrm>
        </p:spPr>
        <p:txBody>
          <a:bodyPr>
            <a:noAutofit/>
          </a:bodyPr>
          <a:lstStyle/>
          <a:p>
            <a:r>
              <a:rPr lang="en-GB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791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55576" y="2708920"/>
            <a:ext cx="7892513" cy="3847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200" b="1" dirty="0">
                <a:solidFill>
                  <a:srgbClr val="FF0000"/>
                </a:solidFill>
              </a:rPr>
              <a:t>Hallo!  Ich komme aus der Schweiz und ich spiele sehr gern Tennis.  Ich habe </a:t>
            </a:r>
            <a:r>
              <a:rPr lang="de-DE" sz="3200" b="1" dirty="0" smtClean="0">
                <a:solidFill>
                  <a:srgbClr val="FF0000"/>
                </a:solidFill>
              </a:rPr>
              <a:t>braune </a:t>
            </a:r>
            <a:r>
              <a:rPr lang="de-DE" sz="3200" b="1" dirty="0">
                <a:solidFill>
                  <a:srgbClr val="FF0000"/>
                </a:solidFill>
              </a:rPr>
              <a:t>Haare und dunkelbraune Augen.  Ich bin verheiratet und habe 2 Töchter, die Zwillinge sind.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3651"/>
            <a:ext cx="1440160" cy="13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76056" y="462169"/>
            <a:ext cx="1224136" cy="1008112"/>
          </a:xfrm>
        </p:spPr>
        <p:txBody>
          <a:bodyPr>
            <a:noAutofit/>
          </a:bodyPr>
          <a:lstStyle/>
          <a:p>
            <a:r>
              <a:rPr lang="en-GB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32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55576" y="2708920"/>
            <a:ext cx="7892513" cy="3847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200" b="1" dirty="0">
                <a:solidFill>
                  <a:srgbClr val="FF0000"/>
                </a:solidFill>
              </a:rPr>
              <a:t>Hallo! Ich habe kurze blonde Haare und ich habe auch einen kleinen blonden Bart</a:t>
            </a:r>
            <a:r>
              <a:rPr lang="de-DE" sz="3200" b="1" dirty="0" smtClean="0">
                <a:solidFill>
                  <a:srgbClr val="FF0000"/>
                </a:solidFill>
              </a:rPr>
              <a:t>. Als </a:t>
            </a:r>
            <a:r>
              <a:rPr lang="de-DE" sz="3200" b="1" dirty="0">
                <a:solidFill>
                  <a:srgbClr val="FF0000"/>
                </a:solidFill>
              </a:rPr>
              <a:t>Formel 1 Fahrer muss man sehr sportlich sein. </a:t>
            </a:r>
            <a:r>
              <a:rPr lang="de-DE" sz="3200" b="1" dirty="0" smtClean="0">
                <a:solidFill>
                  <a:srgbClr val="FF0000"/>
                </a:solidFill>
              </a:rPr>
              <a:t>Meine </a:t>
            </a:r>
            <a:r>
              <a:rPr lang="de-DE" sz="3200" b="1" dirty="0">
                <a:solidFill>
                  <a:srgbClr val="FF0000"/>
                </a:solidFill>
              </a:rPr>
              <a:t>beiden Lieblingsrennstrecken sind in Monaco und in Spa; mein Lieblingsteam ist natürlich Ferrari. </a:t>
            </a: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3651"/>
            <a:ext cx="1440160" cy="13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76056" y="462169"/>
            <a:ext cx="1224136" cy="1008112"/>
          </a:xfrm>
        </p:spPr>
        <p:txBody>
          <a:bodyPr>
            <a:noAutofit/>
          </a:bodyPr>
          <a:lstStyle/>
          <a:p>
            <a:r>
              <a:rPr lang="en-GB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64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55576" y="2708920"/>
            <a:ext cx="7892513" cy="3847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200" b="1" dirty="0">
                <a:solidFill>
                  <a:srgbClr val="FF0000"/>
                </a:solidFill>
              </a:rPr>
              <a:t>Hallo!  </a:t>
            </a:r>
            <a:r>
              <a:rPr lang="de-DE" sz="3200" b="1" dirty="0" smtClean="0">
                <a:solidFill>
                  <a:srgbClr val="FF0000"/>
                </a:solidFill>
              </a:rPr>
              <a:t>Ich bin eine Frau und ich spiele gern Tennis. Ich komme </a:t>
            </a:r>
            <a:r>
              <a:rPr lang="de-DE" sz="3200" b="1" dirty="0">
                <a:solidFill>
                  <a:srgbClr val="FF0000"/>
                </a:solidFill>
              </a:rPr>
              <a:t>aus </a:t>
            </a:r>
            <a:r>
              <a:rPr lang="de-DE" sz="3200" b="1" dirty="0" smtClean="0">
                <a:solidFill>
                  <a:srgbClr val="FF0000"/>
                </a:solidFill>
              </a:rPr>
              <a:t>Deutschland und ich habe blonde Haare.  Ich spreche Deutsch, Polnisch und Englisch. In 2013 war ich im Wimbledon Final.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3651"/>
            <a:ext cx="1440160" cy="13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76056" y="462169"/>
            <a:ext cx="1224136" cy="1008112"/>
          </a:xfrm>
        </p:spPr>
        <p:txBody>
          <a:bodyPr>
            <a:noAutofit/>
          </a:bodyPr>
          <a:lstStyle/>
          <a:p>
            <a:r>
              <a:rPr lang="en-GB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49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55576" y="2708920"/>
            <a:ext cx="7892513" cy="3847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200" b="1" dirty="0" smtClean="0">
                <a:solidFill>
                  <a:srgbClr val="FF0000"/>
                </a:solidFill>
              </a:rPr>
              <a:t>Guten Tag! </a:t>
            </a:r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bin </a:t>
            </a:r>
            <a:r>
              <a:rPr lang="en-GB" sz="3200" b="1" dirty="0" err="1">
                <a:solidFill>
                  <a:srgbClr val="FF0000"/>
                </a:solidFill>
              </a:rPr>
              <a:t>erfolgreiche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Geschäftsfrau</a:t>
            </a:r>
            <a:r>
              <a:rPr lang="en-GB" sz="3200" b="1" dirty="0" smtClean="0">
                <a:solidFill>
                  <a:srgbClr val="FF0000"/>
                </a:solidFill>
              </a:rPr>
              <a:t> und </a:t>
            </a:r>
            <a:r>
              <a:rPr lang="en-GB" sz="3200" b="1" dirty="0" err="1" smtClean="0">
                <a:solidFill>
                  <a:srgbClr val="FF0000"/>
                </a:solidFill>
              </a:rPr>
              <a:t>Schauspielerin</a:t>
            </a:r>
            <a:r>
              <a:rPr lang="en-GB" sz="3200" b="1" dirty="0" smtClean="0">
                <a:solidFill>
                  <a:srgbClr val="FF0000"/>
                </a:solidFill>
              </a:rPr>
              <a:t>. </a:t>
            </a:r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bin </a:t>
            </a:r>
            <a:r>
              <a:rPr lang="en-GB" sz="3200" b="1" dirty="0" err="1">
                <a:solidFill>
                  <a:srgbClr val="FF0000"/>
                </a:solidFill>
              </a:rPr>
              <a:t>Jurorin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bei</a:t>
            </a:r>
            <a:r>
              <a:rPr lang="en-GB" sz="3200" b="1" dirty="0">
                <a:solidFill>
                  <a:srgbClr val="FF0000"/>
                </a:solidFill>
              </a:rPr>
              <a:t> der US TV-</a:t>
            </a:r>
            <a:r>
              <a:rPr lang="en-GB" sz="3200" b="1" dirty="0" err="1">
                <a:solidFill>
                  <a:srgbClr val="FF0000"/>
                </a:solidFill>
              </a:rPr>
              <a:t>Sendung</a:t>
            </a:r>
            <a:r>
              <a:rPr lang="en-GB" sz="3200" b="1" dirty="0">
                <a:solidFill>
                  <a:srgbClr val="FF0000"/>
                </a:solidFill>
              </a:rPr>
              <a:t> ‘America’s Got Talent</a:t>
            </a:r>
            <a:r>
              <a:rPr lang="en-GB" sz="3200" b="1" dirty="0" smtClean="0">
                <a:solidFill>
                  <a:srgbClr val="FF0000"/>
                </a:solidFill>
              </a:rPr>
              <a:t>’. </a:t>
            </a:r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spreche</a:t>
            </a:r>
            <a:r>
              <a:rPr lang="en-GB" sz="3200" b="1" dirty="0">
                <a:solidFill>
                  <a:srgbClr val="FF0000"/>
                </a:solidFill>
              </a:rPr>
              <a:t> Deutsch und </a:t>
            </a:r>
            <a:r>
              <a:rPr lang="en-GB" sz="3200" b="1" dirty="0" err="1" smtClean="0">
                <a:solidFill>
                  <a:srgbClr val="FF0000"/>
                </a:solidFill>
              </a:rPr>
              <a:t>Englisch</a:t>
            </a:r>
            <a:r>
              <a:rPr lang="en-GB" sz="3200" b="1" dirty="0" smtClean="0">
                <a:solidFill>
                  <a:srgbClr val="FF0000"/>
                </a:solidFill>
              </a:rPr>
              <a:t> und </a:t>
            </a:r>
            <a:r>
              <a:rPr lang="en-GB" sz="3200" b="1" dirty="0" err="1">
                <a:solidFill>
                  <a:srgbClr val="FF0000"/>
                </a:solidFill>
              </a:rPr>
              <a:t>i</a:t>
            </a:r>
            <a:r>
              <a:rPr lang="en-GB" sz="3200" b="1" dirty="0" err="1" smtClean="0">
                <a:solidFill>
                  <a:srgbClr val="FF0000"/>
                </a:solidFill>
              </a:rPr>
              <a:t>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habe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vier</a:t>
            </a:r>
            <a:r>
              <a:rPr lang="en-GB" sz="3200" b="1" dirty="0">
                <a:solidFill>
                  <a:srgbClr val="FF0000"/>
                </a:solidFill>
              </a:rPr>
              <a:t> Kinder</a:t>
            </a:r>
          </a:p>
          <a:p>
            <a:endParaRPr lang="en-GB" sz="3200" b="1" dirty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3651"/>
            <a:ext cx="1440160" cy="13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76056" y="462169"/>
            <a:ext cx="1224136" cy="1008112"/>
          </a:xfrm>
        </p:spPr>
        <p:txBody>
          <a:bodyPr>
            <a:noAutofit/>
          </a:bodyPr>
          <a:lstStyle/>
          <a:p>
            <a:r>
              <a:rPr lang="en-GB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1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420</Words>
  <Application>Microsoft Office PowerPoint</Application>
  <PresentationFormat>On-screen Show (4:3)</PresentationFormat>
  <Paragraphs>91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www.zeitfuerdeutsch.com</vt:lpstr>
      <vt:lpstr>  People 3 – Leute 3 </vt:lpstr>
      <vt:lpstr>Das Kartenspiel</vt:lpstr>
      <vt:lpstr>PowerPoint Presentation</vt:lpstr>
      <vt:lpstr>?</vt:lpstr>
      <vt:lpstr>?</vt:lpstr>
      <vt:lpstr>?</vt:lpstr>
      <vt:lpstr>?</vt:lpstr>
      <vt:lpstr>?</vt:lpstr>
      <vt:lpstr>?</vt:lpstr>
      <vt:lpstr>Match Up</vt:lpstr>
      <vt:lpstr>People</vt:lpstr>
      <vt:lpstr>PowerPoint Presentation</vt:lpstr>
      <vt:lpstr>PowerPoint Presentation</vt:lpstr>
      <vt:lpstr>  People 3 – Leute 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www.zeitfuerdeutsch.com</dc:title>
  <dc:creator>Sean Sullivan</dc:creator>
  <cp:lastModifiedBy>Sean Sullivan</cp:lastModifiedBy>
  <cp:revision>11</cp:revision>
  <dcterms:created xsi:type="dcterms:W3CDTF">2006-08-16T00:00:00Z</dcterms:created>
  <dcterms:modified xsi:type="dcterms:W3CDTF">2017-05-29T14:39:46Z</dcterms:modified>
</cp:coreProperties>
</file>