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6"/>
  </p:notesMasterIdLst>
  <p:sldIdLst>
    <p:sldId id="461" r:id="rId2"/>
    <p:sldId id="462" r:id="rId3"/>
    <p:sldId id="463" r:id="rId4"/>
    <p:sldId id="464" r:id="rId5"/>
    <p:sldId id="465" r:id="rId6"/>
    <p:sldId id="340" r:id="rId7"/>
    <p:sldId id="341" r:id="rId8"/>
    <p:sldId id="430" r:id="rId9"/>
    <p:sldId id="343" r:id="rId10"/>
    <p:sldId id="413" r:id="rId11"/>
    <p:sldId id="414" r:id="rId12"/>
    <p:sldId id="415" r:id="rId13"/>
    <p:sldId id="416" r:id="rId14"/>
    <p:sldId id="417" r:id="rId15"/>
    <p:sldId id="418" r:id="rId16"/>
    <p:sldId id="419" r:id="rId17"/>
    <p:sldId id="420" r:id="rId18"/>
    <p:sldId id="421" r:id="rId19"/>
    <p:sldId id="422" r:id="rId20"/>
    <p:sldId id="423" r:id="rId21"/>
    <p:sldId id="424" r:id="rId22"/>
    <p:sldId id="425" r:id="rId23"/>
    <p:sldId id="426" r:id="rId24"/>
    <p:sldId id="427" r:id="rId25"/>
    <p:sldId id="428" r:id="rId26"/>
    <p:sldId id="429" r:id="rId27"/>
    <p:sldId id="361" r:id="rId28"/>
    <p:sldId id="362" r:id="rId29"/>
    <p:sldId id="363" r:id="rId30"/>
    <p:sldId id="364" r:id="rId31"/>
    <p:sldId id="365" r:id="rId32"/>
    <p:sldId id="366" r:id="rId33"/>
    <p:sldId id="367" r:id="rId34"/>
    <p:sldId id="368" r:id="rId35"/>
    <p:sldId id="369" r:id="rId36"/>
    <p:sldId id="370" r:id="rId37"/>
    <p:sldId id="371" r:id="rId38"/>
    <p:sldId id="372" r:id="rId39"/>
    <p:sldId id="373" r:id="rId40"/>
    <p:sldId id="374" r:id="rId41"/>
    <p:sldId id="309" r:id="rId42"/>
    <p:sldId id="444" r:id="rId43"/>
    <p:sldId id="431" r:id="rId44"/>
    <p:sldId id="317" r:id="rId45"/>
    <p:sldId id="432" r:id="rId46"/>
    <p:sldId id="436" r:id="rId47"/>
    <p:sldId id="439" r:id="rId48"/>
    <p:sldId id="440" r:id="rId49"/>
    <p:sldId id="441" r:id="rId50"/>
    <p:sldId id="442" r:id="rId51"/>
    <p:sldId id="443" r:id="rId52"/>
    <p:sldId id="437" r:id="rId53"/>
    <p:sldId id="438" r:id="rId54"/>
    <p:sldId id="445" r:id="rId55"/>
    <p:sldId id="446" r:id="rId56"/>
    <p:sldId id="447" r:id="rId57"/>
    <p:sldId id="448" r:id="rId58"/>
    <p:sldId id="449" r:id="rId59"/>
    <p:sldId id="450" r:id="rId60"/>
    <p:sldId id="451" r:id="rId61"/>
    <p:sldId id="452" r:id="rId62"/>
    <p:sldId id="453" r:id="rId63"/>
    <p:sldId id="454" r:id="rId64"/>
    <p:sldId id="455" r:id="rId65"/>
    <p:sldId id="456" r:id="rId66"/>
    <p:sldId id="457" r:id="rId67"/>
    <p:sldId id="492" r:id="rId68"/>
    <p:sldId id="466" r:id="rId69"/>
    <p:sldId id="467" r:id="rId70"/>
    <p:sldId id="468" r:id="rId71"/>
    <p:sldId id="469" r:id="rId72"/>
    <p:sldId id="470" r:id="rId73"/>
    <p:sldId id="471" r:id="rId74"/>
    <p:sldId id="472" r:id="rId75"/>
    <p:sldId id="473" r:id="rId76"/>
    <p:sldId id="474" r:id="rId77"/>
    <p:sldId id="475" r:id="rId78"/>
    <p:sldId id="476" r:id="rId79"/>
    <p:sldId id="477" r:id="rId80"/>
    <p:sldId id="478" r:id="rId81"/>
    <p:sldId id="479" r:id="rId82"/>
    <p:sldId id="480" r:id="rId83"/>
    <p:sldId id="481" r:id="rId84"/>
    <p:sldId id="482" r:id="rId85"/>
    <p:sldId id="483" r:id="rId86"/>
    <p:sldId id="484" r:id="rId87"/>
    <p:sldId id="485" r:id="rId88"/>
    <p:sldId id="486" r:id="rId89"/>
    <p:sldId id="487" r:id="rId90"/>
    <p:sldId id="488" r:id="rId91"/>
    <p:sldId id="489" r:id="rId92"/>
    <p:sldId id="490" r:id="rId93"/>
    <p:sldId id="491" r:id="rId94"/>
    <p:sldId id="312" r:id="rId9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7383F-0FA4-4542-895D-A3D01E16D307}" type="datetimeFigureOut">
              <a:rPr lang="en-GB" smtClean="0"/>
              <a:pPr/>
              <a:t>11/03/2017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A8675-6B04-4B46-B924-0FBD3F8E3E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944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11/03/2017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11/03/2017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11/03/2017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11/03/2017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11/03/2017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11/03/2017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11/03/2017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11/03/2017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11/03/2017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11/03/2017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11/03/2017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8A308-58CA-43D1-B08D-CB9F0FB17627}" type="datetimeFigureOut">
              <a:rPr lang="en-GB" smtClean="0"/>
              <a:pPr/>
              <a:t>11/03/2017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ker.com/cliparts/e/U/a/p/a/b/trousers-md.png" TargetMode="External"/><Relationship Id="rId2" Type="http://schemas.openxmlformats.org/officeDocument/2006/relationships/hyperlink" Target="http://www.google.com/url?sa=i&amp;rct=j&amp;q=&amp;esrc=s&amp;source=images&amp;cd=&amp;cad=rja&amp;uact=8&amp;docid=Q_IADisiD9tmBM&amp;tbnid=Wf4u8OTX7s18FM:&amp;ved=&amp;url=http://www.clker.com/clipart-trousers-1.html&amp;ei=0DU6VNKNCOK07Qaa_IHwAg&amp;bvm=bv.77161500,d.ZGU&amp;psig=AFQjCNFeXqVR3YSKqubIhQ_AECK20_lpGg&amp;ust=141318740846500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om/url?sa=i&amp;rct=j&amp;q=&amp;esrc=s&amp;source=images&amp;cd=&amp;cad=rja&amp;uact=8&amp;docid=pHLth9c-gX8etM&amp;tbnid=BvlQT-abmiUrCM:&amp;ved=&amp;url=http://www.tolearnenglish.com/exercises/exercise-english-2/exercise-english-81377.php&amp;ei=LDY6VNDWFMfe7AaN1YCQCg&amp;bvm=bv.77161500,d.ZGU&amp;psig=AFQjCNFDbzYZfzZc2AJ_rDMR-TB9BoMrMw&amp;ust=1413187500652002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om/url?sa=i&amp;rct=j&amp;q=&amp;esrc=s&amp;source=images&amp;cd=&amp;cad=rja&amp;uact=8&amp;docid=UrpzjGoK3rGUjM&amp;tbnid=XI5rbKPBgSQUBM:&amp;ved=0CAcQjRw&amp;url=http://www.clipartpanda.com/clipart_images/vector-image-of-a-red-jacket-27094918&amp;ei=bTY6VPLrFcz5aty0gZgI&amp;bvm=bv.77161500,d.ZGU&amp;psig=AFQjCNHYBVQXKM8ujFXvAN9totDPkLpu2g&amp;ust=1413187558137008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com/url?sa=i&amp;rct=j&amp;q=&amp;esrc=s&amp;source=images&amp;cd=&amp;cad=rja&amp;uact=8&amp;docid=QSJtIGijmCTdhM&amp;tbnid=nYMe4pe8Y_p2JM:&amp;ved=&amp;url=http://quoteko.com/clipart-scarf.html&amp;ei=uTY6VPjVF8bW7Qa_nIDYBw&amp;bvm=bv.77161500,d.ZGU&amp;psig=AFQjCNErSs9O8X-x0ry0KjTTs5eqjQCBXw&amp;ust=1413187641900259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com/url?sa=i&amp;rct=j&amp;q=&amp;esrc=s&amp;source=images&amp;cd=&amp;cad=rja&amp;uact=8&amp;docid=eXv2_BBlnowAbM&amp;tbnid=U_j9HoFREMw-eM:&amp;ved=&amp;url=http://clubpenguin.wikia.com/wiki/New_Player_Red_Baseball_Hat&amp;ei=Ozo6VNDaMoOS7AbB9IDQBQ&amp;bvm=bv.77161500,d.ZGU&amp;psig=AFQjCNFVn3OYDblI8RMj-kUvx0yFLQXdJQ&amp;ust=1413188540153432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ker.com/cliparts/l/b/A/t/e/t/forest-green-tennis-shoes-md.png" TargetMode="External"/><Relationship Id="rId2" Type="http://schemas.openxmlformats.org/officeDocument/2006/relationships/hyperlink" Target="http://www.google.com/url?sa=i&amp;rct=j&amp;q=&amp;esrc=s&amp;source=images&amp;cd=&amp;cad=rja&amp;uact=8&amp;docid=kyasFmpspuXyuM&amp;tbnid=gEbhJYFRCkbrdM:&amp;ved=&amp;url=http://www.clker.com/clipart-forest-green-tennis-shoes.html&amp;ei=njo6VL-NOtHe7Aaf5oCQDw&amp;bvm=bv.77161500,d.ZGU&amp;psig=AFQjCNE9VlU6oj62i3oGtUJ1g5usrfUrtQ&amp;ust=141318863933028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google.com/url?sa=i&amp;rct=j&amp;q=&amp;esrc=s&amp;source=images&amp;cd=&amp;cad=rja&amp;uact=8&amp;docid=Y9gD4F6DLB0TpM&amp;tbnid=OwWnWXoTDIDrzM:&amp;ved=&amp;url=http://www.rw-designer.com/icon-detail/9169&amp;ei=Szs6VPHnIo-V7AaU-IHwBg&amp;psig=AFQjCNETa0GvB6Yl51WZgsoANYY1oikomQ&amp;ust=1413188812177880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ker.com/cliparts/5/6/Q/R/P/I/pink-socks-md.png" TargetMode="External"/><Relationship Id="rId2" Type="http://schemas.openxmlformats.org/officeDocument/2006/relationships/hyperlink" Target="http://www.google.com/url?sa=i&amp;rct=j&amp;q=&amp;esrc=s&amp;source=images&amp;cd=&amp;cad=rja&amp;uact=8&amp;docid=IY0F9y7akVya_M&amp;tbnid=4MVExxUNAdux1M:&amp;ved=&amp;url=http://www.clker.com/clipart-pink-socks.html&amp;ei=1Ds6VKDBDZLe7AbKrIGAAQ&amp;psig=AFQjCNGZ0Oe033n7y2RM4BcPhUGLoF8DMQ&amp;ust=141318894860930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google.com/url?sa=i&amp;rct=j&amp;q=&amp;esrc=s&amp;source=images&amp;cd=&amp;cad=rja&amp;uact=8&amp;docid=d-k1I6SEv1pYFM&amp;tbnid=ExXr7Am32moqJM:&amp;ved=&amp;url=http://www.wpclipart.com/clothes/shirt/tshirt/T-shirt/T-Shirt_brown.png.html&amp;ei=lzw6VNbQMYqS7AbP6YCoCQ&amp;psig=AFQjCNFcB6XtaphPBkDd8gdFkqWrA6bLdg&amp;ust=1413189144451023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google.com/url?sa=i&amp;rct=j&amp;q=&amp;esrc=s&amp;source=images&amp;cd=&amp;cad=rja&amp;uact=8&amp;docid=v5QLlEOD9YcDBM&amp;tbnid=_g_nYcqQlLhGRM:&amp;ved=&amp;url=http://www.gograph.com/illustration/a-black-and-white-version-of-a-folded-business-shirt-gg62248398.html&amp;ei=JT06VJS0IYGV7Abl9oCwBg&amp;psig=AFQjCNExTtLCvRRhgOoJRAFlyxzmrENX1w&amp;ust=1413189285993097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ved=0CAcQjRw&amp;url=http://www.clker.com/clipart-teal-dolphin-1.html&amp;ei=DerMVLPuOYr7apufgvAI&amp;bvm=bv.85076809,d.d2s&amp;psig=AFQjCNHVuhe9NEE-kOaiLWFgHBaU22xEiA&amp;ust=1422801785062591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www.clipartpanda.com/categories/cute-baby-dolphin-clipart&amp;ei=BOrMVJKvBIPnaMrigLAP&amp;bvm=bv.85076809,d.d2s&amp;psig=AFQjCNHVuhe9NEE-kOaiLWFgHBaU22xEiA&amp;ust=142280178506259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5.jpeg"/><Relationship Id="rId18" Type="http://schemas.openxmlformats.org/officeDocument/2006/relationships/image" Target="../media/image22.jpeg"/><Relationship Id="rId3" Type="http://schemas.openxmlformats.org/officeDocument/2006/relationships/image" Target="../media/image21.png"/><Relationship Id="rId7" Type="http://schemas.openxmlformats.org/officeDocument/2006/relationships/hyperlink" Target="http://www.clker.com/cliparts/5/6/Q/R/P/I/pink-socks-md.png" TargetMode="External"/><Relationship Id="rId12" Type="http://schemas.openxmlformats.org/officeDocument/2006/relationships/hyperlink" Target="http://www.google.com/url?sa=i&amp;rct=j&amp;q=&amp;esrc=s&amp;source=images&amp;cd=&amp;cad=rja&amp;uact=8&amp;docid=eXv2_BBlnowAbM&amp;tbnid=U_j9HoFREMw-eM:&amp;ved=&amp;url=http://clubpenguin.wikia.com/wiki/New_Player_Red_Baseball_Hat&amp;ei=Ozo6VNDaMoOS7AbB9IDQBQ&amp;bvm=bv.77161500,d.ZGU&amp;psig=AFQjCNFVn3OYDblI8RMj-kUvx0yFLQXdJQ&amp;ust=1413188540153432" TargetMode="External"/><Relationship Id="rId17" Type="http://schemas.openxmlformats.org/officeDocument/2006/relationships/hyperlink" Target="http://www.google.com/url?sa=i&amp;rct=j&amp;q=&amp;esrc=s&amp;source=images&amp;cd=&amp;cad=rja&amp;uact=8&amp;docid=pHLth9c-gX8etM&amp;tbnid=BvlQT-abmiUrCM:&amp;ved=&amp;url=http://www.tolearnenglish.com/exercises/exercise-english-2/exercise-english-81377.php&amp;ei=LDY6VNDWFMfe7AaN1YCQCg&amp;bvm=bv.77161500,d.ZGU&amp;psig=AFQjCNFDbzYZfzZc2AJ_rDMR-TB9BoMrMw&amp;ust=1413187500652002" TargetMode="External"/><Relationship Id="rId2" Type="http://schemas.openxmlformats.org/officeDocument/2006/relationships/hyperlink" Target="http://www.clker.com/cliparts/e/U/a/p/a/b/trousers-md.png" TargetMode="External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11" Type="http://schemas.openxmlformats.org/officeDocument/2006/relationships/image" Target="../media/image26.png"/><Relationship Id="rId5" Type="http://schemas.openxmlformats.org/officeDocument/2006/relationships/image" Target="../media/image30.jpeg"/><Relationship Id="rId15" Type="http://schemas.openxmlformats.org/officeDocument/2006/relationships/image" Target="../media/image24.jpeg"/><Relationship Id="rId10" Type="http://schemas.openxmlformats.org/officeDocument/2006/relationships/hyperlink" Target="http://www.clker.com/cliparts/l/b/A/t/e/t/forest-green-tennis-shoes-md.png" TargetMode="External"/><Relationship Id="rId4" Type="http://schemas.openxmlformats.org/officeDocument/2006/relationships/hyperlink" Target="http://www.google.com/url?sa=i&amp;rct=j&amp;q=&amp;esrc=s&amp;source=images&amp;cd=&amp;cad=rja&amp;uact=8&amp;docid=v5QLlEOD9YcDBM&amp;tbnid=_g_nYcqQlLhGRM:&amp;ved=&amp;url=http://www.gograph.com/illustration/a-black-and-white-version-of-a-folded-business-shirt-gg62248398.html&amp;ei=JT06VJS0IYGV7Abl9oCwBg&amp;psig=AFQjCNExTtLCvRRhgOoJRAFlyxzmrENX1w&amp;ust=1413189285993097" TargetMode="External"/><Relationship Id="rId9" Type="http://schemas.openxmlformats.org/officeDocument/2006/relationships/image" Target="../media/image27.png"/><Relationship Id="rId14" Type="http://schemas.openxmlformats.org/officeDocument/2006/relationships/hyperlink" Target="http://www.google.com/url?sa=i&amp;rct=j&amp;q=&amp;esrc=s&amp;source=images&amp;cd=&amp;cad=rja&amp;uact=8&amp;docid=QSJtIGijmCTdhM&amp;tbnid=nYMe4pe8Y_p2JM:&amp;ved=&amp;url=http://quoteko.com/clipart-scarf.html&amp;ei=uTY6VPjVF8bW7Qa_nIDYBw&amp;bvm=bv.77161500,d.ZGU&amp;psig=AFQjCNErSs9O8X-x0ry0KjTTs5eqjQCBXw&amp;ust=1413187641900259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lker.com/cliparts/l/b/A/t/e/t/forest-green-tennis-shoes-md.png" TargetMode="External"/><Relationship Id="rId13" Type="http://schemas.openxmlformats.org/officeDocument/2006/relationships/image" Target="../media/image24.jpeg"/><Relationship Id="rId3" Type="http://schemas.openxmlformats.org/officeDocument/2006/relationships/image" Target="../media/image21.png"/><Relationship Id="rId7" Type="http://schemas.openxmlformats.org/officeDocument/2006/relationships/image" Target="../media/image27.png"/><Relationship Id="rId12" Type="http://schemas.openxmlformats.org/officeDocument/2006/relationships/hyperlink" Target="http://www.google.com/url?sa=i&amp;rct=j&amp;q=&amp;esrc=s&amp;source=images&amp;cd=&amp;cad=rja&amp;uact=8&amp;docid=QSJtIGijmCTdhM&amp;tbnid=nYMe4pe8Y_p2JM:&amp;ved=&amp;url=http://quoteko.com/clipart-scarf.html&amp;ei=uTY6VPjVF8bW7Qa_nIDYBw&amp;bvm=bv.77161500,d.ZGU&amp;psig=AFQjCNErSs9O8X-x0ry0KjTTs5eqjQCBXw&amp;ust=1413187641900259" TargetMode="External"/><Relationship Id="rId2" Type="http://schemas.openxmlformats.org/officeDocument/2006/relationships/hyperlink" Target="http://www.clker.com/cliparts/e/U/a/p/a/b/trousers-md.png" TargetMode="External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11" Type="http://schemas.openxmlformats.org/officeDocument/2006/relationships/image" Target="../media/image25.jpeg"/><Relationship Id="rId5" Type="http://schemas.openxmlformats.org/officeDocument/2006/relationships/image" Target="../media/image30.jpeg"/><Relationship Id="rId15" Type="http://schemas.openxmlformats.org/officeDocument/2006/relationships/hyperlink" Target="http://www.google.com/url?sa=i&amp;rct=j&amp;q=&amp;esrc=s&amp;source=images&amp;cd=&amp;cad=rja&amp;uact=8&amp;docid=pHLth9c-gX8etM&amp;tbnid=BvlQT-abmiUrCM:&amp;ved=&amp;url=http://www.tolearnenglish.com/exercises/exercise-english-2/exercise-english-81377.php&amp;ei=LDY6VNDWFMfe7AaN1YCQCg&amp;bvm=bv.77161500,d.ZGU&amp;psig=AFQjCNFDbzYZfzZc2AJ_rDMR-TB9BoMrMw&amp;ust=1413187500652002" TargetMode="External"/><Relationship Id="rId10" Type="http://schemas.openxmlformats.org/officeDocument/2006/relationships/hyperlink" Target="http://www.google.com/url?sa=i&amp;rct=j&amp;q=&amp;esrc=s&amp;source=images&amp;cd=&amp;cad=rja&amp;uact=8&amp;docid=eXv2_BBlnowAbM&amp;tbnid=U_j9HoFREMw-eM:&amp;ved=&amp;url=http://clubpenguin.wikia.com/wiki/New_Player_Red_Baseball_Hat&amp;ei=Ozo6VNDaMoOS7AbB9IDQBQ&amp;bvm=bv.77161500,d.ZGU&amp;psig=AFQjCNFVn3OYDblI8RMj-kUvx0yFLQXdJQ&amp;ust=1413188540153432" TargetMode="External"/><Relationship Id="rId4" Type="http://schemas.openxmlformats.org/officeDocument/2006/relationships/hyperlink" Target="http://www.google.com/url?sa=i&amp;rct=j&amp;q=&amp;esrc=s&amp;source=images&amp;cd=&amp;cad=rja&amp;uact=8&amp;docid=v5QLlEOD9YcDBM&amp;tbnid=_g_nYcqQlLhGRM:&amp;ved=&amp;url=http://www.gograph.com/illustration/a-black-and-white-version-of-a-folded-business-shirt-gg62248398.html&amp;ei=JT06VJS0IYGV7Abl9oCwBg&amp;psig=AFQjCNExTtLCvRRhgOoJRAFlyxzmrENX1w&amp;ust=1413189285993097" TargetMode="External"/><Relationship Id="rId9" Type="http://schemas.openxmlformats.org/officeDocument/2006/relationships/image" Target="../media/image26.png"/><Relationship Id="rId1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4.jpeg"/><Relationship Id="rId3" Type="http://schemas.openxmlformats.org/officeDocument/2006/relationships/image" Target="../media/image21.png"/><Relationship Id="rId7" Type="http://schemas.openxmlformats.org/officeDocument/2006/relationships/hyperlink" Target="http://www.clker.com/cliparts/5/6/Q/R/P/I/pink-socks-md.png" TargetMode="External"/><Relationship Id="rId12" Type="http://schemas.openxmlformats.org/officeDocument/2006/relationships/hyperlink" Target="http://www.google.com/url?sa=i&amp;rct=j&amp;q=&amp;esrc=s&amp;source=images&amp;cd=&amp;cad=rja&amp;uact=8&amp;docid=QSJtIGijmCTdhM&amp;tbnid=nYMe4pe8Y_p2JM:&amp;ved=&amp;url=http://quoteko.com/clipart-scarf.html&amp;ei=uTY6VPjVF8bW7Qa_nIDYBw&amp;bvm=bv.77161500,d.ZGU&amp;psig=AFQjCNErSs9O8X-x0ry0KjTTs5eqjQCBXw&amp;ust=1413187641900259" TargetMode="External"/><Relationship Id="rId2" Type="http://schemas.openxmlformats.org/officeDocument/2006/relationships/hyperlink" Target="http://www.clker.com/cliparts/e/U/a/p/a/b/trousers-md.png" TargetMode="External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11" Type="http://schemas.openxmlformats.org/officeDocument/2006/relationships/image" Target="../media/image26.png"/><Relationship Id="rId5" Type="http://schemas.openxmlformats.org/officeDocument/2006/relationships/image" Target="../media/image30.jpeg"/><Relationship Id="rId15" Type="http://schemas.openxmlformats.org/officeDocument/2006/relationships/hyperlink" Target="http://www.google.com/url?sa=i&amp;rct=j&amp;q=&amp;esrc=s&amp;source=images&amp;cd=&amp;cad=rja&amp;uact=8&amp;docid=pHLth9c-gX8etM&amp;tbnid=BvlQT-abmiUrCM:&amp;ved=&amp;url=http://www.tolearnenglish.com/exercises/exercise-english-2/exercise-english-81377.php&amp;ei=LDY6VNDWFMfe7AaN1YCQCg&amp;bvm=bv.77161500,d.ZGU&amp;psig=AFQjCNFDbzYZfzZc2AJ_rDMR-TB9BoMrMw&amp;ust=1413187500652002" TargetMode="External"/><Relationship Id="rId10" Type="http://schemas.openxmlformats.org/officeDocument/2006/relationships/hyperlink" Target="http://www.clker.com/cliparts/l/b/A/t/e/t/forest-green-tennis-shoes-md.png" TargetMode="External"/><Relationship Id="rId4" Type="http://schemas.openxmlformats.org/officeDocument/2006/relationships/hyperlink" Target="http://www.google.com/url?sa=i&amp;rct=j&amp;q=&amp;esrc=s&amp;source=images&amp;cd=&amp;cad=rja&amp;uact=8&amp;docid=v5QLlEOD9YcDBM&amp;tbnid=_g_nYcqQlLhGRM:&amp;ved=&amp;url=http://www.gograph.com/illustration/a-black-and-white-version-of-a-folded-business-shirt-gg62248398.html&amp;ei=JT06VJS0IYGV7Abl9oCwBg&amp;psig=AFQjCNExTtLCvRRhgOoJRAFlyxzmrENX1w&amp;ust=1413189285993097" TargetMode="External"/><Relationship Id="rId9" Type="http://schemas.openxmlformats.org/officeDocument/2006/relationships/image" Target="../media/image27.png"/><Relationship Id="rId1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5.jpeg"/><Relationship Id="rId3" Type="http://schemas.openxmlformats.org/officeDocument/2006/relationships/image" Target="../media/image21.png"/><Relationship Id="rId7" Type="http://schemas.openxmlformats.org/officeDocument/2006/relationships/hyperlink" Target="http://www.clker.com/cliparts/5/6/Q/R/P/I/pink-socks-md.png" TargetMode="External"/><Relationship Id="rId12" Type="http://schemas.openxmlformats.org/officeDocument/2006/relationships/hyperlink" Target="http://www.google.com/url?sa=i&amp;rct=j&amp;q=&amp;esrc=s&amp;source=images&amp;cd=&amp;cad=rja&amp;uact=8&amp;docid=eXv2_BBlnowAbM&amp;tbnid=U_j9HoFREMw-eM:&amp;ved=&amp;url=http://clubpenguin.wikia.com/wiki/New_Player_Red_Baseball_Hat&amp;ei=Ozo6VNDaMoOS7AbB9IDQBQ&amp;bvm=bv.77161500,d.ZGU&amp;psig=AFQjCNFVn3OYDblI8RMj-kUvx0yFLQXdJQ&amp;ust=1413188540153432" TargetMode="External"/><Relationship Id="rId17" Type="http://schemas.openxmlformats.org/officeDocument/2006/relationships/image" Target="../media/image22.jpeg"/><Relationship Id="rId2" Type="http://schemas.openxmlformats.org/officeDocument/2006/relationships/hyperlink" Target="http://www.clker.com/cliparts/e/U/a/p/a/b/trousers-md.png" TargetMode="External"/><Relationship Id="rId16" Type="http://schemas.openxmlformats.org/officeDocument/2006/relationships/hyperlink" Target="http://www.google.com/url?sa=i&amp;rct=j&amp;q=&amp;esrc=s&amp;source=images&amp;cd=&amp;cad=rja&amp;uact=8&amp;docid=pHLth9c-gX8etM&amp;tbnid=BvlQT-abmiUrCM:&amp;ved=&amp;url=http://www.tolearnenglish.com/exercises/exercise-english-2/exercise-english-81377.php&amp;ei=LDY6VNDWFMfe7AaN1YCQCg&amp;bvm=bv.77161500,d.ZGU&amp;psig=AFQjCNFDbzYZfzZc2AJ_rDMR-TB9BoMrMw&amp;ust=1413187500652002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11" Type="http://schemas.openxmlformats.org/officeDocument/2006/relationships/image" Target="../media/image26.png"/><Relationship Id="rId5" Type="http://schemas.openxmlformats.org/officeDocument/2006/relationships/image" Target="../media/image30.jpeg"/><Relationship Id="rId15" Type="http://schemas.openxmlformats.org/officeDocument/2006/relationships/image" Target="../media/image24.jpeg"/><Relationship Id="rId10" Type="http://schemas.openxmlformats.org/officeDocument/2006/relationships/hyperlink" Target="http://www.clker.com/cliparts/l/b/A/t/e/t/forest-green-tennis-shoes-md.png" TargetMode="External"/><Relationship Id="rId4" Type="http://schemas.openxmlformats.org/officeDocument/2006/relationships/hyperlink" Target="http://www.google.com/url?sa=i&amp;rct=j&amp;q=&amp;esrc=s&amp;source=images&amp;cd=&amp;cad=rja&amp;uact=8&amp;docid=v5QLlEOD9YcDBM&amp;tbnid=_g_nYcqQlLhGRM:&amp;ved=&amp;url=http://www.gograph.com/illustration/a-black-and-white-version-of-a-folded-business-shirt-gg62248398.html&amp;ei=JT06VJS0IYGV7Abl9oCwBg&amp;psig=AFQjCNExTtLCvRRhgOoJRAFlyxzmrENX1w&amp;ust=1413189285993097" TargetMode="External"/><Relationship Id="rId9" Type="http://schemas.openxmlformats.org/officeDocument/2006/relationships/image" Target="../media/image27.png"/><Relationship Id="rId14" Type="http://schemas.openxmlformats.org/officeDocument/2006/relationships/hyperlink" Target="http://www.google.com/url?sa=i&amp;rct=j&amp;q=&amp;esrc=s&amp;source=images&amp;cd=&amp;cad=rja&amp;uact=8&amp;docid=QSJtIGijmCTdhM&amp;tbnid=nYMe4pe8Y_p2JM:&amp;ved=&amp;url=http://quoteko.com/clipart-scarf.html&amp;ei=uTY6VPjVF8bW7Qa_nIDYBw&amp;bvm=bv.77161500,d.ZGU&amp;psig=AFQjCNErSs9O8X-x0ry0KjTTs5eqjQCBXw&amp;ust=1413187641900259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hyperlink" Target="http://www.google.com/url?sa=i&amp;rct=j&amp;q=&amp;esrc=s&amp;source=images&amp;cd=&amp;cad=rja&amp;uact=8&amp;docid=QSJtIGijmCTdhM&amp;tbnid=nYMe4pe8Y_p2JM:&amp;ved=&amp;url=http://quoteko.com/clipart-scarf.html&amp;ei=uTY6VPjVF8bW7Qa_nIDYBw&amp;bvm=bv.77161500,d.ZGU&amp;psig=AFQjCNErSs9O8X-x0ry0KjTTs5eqjQCBXw&amp;ust=1413187641900259" TargetMode="External"/><Relationship Id="rId3" Type="http://schemas.openxmlformats.org/officeDocument/2006/relationships/image" Target="../media/image21.png"/><Relationship Id="rId7" Type="http://schemas.openxmlformats.org/officeDocument/2006/relationships/hyperlink" Target="http://www.clker.com/cliparts/5/6/Q/R/P/I/pink-socks-md.png" TargetMode="External"/><Relationship Id="rId12" Type="http://schemas.openxmlformats.org/officeDocument/2006/relationships/image" Target="../media/image25.jpeg"/><Relationship Id="rId17" Type="http://schemas.openxmlformats.org/officeDocument/2006/relationships/image" Target="../media/image22.jpeg"/><Relationship Id="rId2" Type="http://schemas.openxmlformats.org/officeDocument/2006/relationships/hyperlink" Target="http://www.clker.com/cliparts/e/U/a/p/a/b/trousers-md.png" TargetMode="External"/><Relationship Id="rId16" Type="http://schemas.openxmlformats.org/officeDocument/2006/relationships/hyperlink" Target="http://www.google.com/url?sa=i&amp;rct=j&amp;q=&amp;esrc=s&amp;source=images&amp;cd=&amp;cad=rja&amp;uact=8&amp;docid=pHLth9c-gX8etM&amp;tbnid=BvlQT-abmiUrCM:&amp;ved=&amp;url=http://www.tolearnenglish.com/exercises/exercise-english-2/exercise-english-81377.php&amp;ei=LDY6VNDWFMfe7AaN1YCQCg&amp;bvm=bv.77161500,d.ZGU&amp;psig=AFQjCNFDbzYZfzZc2AJ_rDMR-TB9BoMrMw&amp;ust=1413187500652002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11" Type="http://schemas.openxmlformats.org/officeDocument/2006/relationships/hyperlink" Target="http://www.google.com/url?sa=i&amp;rct=j&amp;q=&amp;esrc=s&amp;source=images&amp;cd=&amp;cad=rja&amp;uact=8&amp;docid=eXv2_BBlnowAbM&amp;tbnid=U_j9HoFREMw-eM:&amp;ved=&amp;url=http://clubpenguin.wikia.com/wiki/New_Player_Red_Baseball_Hat&amp;ei=Ozo6VNDaMoOS7AbB9IDQBQ&amp;bvm=bv.77161500,d.ZGU&amp;psig=AFQjCNFVn3OYDblI8RMj-kUvx0yFLQXdJQ&amp;ust=1413188540153432" TargetMode="External"/><Relationship Id="rId5" Type="http://schemas.openxmlformats.org/officeDocument/2006/relationships/image" Target="../media/image30.jpeg"/><Relationship Id="rId15" Type="http://schemas.openxmlformats.org/officeDocument/2006/relationships/image" Target="../media/image23.jpeg"/><Relationship Id="rId10" Type="http://schemas.openxmlformats.org/officeDocument/2006/relationships/image" Target="../media/image26.png"/><Relationship Id="rId4" Type="http://schemas.openxmlformats.org/officeDocument/2006/relationships/hyperlink" Target="http://www.google.com/url?sa=i&amp;rct=j&amp;q=&amp;esrc=s&amp;source=images&amp;cd=&amp;cad=rja&amp;uact=8&amp;docid=v5QLlEOD9YcDBM&amp;tbnid=_g_nYcqQlLhGRM:&amp;ved=&amp;url=http://www.gograph.com/illustration/a-black-and-white-version-of-a-folded-business-shirt-gg62248398.html&amp;ei=JT06VJS0IYGV7Abl9oCwBg&amp;psig=AFQjCNExTtLCvRRhgOoJRAFlyxzmrENX1w&amp;ust=1413189285993097" TargetMode="External"/><Relationship Id="rId9" Type="http://schemas.openxmlformats.org/officeDocument/2006/relationships/hyperlink" Target="http://www.clker.com/cliparts/l/b/A/t/e/t/forest-green-tennis-shoes-md.png" TargetMode="External"/><Relationship Id="rId1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lker.com/cliparts/l/b/A/t/e/t/forest-green-tennis-shoes-md.png" TargetMode="External"/><Relationship Id="rId13" Type="http://schemas.openxmlformats.org/officeDocument/2006/relationships/image" Target="../media/image24.jpeg"/><Relationship Id="rId3" Type="http://schemas.openxmlformats.org/officeDocument/2006/relationships/image" Target="../media/image30.jpeg"/><Relationship Id="rId7" Type="http://schemas.openxmlformats.org/officeDocument/2006/relationships/image" Target="../media/image27.png"/><Relationship Id="rId12" Type="http://schemas.openxmlformats.org/officeDocument/2006/relationships/hyperlink" Target="http://www.google.com/url?sa=i&amp;rct=j&amp;q=&amp;esrc=s&amp;source=images&amp;cd=&amp;cad=rja&amp;uact=8&amp;docid=QSJtIGijmCTdhM&amp;tbnid=nYMe4pe8Y_p2JM:&amp;ved=&amp;url=http://quoteko.com/clipart-scarf.html&amp;ei=uTY6VPjVF8bW7Qa_nIDYBw&amp;bvm=bv.77161500,d.ZGU&amp;psig=AFQjCNErSs9O8X-x0ry0KjTTs5eqjQCBXw&amp;ust=1413187641900259" TargetMode="External"/><Relationship Id="rId2" Type="http://schemas.openxmlformats.org/officeDocument/2006/relationships/hyperlink" Target="http://www.google.com/url?sa=i&amp;rct=j&amp;q=&amp;esrc=s&amp;source=images&amp;cd=&amp;cad=rja&amp;uact=8&amp;docid=v5QLlEOD9YcDBM&amp;tbnid=_g_nYcqQlLhGRM:&amp;ved=&amp;url=http://www.gograph.com/illustration/a-black-and-white-version-of-a-folded-business-shirt-gg62248398.html&amp;ei=JT06VJS0IYGV7Abl9oCwBg&amp;psig=AFQjCNExTtLCvRRhgOoJRAFlyxzmrENX1w&amp;ust=1413189285993097" TargetMode="External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11" Type="http://schemas.openxmlformats.org/officeDocument/2006/relationships/image" Target="../media/image25.jpeg"/><Relationship Id="rId5" Type="http://schemas.openxmlformats.org/officeDocument/2006/relationships/hyperlink" Target="http://www.clker.com/cliparts/5/6/Q/R/P/I/pink-socks-md.png" TargetMode="External"/><Relationship Id="rId15" Type="http://schemas.openxmlformats.org/officeDocument/2006/relationships/hyperlink" Target="http://www.google.com/url?sa=i&amp;rct=j&amp;q=&amp;esrc=s&amp;source=images&amp;cd=&amp;cad=rja&amp;uact=8&amp;docid=pHLth9c-gX8etM&amp;tbnid=BvlQT-abmiUrCM:&amp;ved=&amp;url=http://www.tolearnenglish.com/exercises/exercise-english-2/exercise-english-81377.php&amp;ei=LDY6VNDWFMfe7AaN1YCQCg&amp;bvm=bv.77161500,d.ZGU&amp;psig=AFQjCNFDbzYZfzZc2AJ_rDMR-TB9BoMrMw&amp;ust=1413187500652002" TargetMode="External"/><Relationship Id="rId10" Type="http://schemas.openxmlformats.org/officeDocument/2006/relationships/hyperlink" Target="http://www.google.com/url?sa=i&amp;rct=j&amp;q=&amp;esrc=s&amp;source=images&amp;cd=&amp;cad=rja&amp;uact=8&amp;docid=eXv2_BBlnowAbM&amp;tbnid=U_j9HoFREMw-eM:&amp;ved=&amp;url=http://clubpenguin.wikia.com/wiki/New_Player_Red_Baseball_Hat&amp;ei=Ozo6VNDaMoOS7AbB9IDQBQ&amp;bvm=bv.77161500,d.ZGU&amp;psig=AFQjCNFVn3OYDblI8RMj-kUvx0yFLQXdJQ&amp;ust=1413188540153432" TargetMode="External"/><Relationship Id="rId4" Type="http://schemas.openxmlformats.org/officeDocument/2006/relationships/image" Target="../media/image29.png"/><Relationship Id="rId9" Type="http://schemas.openxmlformats.org/officeDocument/2006/relationships/image" Target="../media/image26.png"/><Relationship Id="rId1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5.jpeg"/><Relationship Id="rId18" Type="http://schemas.openxmlformats.org/officeDocument/2006/relationships/image" Target="../media/image22.jpeg"/><Relationship Id="rId3" Type="http://schemas.openxmlformats.org/officeDocument/2006/relationships/image" Target="../media/image21.png"/><Relationship Id="rId7" Type="http://schemas.openxmlformats.org/officeDocument/2006/relationships/hyperlink" Target="http://www.clker.com/cliparts/5/6/Q/R/P/I/pink-socks-md.png" TargetMode="External"/><Relationship Id="rId12" Type="http://schemas.openxmlformats.org/officeDocument/2006/relationships/hyperlink" Target="http://www.google.com/url?sa=i&amp;rct=j&amp;q=&amp;esrc=s&amp;source=images&amp;cd=&amp;cad=rja&amp;uact=8&amp;docid=eXv2_BBlnowAbM&amp;tbnid=U_j9HoFREMw-eM:&amp;ved=&amp;url=http://clubpenguin.wikia.com/wiki/New_Player_Red_Baseball_Hat&amp;ei=Ozo6VNDaMoOS7AbB9IDQBQ&amp;bvm=bv.77161500,d.ZGU&amp;psig=AFQjCNFVn3OYDblI8RMj-kUvx0yFLQXdJQ&amp;ust=1413188540153432" TargetMode="External"/><Relationship Id="rId17" Type="http://schemas.openxmlformats.org/officeDocument/2006/relationships/hyperlink" Target="http://www.google.com/url?sa=i&amp;rct=j&amp;q=&amp;esrc=s&amp;source=images&amp;cd=&amp;cad=rja&amp;uact=8&amp;docid=pHLth9c-gX8etM&amp;tbnid=BvlQT-abmiUrCM:&amp;ved=&amp;url=http://www.tolearnenglish.com/exercises/exercise-english-2/exercise-english-81377.php&amp;ei=LDY6VNDWFMfe7AaN1YCQCg&amp;bvm=bv.77161500,d.ZGU&amp;psig=AFQjCNFDbzYZfzZc2AJ_rDMR-TB9BoMrMw&amp;ust=1413187500652002" TargetMode="External"/><Relationship Id="rId2" Type="http://schemas.openxmlformats.org/officeDocument/2006/relationships/hyperlink" Target="http://www.clker.com/cliparts/e/U/a/p/a/b/trousers-md.png" TargetMode="External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11" Type="http://schemas.openxmlformats.org/officeDocument/2006/relationships/image" Target="../media/image26.png"/><Relationship Id="rId5" Type="http://schemas.openxmlformats.org/officeDocument/2006/relationships/image" Target="../media/image30.jpeg"/><Relationship Id="rId15" Type="http://schemas.openxmlformats.org/officeDocument/2006/relationships/image" Target="../media/image24.jpeg"/><Relationship Id="rId10" Type="http://schemas.openxmlformats.org/officeDocument/2006/relationships/hyperlink" Target="http://www.clker.com/cliparts/l/b/A/t/e/t/forest-green-tennis-shoes-md.png" TargetMode="External"/><Relationship Id="rId4" Type="http://schemas.openxmlformats.org/officeDocument/2006/relationships/hyperlink" Target="http://www.google.com/url?sa=i&amp;rct=j&amp;q=&amp;esrc=s&amp;source=images&amp;cd=&amp;cad=rja&amp;uact=8&amp;docid=v5QLlEOD9YcDBM&amp;tbnid=_g_nYcqQlLhGRM:&amp;ved=&amp;url=http://www.gograph.com/illustration/a-black-and-white-version-of-a-folded-business-shirt-gg62248398.html&amp;ei=JT06VJS0IYGV7Abl9oCwBg&amp;psig=AFQjCNExTtLCvRRhgOoJRAFlyxzmrENX1w&amp;ust=1413189285993097" TargetMode="External"/><Relationship Id="rId9" Type="http://schemas.openxmlformats.org/officeDocument/2006/relationships/image" Target="../media/image27.png"/><Relationship Id="rId14" Type="http://schemas.openxmlformats.org/officeDocument/2006/relationships/hyperlink" Target="http://www.google.com/url?sa=i&amp;rct=j&amp;q=&amp;esrc=s&amp;source=images&amp;cd=&amp;cad=rja&amp;uact=8&amp;docid=QSJtIGijmCTdhM&amp;tbnid=nYMe4pe8Y_p2JM:&amp;ved=&amp;url=http://quoteko.com/clipart-scarf.html&amp;ei=uTY6VPjVF8bW7Qa_nIDYBw&amp;bvm=bv.77161500,d.ZGU&amp;psig=AFQjCNErSs9O8X-x0ry0KjTTs5eqjQCBXw&amp;ust=1413187641900259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google.com/url?sa=i&amp;rct=j&amp;q=&amp;esrc=s&amp;source=images&amp;cd=&amp;cad=rja&amp;uact=8&amp;ved=0CAcQjRw&amp;url=http://www.freevector.com/tag/luggage/&amp;ei=kTpfVNuIIcKE7gbCsYGQCA&amp;bvm=bv.79189006,d.ZGU&amp;psig=AFQjCNETuI7QlXY5UNvZuXDIjKqavSF00A&amp;ust=1415613415361342" TargetMode="Externa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docid=poX2Tqua93wNLM&amp;tbnid=1wDlUUo8gm77AM:&amp;ved=0CAcQjRw&amp;url=http://en.wikipedia.org/wiki/Flag_of_Germany&amp;ei=OaQeVO-BHIPcaprigOgC&amp;bvm=bv.75775273,d.ZGU&amp;psig=AFQjCNF1tu6B7D4J-bYQPpBeIQYbGSMjKQ&amp;ust=1411380658948741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hyperlink" Target="http://www.google.co.uk/url?sa=i&amp;rct=j&amp;q=&amp;esrc=s&amp;source=images&amp;cd=&amp;cad=rja&amp;uact=8&amp;docid=poX2Tqua93wNLM&amp;tbnid=1wDlUUo8gm77AM:&amp;ved=0CAcQjRw&amp;url=http://www.worldatlas.com/webimage/countrys/europe/germany/deflags.htm&amp;ei=ZKQeVI3_B8jsaNvugIgG&amp;bvm=bv.75775273,d.ZGU&amp;psig=AFQjCNF1tu6B7D4J-bYQPpBeIQYbGSMjKQ&amp;ust=141138065894874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.uk/url?sa=i&amp;rct=j&amp;q=&amp;esrc=s&amp;source=images&amp;cd=&amp;cad=rja&amp;uact=8&amp;ved=0CAcQjRw&amp;url=http://calendar.phillipmartin.info/calendar_december.htm&amp;ei=UOrMVI6UJtXraq-IgVA&amp;bvm=bv.85076809,d.d2s&amp;psig=AFQjCNF8PjYbssZUkAdtOI7giqZiQRaKDg&amp;ust=1422801848693269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dict.leo.org/ende/index_de.html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hyperlink" Target="http://www.google.co.uk/url?sa=i&amp;rct=j&amp;q=&amp;esrc=s&amp;source=images&amp;cd=&amp;cad=rja&amp;uact=8&amp;docid=bnAbYaKxxb0THM&amp;tbnid=buf-nFikS-mCNM:&amp;ved=0CAcQjRw&amp;url=http://list25.com/25-national-flags-and-their-meanings/&amp;ei=JqUeVJ3kOszraLCggNgP&amp;bvm=bv.75775273,d.ZGU&amp;psig=AFQjCNGDtohgXxtkSDBnPFHZjux1haIA9A&amp;ust=1411380881580546" TargetMode="External"/><Relationship Id="rId4" Type="http://schemas.openxmlformats.org/officeDocument/2006/relationships/hyperlink" Target="http://www.google.co.uk/url?sa=i&amp;rct=j&amp;q=&amp;esrc=s&amp;source=images&amp;cd=&amp;cad=rja&amp;uact=8&amp;docid=bnAbYaKxxb0THM&amp;tbnid=buf-nFikS-mCNM:&amp;ved=0CAcQjRw&amp;url=http://wwp.greenwichmeantime.com/time-zone/europe/european-union/austria/flag/&amp;ei=F6UeVPrWHIXcaP3ngcgI&amp;bvm=bv.75775273,d.ZGU&amp;psig=AFQjCNGDtohgXxtkSDBnPFHZjux1haIA9A&amp;ust=1411380881580546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docid=bnAbYaKxxb0THM&amp;tbnid=buf-nFikS-mCNM:&amp;ved=0CAcQjRw&amp;url=http://wwp.greenwichmeantime.com/time-zone/europe/european-union/austria/flag/&amp;ei=F6UeVPrWHIXcaP3ngcgI&amp;bvm=bv.75775273,d.ZGU&amp;psig=AFQjCNGDtohgXxtkSDBnPFHZjux1haIA9A&amp;ust=1411380881580546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hyperlink" Target="http://www.google.co.uk/url?sa=i&amp;rct=j&amp;q=&amp;esrc=s&amp;source=images&amp;cd=&amp;cad=rja&amp;uact=8&amp;docid=nV1np1P3r-0H4M&amp;tbnid=hzLXQUsMBlscJM:&amp;ved=0CAcQjRw&amp;url=http://axismonday.blogspot.com/2008/12/simple-flags.html&amp;ei=k6UeVMGJAcTaaMCNgdgB&amp;bvm=bv.75775273,d.ZGU&amp;psig=AFQjCNGf3QCmLmvGkijP5vVA0-akmZo3nA&amp;ust=1411380980941685" TargetMode="External"/><Relationship Id="rId4" Type="http://schemas.openxmlformats.org/officeDocument/2006/relationships/hyperlink" Target="http://www.google.co.uk/url?sa=i&amp;rct=j&amp;q=&amp;esrc=s&amp;source=images&amp;cd=&amp;cad=rja&amp;uact=8&amp;docid=yXEKt3nSn5wkiM&amp;tbnid=J1wSH_eszTIO3M:&amp;ved=0CAcQjRw&amp;url=http://www.crwflags.com/fotw/flags/ch_squar.html&amp;ei=eqUeVNGUD4fSaIuNgaAK&amp;bvm=bv.75775273,d.ZGU&amp;psig=AFQjCNGf3QCmLmvGkijP5vVA0-akmZo3nA&amp;ust=1411380980941685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docid=bnAbYaKxxb0THM&amp;tbnid=buf-nFikS-mCNM:&amp;ved=0CAcQjRw&amp;url=http://wwp.greenwichmeantime.com/time-zone/europe/european-union/austria/flag/&amp;ei=F6UeVPrWHIXcaP3ngcgI&amp;bvm=bv.75775273,d.ZGU&amp;psig=AFQjCNGDtohgXxtkSDBnPFHZjux1haIA9A&amp;ust=1411380881580546" TargetMode="External"/><Relationship Id="rId7" Type="http://schemas.openxmlformats.org/officeDocument/2006/relationships/image" Target="../media/image36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uk/url?sa=i&amp;rct=j&amp;q=&amp;esrc=s&amp;source=images&amp;cd=&amp;cad=rja&amp;uact=8&amp;docid=_Qnft496cUbdgM&amp;tbnid=I7HqR33PMuCH2M:&amp;ved=0CAcQjRw&amp;url=http://www.mapsofworld.com/flags/belgium-flag.html&amp;ei=WKYeVIy8N9DTaPqLgLgM&amp;psig=AFQjCNFolS2vAJqjY2XN9iqeOVWUedTdag&amp;ust=1411381202367732" TargetMode="External"/><Relationship Id="rId5" Type="http://schemas.openxmlformats.org/officeDocument/2006/relationships/hyperlink" Target="http://www.google.co.uk/url?sa=i&amp;rct=j&amp;q=&amp;esrc=s&amp;source=images&amp;cd=&amp;cad=rja&amp;uact=8&amp;docid=nV1np1P3r-0H4M&amp;tbnid=hzLXQUsMBlscJM:&amp;ved=0CAcQjRw&amp;url=http://axismonday.blogspot.com/2008/12/simple-flags.html&amp;ei=k6UeVMGJAcTaaMCNgdgB&amp;bvm=bv.75775273,d.ZGU&amp;psig=AFQjCNGf3QCmLmvGkijP5vVA0-akmZo3nA&amp;ust=1411380980941685" TargetMode="External"/><Relationship Id="rId4" Type="http://schemas.openxmlformats.org/officeDocument/2006/relationships/hyperlink" Target="http://www.google.co.uk/url?sa=i&amp;rct=j&amp;q=&amp;esrc=s&amp;source=images&amp;cd=&amp;cad=rja&amp;uact=8&amp;docid=yXEKt3nSn5wkiM&amp;tbnid=J1wSH_eszTIO3M:&amp;ved=0CAcQjRw&amp;url=http://www.crwflags.com/fotw/flags/ch_squar.html&amp;ei=eqUeVNGUD4fSaIuNgaAK&amp;bvm=bv.75775273,d.ZGU&amp;psig=AFQjCNGf3QCmLmvGkijP5vVA0-akmZo3nA&amp;ust=1411380980941685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hyperlink" Target="http://www.google.co.uk/url?sa=i&amp;rct=j&amp;q=&amp;esrc=s&amp;source=images&amp;cd=&amp;cad=rja&amp;uact=8&amp;docid=bnAbYaKxxb0THM&amp;tbnid=buf-nFikS-mCNM:&amp;ved=0CAcQjRw&amp;url=http://wwp.greenwichmeantime.com/time-zone/europe/european-union/austria/flag/&amp;ei=F6UeVPrWHIXcaP3ngcgI&amp;bvm=bv.75775273,d.ZGU&amp;psig=AFQjCNGDtohgXxtkSDBnPFHZjux1haIA9A&amp;ust=1411380881580546" TargetMode="External"/><Relationship Id="rId7" Type="http://schemas.openxmlformats.org/officeDocument/2006/relationships/hyperlink" Target="http://en.wikipedia.org/wiki/File:Flag_of_Italy.svg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uk/url?sa=i&amp;rct=j&amp;q=&amp;esrc=s&amp;source=images&amp;cd=&amp;cad=rja&amp;uact=8&amp;docid=_Qnft496cUbdgM&amp;tbnid=I7HqR33PMuCH2M:&amp;ved=0CAcQjRw&amp;url=http://www.mapsofworld.com/flags/belgium-flag.html&amp;ei=WKYeVIy8N9DTaPqLgLgM&amp;psig=AFQjCNFolS2vAJqjY2XN9iqeOVWUedTdag&amp;ust=1411381202367732" TargetMode="External"/><Relationship Id="rId5" Type="http://schemas.openxmlformats.org/officeDocument/2006/relationships/hyperlink" Target="http://www.google.co.uk/url?sa=i&amp;rct=j&amp;q=&amp;esrc=s&amp;source=images&amp;cd=&amp;cad=rja&amp;uact=8&amp;docid=nV1np1P3r-0H4M&amp;tbnid=hzLXQUsMBlscJM:&amp;ved=0CAcQjRw&amp;url=http://axismonday.blogspot.com/2008/12/simple-flags.html&amp;ei=k6UeVMGJAcTaaMCNgdgB&amp;bvm=bv.75775273,d.ZGU&amp;psig=AFQjCNGf3QCmLmvGkijP5vVA0-akmZo3nA&amp;ust=1411380980941685" TargetMode="External"/><Relationship Id="rId4" Type="http://schemas.openxmlformats.org/officeDocument/2006/relationships/hyperlink" Target="http://www.google.co.uk/url?sa=i&amp;rct=j&amp;q=&amp;esrc=s&amp;source=images&amp;cd=&amp;cad=rja&amp;uact=8&amp;docid=yXEKt3nSn5wkiM&amp;tbnid=J1wSH_eszTIO3M:&amp;ved=0CAcQjRw&amp;url=http://www.crwflags.com/fotw/flags/ch_squar.html&amp;ei=eqUeVNGUD4fSaIuNgaAK&amp;bvm=bv.75775273,d.ZGU&amp;psig=AFQjCNGf3QCmLmvGkijP5vVA0-akmZo3nA&amp;ust=1411380980941685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hyperlink" Target="http://www.google.co.uk/url?sa=i&amp;rct=j&amp;q=&amp;esrc=s&amp;source=images&amp;cd=&amp;cad=rja&amp;uact=8&amp;docid=bnAbYaKxxb0THM&amp;tbnid=buf-nFikS-mCNM:&amp;ved=0CAcQjRw&amp;url=http://wwp.greenwichmeantime.com/time-zone/europe/european-union/austria/flag/&amp;ei=F6UeVPrWHIXcaP3ngcgI&amp;bvm=bv.75775273,d.ZGU&amp;psig=AFQjCNGDtohgXxtkSDBnPFHZjux1haIA9A&amp;ust=1411380881580546" TargetMode="External"/><Relationship Id="rId7" Type="http://schemas.openxmlformats.org/officeDocument/2006/relationships/hyperlink" Target="http://en.wikipedia.org/wiki/File:Flag_of_France.svg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uk/url?sa=i&amp;rct=j&amp;q=&amp;esrc=s&amp;source=images&amp;cd=&amp;cad=rja&amp;uact=8&amp;docid=_Qnft496cUbdgM&amp;tbnid=I7HqR33PMuCH2M:&amp;ved=0CAcQjRw&amp;url=http://www.mapsofworld.com/flags/belgium-flag.html&amp;ei=WKYeVIy8N9DTaPqLgLgM&amp;psig=AFQjCNFolS2vAJqjY2XN9iqeOVWUedTdag&amp;ust=1411381202367732" TargetMode="External"/><Relationship Id="rId5" Type="http://schemas.openxmlformats.org/officeDocument/2006/relationships/hyperlink" Target="http://www.google.co.uk/url?sa=i&amp;rct=j&amp;q=&amp;esrc=s&amp;source=images&amp;cd=&amp;cad=rja&amp;uact=8&amp;docid=nV1np1P3r-0H4M&amp;tbnid=hzLXQUsMBlscJM:&amp;ved=0CAcQjRw&amp;url=http://axismonday.blogspot.com/2008/12/simple-flags.html&amp;ei=k6UeVMGJAcTaaMCNgdgB&amp;bvm=bv.75775273,d.ZGU&amp;psig=AFQjCNGf3QCmLmvGkijP5vVA0-akmZo3nA&amp;ust=1411380980941685" TargetMode="External"/><Relationship Id="rId4" Type="http://schemas.openxmlformats.org/officeDocument/2006/relationships/hyperlink" Target="http://www.google.co.uk/url?sa=i&amp;rct=j&amp;q=&amp;esrc=s&amp;source=images&amp;cd=&amp;cad=rja&amp;uact=8&amp;docid=yXEKt3nSn5wkiM&amp;tbnid=J1wSH_eszTIO3M:&amp;ved=0CAcQjRw&amp;url=http://www.crwflags.com/fotw/flags/ch_squar.html&amp;ei=eqUeVNGUD4fSaIuNgaAK&amp;bvm=bv.75775273,d.ZGU&amp;psig=AFQjCNGf3QCmLmvGkijP5vVA0-akmZo3nA&amp;ust=1411380980941685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docid=bnAbYaKxxb0THM&amp;tbnid=buf-nFikS-mCNM:&amp;ved=0CAcQjRw&amp;url=http://wwp.greenwichmeantime.com/time-zone/europe/european-union/austria/flag/&amp;ei=F6UeVPrWHIXcaP3ngcgI&amp;bvm=bv.75775273,d.ZGU&amp;psig=AFQjCNGDtohgXxtkSDBnPFHZjux1haIA9A&amp;ust=1411380881580546" TargetMode="External"/><Relationship Id="rId7" Type="http://schemas.openxmlformats.org/officeDocument/2006/relationships/image" Target="../media/image39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uk/url?sa=i&amp;rct=j&amp;q=&amp;esrc=s&amp;source=images&amp;cd=&amp;cad=rja&amp;uact=8&amp;docid=_Qnft496cUbdgM&amp;tbnid=I7HqR33PMuCH2M:&amp;ved=0CAcQjRw&amp;url=http://www.mapsofworld.com/flags/belgium-flag.html&amp;ei=WKYeVIy8N9DTaPqLgLgM&amp;psig=AFQjCNFolS2vAJqjY2XN9iqeOVWUedTdag&amp;ust=1411381202367732" TargetMode="External"/><Relationship Id="rId5" Type="http://schemas.openxmlformats.org/officeDocument/2006/relationships/hyperlink" Target="http://www.google.co.uk/url?sa=i&amp;rct=j&amp;q=&amp;esrc=s&amp;source=images&amp;cd=&amp;cad=rja&amp;uact=8&amp;docid=nV1np1P3r-0H4M&amp;tbnid=hzLXQUsMBlscJM:&amp;ved=0CAcQjRw&amp;url=http://axismonday.blogspot.com/2008/12/simple-flags.html&amp;ei=k6UeVMGJAcTaaMCNgdgB&amp;bvm=bv.75775273,d.ZGU&amp;psig=AFQjCNGf3QCmLmvGkijP5vVA0-akmZo3nA&amp;ust=1411380980941685" TargetMode="External"/><Relationship Id="rId4" Type="http://schemas.openxmlformats.org/officeDocument/2006/relationships/hyperlink" Target="http://www.google.co.uk/url?sa=i&amp;rct=j&amp;q=&amp;esrc=s&amp;source=images&amp;cd=&amp;cad=rja&amp;uact=8&amp;docid=yXEKt3nSn5wkiM&amp;tbnid=J1wSH_eszTIO3M:&amp;ved=0CAcQjRw&amp;url=http://www.crwflags.com/fotw/flags/ch_squar.html&amp;ei=eqUeVNGUD4fSaIuNgaAK&amp;bvm=bv.75775273,d.ZGU&amp;psig=AFQjCNGf3QCmLmvGkijP5vVA0-akmZo3nA&amp;ust=1411380980941685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docid=yXEKt3nSn5wkiM&amp;tbnid=J1wSH_eszTIO3M:&amp;ved=0CAcQjRw&amp;url=http://www.crwflags.com/fotw/flags/ch_squar.html&amp;ei=eqUeVNGUD4fSaIuNgaAK&amp;bvm=bv.75775273,d.ZGU&amp;psig=AFQjCNGf3QCmLmvGkijP5vVA0-akmZo3nA&amp;ust=1411380980941685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hyperlink" Target="http://en.wikipedia.org/wiki/File:Flag_of_the_Netherlands.svg" TargetMode="External"/><Relationship Id="rId4" Type="http://schemas.openxmlformats.org/officeDocument/2006/relationships/hyperlink" Target="http://www.google.co.uk/url?sa=i&amp;rct=j&amp;q=&amp;esrc=s&amp;source=images&amp;cd=&amp;cad=rja&amp;uact=8&amp;docid=nV1np1P3r-0H4M&amp;tbnid=hzLXQUsMBlscJM:&amp;ved=0CAcQjRw&amp;url=http://axismonday.blogspot.com/2008/12/simple-flags.html&amp;ei=k6UeVMGJAcTaaMCNgdgB&amp;bvm=bv.75775273,d.ZGU&amp;psig=AFQjCNGf3QCmLmvGkijP5vVA0-akmZo3nA&amp;ust=1411380980941685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docid=yXEKt3nSn5wkiM&amp;tbnid=J1wSH_eszTIO3M:&amp;ved=0CAcQjRw&amp;url=http://www.crwflags.com/fotw/flags/ch_squar.html&amp;ei=eqUeVNGUD4fSaIuNgaAK&amp;bvm=bv.75775273,d.ZGU&amp;psig=AFQjCNGf3QCmLmvGkijP5vVA0-akmZo3nA&amp;ust=1411380980941685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hyperlink" Target="http://en.wikipedia.org/wiki/File:Flag_of_the_Czech_Republic.svg" TargetMode="External"/><Relationship Id="rId4" Type="http://schemas.openxmlformats.org/officeDocument/2006/relationships/hyperlink" Target="http://www.google.co.uk/url?sa=i&amp;rct=j&amp;q=&amp;esrc=s&amp;source=images&amp;cd=&amp;cad=rja&amp;uact=8&amp;docid=nV1np1P3r-0H4M&amp;tbnid=hzLXQUsMBlscJM:&amp;ved=0CAcQjRw&amp;url=http://axismonday.blogspot.com/2008/12/simple-flags.html&amp;ei=k6UeVMGJAcTaaMCNgdgB&amp;bvm=bv.75775273,d.ZGU&amp;psig=AFQjCNGf3QCmLmvGkijP5vVA0-akmZo3nA&amp;ust=1411380980941685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docid=yXEKt3nSn5wkiM&amp;tbnid=J1wSH_eszTIO3M:&amp;ved=0CAcQjRw&amp;url=http://www.crwflags.com/fotw/flags/ch_squar.html&amp;ei=eqUeVNGUD4fSaIuNgaAK&amp;bvm=bv.75775273,d.ZGU&amp;psig=AFQjCNGf3QCmLmvGkijP5vVA0-akmZo3nA&amp;ust=1411380980941685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hyperlink" Target="http://en.wikipedia.org/wiki/File:Flag_of_the_United_Kingdom.svg" TargetMode="External"/><Relationship Id="rId4" Type="http://schemas.openxmlformats.org/officeDocument/2006/relationships/hyperlink" Target="http://www.google.co.uk/url?sa=i&amp;rct=j&amp;q=&amp;esrc=s&amp;source=images&amp;cd=&amp;cad=rja&amp;uact=8&amp;docid=nV1np1P3r-0H4M&amp;tbnid=hzLXQUsMBlscJM:&amp;ved=0CAcQjRw&amp;url=http://axismonday.blogspot.com/2008/12/simple-flags.html&amp;ei=k6UeVMGJAcTaaMCNgdgB&amp;bvm=bv.75775273,d.ZGU&amp;psig=AFQjCNGf3QCmLmvGkijP5vVA0-akmZo3nA&amp;ust=1411380980941685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docid=yXEKt3nSn5wkiM&amp;tbnid=J1wSH_eszTIO3M:&amp;ved=0CAcQjRw&amp;url=http://www.crwflags.com/fotw/flags/ch_squar.html&amp;ei=eqUeVNGUD4fSaIuNgaAK&amp;bvm=bv.75775273,d.ZGU&amp;psig=AFQjCNGf3QCmLmvGkijP5vVA0-akmZo3nA&amp;ust=1411380980941685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hyperlink" Target="http://en.wikipedia.org/wiki/File:Flag_of_the_United_States.svg" TargetMode="External"/><Relationship Id="rId4" Type="http://schemas.openxmlformats.org/officeDocument/2006/relationships/hyperlink" Target="http://www.google.co.uk/url?sa=i&amp;rct=j&amp;q=&amp;esrc=s&amp;source=images&amp;cd=&amp;cad=rja&amp;uact=8&amp;docid=nV1np1P3r-0H4M&amp;tbnid=hzLXQUsMBlscJM:&amp;ved=0CAcQjRw&amp;url=http://axismonday.blogspot.com/2008/12/simple-flags.html&amp;ei=k6UeVMGJAcTaaMCNgdgB&amp;bvm=bv.75775273,d.ZGU&amp;psig=AFQjCNGf3QCmLmvGkijP5vVA0-akmZo3nA&amp;ust=141138098094168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.uk/url?sa=i&amp;rct=j&amp;q=&amp;esrc=s&amp;source=images&amp;cd=&amp;cad=rja&amp;uact=8&amp;ved=0CAcQjRw&amp;url=http://becuo.com/diamond-clipart&amp;ei=b-rMVLGhN4bUarnRgCA&amp;bvm=bv.85076809,d.d2s&amp;psig=AFQjCNEIEcIl0d_RfTJrLl5108wVoj3cZw&amp;ust=1422801894625365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docid=yXEKt3nSn5wkiM&amp;tbnid=J1wSH_eszTIO3M:&amp;ved=0CAcQjRw&amp;url=http://www.crwflags.com/fotw/flags/ch_squar.html&amp;ei=eqUeVNGUD4fSaIuNgaAK&amp;bvm=bv.75775273,d.ZGU&amp;psig=AFQjCNGf3QCmLmvGkijP5vVA0-akmZo3nA&amp;ust=1411380980941685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hyperlink" Target="http://en.wikipedia.org/wiki/File:Flag_of_Europe.svg" TargetMode="External"/><Relationship Id="rId4" Type="http://schemas.openxmlformats.org/officeDocument/2006/relationships/hyperlink" Target="http://www.google.co.uk/url?sa=i&amp;rct=j&amp;q=&amp;esrc=s&amp;source=images&amp;cd=&amp;cad=rja&amp;uact=8&amp;docid=nV1np1P3r-0H4M&amp;tbnid=hzLXQUsMBlscJM:&amp;ved=0CAcQjRw&amp;url=http://axismonday.blogspot.com/2008/12/simple-flags.html&amp;ei=k6UeVMGJAcTaaMCNgdgB&amp;bvm=bv.75775273,d.ZGU&amp;psig=AFQjCNGf3QCmLmvGkijP5vVA0-akmZo3nA&amp;ust=1411380980941685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5.emf"/><Relationship Id="rId4" Type="http://schemas.openxmlformats.org/officeDocument/2006/relationships/oleObject" Target="../embeddings/oleObject2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clip4art.com/touch-your-nose-clipart.png/touch-your-nose-clipart-touch-your-nose-clipart-liar-clip-art-clipart-panda-free-clipart-images-450-x-470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jpeg"/><Relationship Id="rId4" Type="http://schemas.openxmlformats.org/officeDocument/2006/relationships/hyperlink" Target="http://www.google.com/url?sa=i&amp;rct=j&amp;q=&amp;esrc=s&amp;source=images&amp;cd=&amp;cad=rja&amp;uact=8&amp;ved=0ahUKEwiI5KyRsfrOAhUFuBQKHbg4AToQjRwIBw&amp;url=http://clip4art.com/male-hair-clipart.png/male-hair-clipart-male-hair-clipart-male-hair-graphics-royalty-free-stock-images-image-29485559-400-x-400&amp;bvm=bv.131783435,d.ZGg&amp;psig=AFQjCNEEqGHdKYXXglko7Z1-iEcgSAbtLA&amp;ust=1473239003933746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hyperlink" Target="http://www.google.com/url?sa=i&amp;rct=j&amp;q=&amp;esrc=s&amp;source=images&amp;cd=&amp;cad=rja&amp;uact=8&amp;ved=0CAcQjRw&amp;url=http://dreams2things.com/zencart/index.php?main_page=product_info&amp;products_id=56&amp;ei=FayNVPWkIobwUtKtg-gF&amp;bvm=bv.81828268,d.d24&amp;psig=AFQjCNHcJsdGnZfXTSAV32bB9XpIw02h1Q&amp;ust=1418657162557077" TargetMode="Externa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w&amp;url=http://en.wikipedia.org/wiki/Coat_of_arms_of_Berlin&amp;ei=3ufMVMHxFtDeapTygZAB&amp;bvm=bv.85076809,d.d2s&amp;psig=AFQjCNF61eCH4JL80AQItcrJs6ud_PsQag&amp;ust=1422801237030782" TargetMode="Externa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18" Type="http://schemas.openxmlformats.org/officeDocument/2006/relationships/image" Target="../media/image5.emf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8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7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openxmlformats.org/officeDocument/2006/relationships/hyperlink" Target="http://images.google.co.uk/imgres?imgurl=http://www.freefever.com/freeclipart/clipart/feet.gif&amp;imgrefurl=http://www.freefever.com/freeclipart/feet.html&amp;usg=__YNdkCA8wBxGXNcg5WcR4fbcuRI8=&amp;h=266&amp;w=358&amp;sz=16&amp;hl=en&amp;start=1&amp;tbnid=QuMKcKUiMW3d3M:&amp;tbnh=90&amp;tbnw=121&amp;prev=/images?q=cartoon+foot&amp;gbv=2&amp;hl=en" TargetMode="Externa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w&amp;url=http://en.wikipedia.org/wiki/Coat_of_arms_of_Berlin&amp;ei=3ufMVMHxFtDeapTygZAB&amp;bvm=bv.85076809,d.d2s&amp;psig=AFQjCNF61eCH4JL80AQItcrJs6ud_PsQag&amp;ust=1422801237030782" TargetMode="Externa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.uk/url?sa=i&amp;rct=j&amp;q=&amp;esrc=s&amp;source=images&amp;cd=&amp;cad=rja&amp;uact=8&amp;ved=0CAcQjRw&amp;url=https://www.pinterest.com/parcellesdelune/cute-animals/&amp;ei=T7E8VYOyBoLwaNGEgZAF&amp;psig=AFQjCNGJ4A0BC_JcLF1F3o4fl8zXOzoASQ&amp;ust=1430127287320844" TargetMode="External"/><Relationship Id="rId13" Type="http://schemas.openxmlformats.org/officeDocument/2006/relationships/image" Target="../media/image72.jpeg"/><Relationship Id="rId3" Type="http://schemas.openxmlformats.org/officeDocument/2006/relationships/image" Target="../media/image68.jpeg"/><Relationship Id="rId7" Type="http://schemas.openxmlformats.org/officeDocument/2006/relationships/hyperlink" Target="https://www.google.co.uk/url?sa=i&amp;rct=j&amp;q=&amp;esrc=s&amp;source=images&amp;cd=&amp;cad=rja&amp;uact=8&amp;ved=0CAcQjRw&amp;url=https://www.flickr.com/photos/teamme2/440882478/&amp;ei=-rA8VazYAdPzatupgagB&amp;bvm=bv.91665533,d.d24&amp;psig=AFQjCNHcXyVvopqmRFlWrGdtDfaEN12TyQ&amp;ust=1430127147455981" TargetMode="External"/><Relationship Id="rId12" Type="http://schemas.openxmlformats.org/officeDocument/2006/relationships/hyperlink" Target="http://www.google.co.uk/url?sa=i&amp;rct=j&amp;q=&amp;esrc=s&amp;source=images&amp;cd=&amp;cad=rja&amp;uact=8&amp;ved=&amp;url=http://momstart.com/2012/04/photography-hungry-hungry-hippo/&amp;ei=M7I8VbWzM4rfU4urgpgE&amp;bvm=bv.91665533,d.d24&amp;psig=AFQjCNFNIfsQmAfnFq3qQC2UBnD0WJFUAw&amp;ust=1430127539989277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www.herbusinessmagazine.com/Lifestyle/Travel/Wurst+of+Times.html&amp;ei=q7I8VY_6D86xafW4gMgN&amp;bvm=bv.91665533,d.d24&amp;psig=AFQjCNEVMOV2EpmbrR5vBkREK6VzstmKHg&amp;ust=143012762777301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jpeg"/><Relationship Id="rId11" Type="http://schemas.openxmlformats.org/officeDocument/2006/relationships/hyperlink" Target="http://www.google.co.uk/url?sa=i&amp;rct=j&amp;q=&amp;esrc=s&amp;source=images&amp;cd=&amp;cad=rja&amp;uact=8&amp;ved=0CAcQjRw&amp;url=http://imgarcade.com/1/cute-hungry-animal/&amp;ei=ILI8Vbz4EMXYar6VgdgD&amp;psig=AFQjCNELuaLLLGtOPg4V0A4cFy3eYaK-VQ&amp;ust=1430127476152488" TargetMode="External"/><Relationship Id="rId5" Type="http://schemas.openxmlformats.org/officeDocument/2006/relationships/hyperlink" Target="http://www.google.co.uk/url?sa=i&amp;rct=j&amp;q=&amp;esrc=s&amp;source=images&amp;cd=&amp;cad=rja&amp;uact=8&amp;ved=0CAcQjRw&amp;url=http://www.cutestpaw.com/images/someones-hungry/&amp;ei=trA8VbLlEInOaKy9gPgF&amp;bvm=bv.91665533,d.d24&amp;psig=AFQjCNHcXyVvopqmRFlWrGdtDfaEN12TyQ&amp;ust=1430127147455981" TargetMode="External"/><Relationship Id="rId10" Type="http://schemas.openxmlformats.org/officeDocument/2006/relationships/hyperlink" Target="http://www.google.co.uk/url?sa=i&amp;rct=j&amp;q=&amp;esrc=s&amp;source=images&amp;cd=&amp;cad=rja&amp;uact=8&amp;ved=0CAcQjRw&amp;url=http://imgarcade.com/1/cute-hungry-animal/&amp;ei=zrE8VdHRO8nhaN3ngBg&amp;psig=AFQjCNGJ4A0BC_JcLF1F3o4fl8zXOzoASQ&amp;ust=1430127287320844" TargetMode="External"/><Relationship Id="rId4" Type="http://schemas.openxmlformats.org/officeDocument/2006/relationships/image" Target="../media/image69.jpeg"/><Relationship Id="rId9" Type="http://schemas.openxmlformats.org/officeDocument/2006/relationships/image" Target="../media/image71.jpe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hyperlink" Target="http://www.google.co.uk/url?sa=i&amp;rct=j&amp;q=&amp;esrc=s&amp;source=images&amp;cd=&amp;cad=rja&amp;uact=8&amp;ved=0CAcQjRw&amp;url=http://www.disneyclips.com/imagesnewb/simba.html&amp;ei=XOHMVPX-DY3PaKfMgqAE&amp;bvm=bv.85076809,d.d2s&amp;psig=AFQjCNH9ChNGpBZvMu8ZoBimAONw41G-2w&amp;ust=1422799571929169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hyperlink" Target="http://www.google.co.uk/url?sa=i&amp;rct=j&amp;q=&amp;esrc=s&amp;source=images&amp;cd=&amp;cad=rja&amp;uact=8&amp;ved=0CAcQjRw&amp;url=http://www.disneyclips.com/imagesnewb/simba.html&amp;ei=XOHMVPX-DY3PaKfMgqAE&amp;bvm=bv.85076809,d.d2s&amp;psig=AFQjCNH9ChNGpBZvMu8ZoBimAONw41G-2w&amp;ust=1422799571929169" TargetMode="Externa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clip4art.com/touch-your-nose-clipart.png/touch-your-nose-clipart-touch-your-nose-clipart-liar-clip-art-clipart-panda-free-clipart-images-450-x-470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jpeg"/><Relationship Id="rId4" Type="http://schemas.openxmlformats.org/officeDocument/2006/relationships/hyperlink" Target="http://www.google.com/url?sa=i&amp;rct=j&amp;q=&amp;esrc=s&amp;source=images&amp;cd=&amp;cad=rja&amp;uact=8&amp;ved=0ahUKEwiI5KyRsfrOAhUFuBQKHbg4AToQjRwIBw&amp;url=http://clip4art.com/male-hair-clipart.png/male-hair-clipart-male-hair-clipart-male-hair-graphics-royalty-free-stock-images-image-29485559-400-x-400&amp;bvm=bv.131783435,d.ZGg&amp;psig=AFQjCNEEqGHdKYXXglko7Z1-iEcgSAbtLA&amp;ust=1473239003933746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hyperlink" Target="http://images.google.co.uk/imgres?imgurl=http://www.freefever.com/freeclipart/clipart/feet.gif&amp;imgrefurl=http://www.freefever.com/freeclipart/feet.html&amp;usg=__YNdkCA8wBxGXNcg5WcR4fbcuRI8=&amp;h=266&amp;w=358&amp;sz=16&amp;hl=en&amp;start=1&amp;tbnid=QuMKcKUiMW3d3M:&amp;tbnh=90&amp;tbnw=121&amp;prev=/images?q=cartoon+foot&amp;gbv=2&amp;hl=en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8.jpe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Relationship Id="rId14" Type="http://schemas.openxmlformats.org/officeDocument/2006/relationships/image" Target="../media/image17.jpe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9.jpeg"/><Relationship Id="rId4" Type="http://schemas.openxmlformats.org/officeDocument/2006/relationships/image" Target="../media/image84.jpe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4.jpe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9.jpeg"/><Relationship Id="rId4" Type="http://schemas.openxmlformats.org/officeDocument/2006/relationships/image" Target="../media/image84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jpeg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Lesson%206%20Powepoint.pptx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google.com/url?sa=i&amp;rct=j&amp;q=&amp;esrc=s&amp;source=images&amp;cd=&amp;cad=rja&amp;uact=8&amp;docid=JDmusXKiZzaeHM&amp;tbnid=yUYbT71j7BSCfM:&amp;ved=&amp;url=http://www.clker.com/clipart-lilac-dress.html&amp;ei=MEE6VLu9Eq-V7AbFlYHgDA&amp;psig=AFQjCNGkxx4dB2--E4Ps7N8L44LrKE8a4w&amp;ust=1413190320718528" TargetMode="External"/><Relationship Id="rId4" Type="http://schemas.openxmlformats.org/officeDocument/2006/relationships/hyperlink" Target="http://www.goethe.de/ins/gb/lp/lhr/mat/fuf/enindex.htm" TargetMode="Externa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6.jpe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jpeg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source=images&amp;cd=&amp;cad=rja&amp;uact=8&amp;ved=0ahUKEwi36auH6vXPAhXFXhoKHfpADuwQjRwIBw&amp;url=https://openclipart.org/tags/crown&amp;psig=AFQjCNF68vBpCl8_66_LyL3K2C-O-dybnQ&amp;ust=1477480535755793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90.jpeg"/><Relationship Id="rId7" Type="http://schemas.openxmlformats.org/officeDocument/2006/relationships/image" Target="../media/image91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8.png"/><Relationship Id="rId5" Type="http://schemas.openxmlformats.org/officeDocument/2006/relationships/image" Target="../media/image44.png"/><Relationship Id="rId4" Type="http://schemas.openxmlformats.org/officeDocument/2006/relationships/hyperlink" Target="http://en.wikipedia.org/wiki/File:Flag_of_Europe.sv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Sean1982\Desktop\a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579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data:image/jpeg;base64,/9j/4AAQSkZJRgABAQAAAQABAAD/2wCEAAkGBxIHBhUSERQUFBIUFxgaFBcVDxUVFhUVFRMWGSAUFBQaHiggGBomGxcZITEhJSkrLi4uFx8zODMsQygtLisBCgoKBQUFDgUFDisZExkrKysrKysrKysrKysrKysrKysrKysrKysrKysrKysrKysrKysrKysrKysrKysrKysrK//AABEIAMIBAwMBIgACEQEDEQH/xAAcAAEAAQUBAQAAAAAAAAAAAAAABwMEBQYIAgH/xABLEAABAwEDBggICgcJAAAAAAAAAQIDBAYHEQUSEzFRkRQhQVJxksHCYWJygaGxtMMiMjM2c4KTstHhIyZjZKKz0iQlNDVEdKOk8f/EABQBAQAAAAAAAAAAAAAAAAAAAAD/xAAUEQEAAAAAAAAAAAAAAAAAAAAA/9oADAMBAAIRAxEAPwCcQAAAAAAAAC3yhWx5NonzTORkbExe5dSIgFwDXGW7yY//AFtOmPOmRn3sC9p7T0NUv6OspX+TVRO9TgMsC3iropviyMd0SNX1KV2uR2pUXzgfQAAAxwKbp2MTjc1OlyIBUBYTZbpYExfUQNTxp2J61LJLY5OdMjEraRznKjWo2qicquVcETBHa8QM4AAAAAAAAAAAAAAAAAAAAAAAAAAAAAEZ34ZV0OSYaVuuZ+e9P2cGCp/yLGv1VJMIDvYr+HW4lbjxQMjiTZjm6VVTw/pURfJA07P8C+jsU+K5F1ovVX8D09yMYqrqRMV8x9RcUAoOhjdrY3zx/ih5c1kafARqa9SInH/5iXIAoU82v4XFxYfDXXy616CtpvGXrr+J8Zy9P5HoDw5zXpx8fmVSjoIlX5Nv2X5FyAKbURupu5EQPRZGKmHEqYfGw19GJ6a/OVU2Lgu5F7T0B0ZYTLK5espBO5cZFbmy/SxqrHL0K5qqngVDPkVXGZQ/R1VMuPE5krfrtzHInRo2r9YlUAAAAAAAAAAAAAAAAAAAAAAAAAAABzDl+r4Vl2plcvE6eZcVXizdM5G8fkoieY6dcuDTk6BqTRtkVMXORHfCVVwVyY8WOrXyAMeEL4m7Ow5E8HrK4AAAAeWa16fwU9HnN49eGPQegAAApyMVH5zdepU5ybMeRRHMj1w1O2LxL+fShUPL2JI3BURU8KYgbldLV8Ft1GmPy0cseG1c1JfcrvJ7OZLJSJQWspJEVeKoiTBXKqYSvSJV49XFIuo6bAAAAAAAAAAAAAAAAAAAAAAAAAAADzJ8Reg5Pof8DH5DfuodZHK80WgqHs5j3N6jlb2AeAAAAAAAAAAAAAHqOfg0rZNWjc1+OzMcjsfQdUIuKHKNQzSU7k2tVN6HUmSZuE5Kifz42O6zEUC7AAAAAAAAAAAAAAAAAAAAAAAAAAA5eyqmblmoTZUVCbqiROw6hOZrTRaG09W396qF8zp3uT0KBjQAAAAAHpkLqmVsbFwfI5rGLhjg6RyMRcOlyF/aPJTch2gnpW45kMmDMVxVI3Na9iY8uDHtTHwAY4AAAABSqnZlK9djXLuRTqjJ8WgoI2c1jU3NRDl+KHhEzWa89zWYbc9yNw9J1RqAAAAAAAAAAAAAAAAAAAAAAAAAAAAc429bmW4rE2SovWijf3jo458vPh0VvaleesTv+vE3ugauAAAAAzdh6fhdtKNipjjMjvsmOl92Zu+Km0FtVdhxSQRO6XI6Ri/wtYUbpYEnt3Eqpjo4ppE8HwWx47pcPOZm/OPNyxSO50UyL9R8Kp/MXeBGwAAAADIWdg4TaSkYnLU0+PQ2djl9CKdNnOt3cWmt3RpyJI9y9DaeV3rRDooAAAAAAAAAAAAAAAAAAAAAAAAAAABA977My3TvGghd/FK3uE8EJX1RZtro386mYnUmm/rQDQQAAAAEg3Jwo+1Er+VlOqdeVi9wy9+kOMFI/lR0reu1jvdlncUzHKVa7ZHTpvdUL2IZS/Rn9x0rtlThvpp17oEPgAAAANyuhj0tumeJDM/do2e8J5IXuRgR9pZ38rIEb9rKi+6JoAAAAAAAAAAAAAAAAAAAAAAAAAAAAQ9foxW5XpF5HRTp1Xw/1kwkVX6QoraN/KizN6yRr3AIpAAAAAS1cXGnA6t/KskbV+rGru+ZC+2PPstEvNqWLvimb2lvcZHm2fqXbapdyU0HbiXt86fqci7J4/TnJ2gQgAAAAAlS4qDB9ZJt0DOrpnd9CVyN7jYcyz1Q/nVK4dDYIU9eJJAAAAAAAAAAAAAAAAAAAAAAAAAAAACNL9GY5EpXbKnDzLTzL62oSWaDfVFn2RY7mVEa72yM74EJAAAAAJuuWbhZBy86eRdzWN7pVvkTGw712Sw+mVqdp9ubT9RY12yz+id6dgvk+Ycn0tP7TGBBYAAAACdLnI82wrHc+WderO9ncN3NZu1i0VhKTxokf9o5X942YAAAAAAAAAAAAAAAAAAAAAAAAAAABpV8TM6wUq82SnXfUxN7xupq950eksJVY8jGu6kjHdgHPgAAAACeromZlgIPC+oXfVzdhTviTGwUv0lP7VEXt2MejsJSpta5etK93aWd8CY2Am8ElP7XCBBAAAHxy5rVXYfSlVtV9K9E1q1UTpVFwA6bsnTcDstSx4YZlPC1elImoZU8QxpFCjU1NRETzJgewAAAAAAAAAAAAAAAAAAAAAAAAAAAGv3gM0lhq1P3aZU80bl7DYDGWni09m6lnOglTfE5AOZwfGLnMRdqH0AAAOiLuPmJRrtgYu9Me0sL3kxsBP5dP7XCZOwDc2wtD/tYPTC1TH3tfMCo8qD2uECAwAALjJzNLlSBvPmhb15mN7S3MtZKHT2rpG4Y/wBoiXqPR/dA6VAAAAAAAAAAAAAAAAAAAAAAAAAAAAACjWs0lG9u1rk3tUrADk6jXOo2Lta37qFYp08eip2tXW1ETcmBUABdQPjvigdJWKj0VjaJuylgTdCwxd66Y2BqOmH2mIzlmW5lnKZNkESbommHvRbnWDqehi7po1x9AHPwAAGw3ds0lvaNP2j16tNM7sNeNtuqiSS3cC8xsrk+yc3vgT8AAAAAAAAAAAAAAAAAAAAAAAAAAAAAAADlipTCpf5bvvKUwAB5k+TXoX1AAdPWf/yGn+hj/ltMPeX8xaryE++0+gDnoAADcbo/n1H9FL6mgAT0AAAAAAAAAAAAAAAAAAAAA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5608" name="Picture 8" descr="http://www.clker.com/cliparts/e/U/a/p/a/b/trousers-md.png">
            <a:hlinkClick r:id="rId3" tooltip="Download as SVG 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2132856"/>
            <a:ext cx="3528392" cy="4176464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37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encrypted-tbn0.gstatic.com/images?q=tbn:ANd9GcQgmlmlWdYWmzwLrd3RWPq1KBPEziJvfQis_EgRtVstyXyAhH6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348880"/>
            <a:ext cx="3240360" cy="3096344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60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data:image/jpeg;base64,/9j/4AAQSkZJRgABAQAAAQABAAD/2wCEAAkGBxAQDxAQDRQQDw8UFRAQEBAQFBQVEBQQFhIXFxQUFRcYHCggGBolGxQUIT0hJykrLi4uFyAzODQsNygtLysBCgoKDg0OGxAQGywkICQsLCwsLCwsLCwsLCwsLCwsLCwsLCwsLCwsLCwsLCwsLCwsLCwsLCwsLCwsLCwsLCwsLP/AABEIAOgA2QMBEQACEQEDEQH/xAAcAAEAAgIDAQAAAAAAAAAAAAAABgcBCAIDBQT/xABJEAABAwICBwQGBAoJBQEAAAABAAIDBBEFEgYHITFBUWETcYGRFCIjQlKhMoKSwRUkYnJzorGywtElM1Rjk6OktNM1Q3WFsxb/xAAaAQEAAgMBAAAAAAAAAAAAAAAABAUBAgMG/8QANxEBAAIBAgQDBgMHBAMAAAAAAAECAwQRBRIhMTJBURMiYXGBsZGhwRQkMzRS0eEVI0KCcvDx/9oADAMBAAIRAxEAPwC8UBAQEBAQEBAQEBAQYQEBAQEGUBBhAQEBAQEBAQEGUBAQEBAQEBAQEGLoPnra+GBuaeSOFvxSvaxvm4hN4Zitrdo3eWNMcMvb02j/AMeO3nda89fV1/Z8v9M/g9alq45W5oXslb8Ubmub5grbdymsx3h3IwygICAgICAgwgygICAgICAgICAgICAgIOmqqWRMdJK5scbAXPe4gNa0bySUZiJmdoUtpprclkc6HCvYxC4NS5vtX9WNOxg7xf8ANUa+b0XGn4dEdcv4K3DamrlJtPVzHaT68spHXeVy6ysd8eOPKH3v0QxINzGjq7foZD8rXTkt6NP2rDM7c0POilqKWQ5DNTTDflL4pB5WIWOsOm1MkeU/hKxNE9b1TCWx4kPSYt3bNAbO0czb1XjdyPUrtXNPmr8/Daz1x9PgujCcUgq4WT0r2yxO+i5vzBB2gjkdoUiJiY3hTXpaluW0dX2rLUQEBAQEGEGUBAQEBAQEBAQEBAQEBBS2vPSZxkbhsWxjQyac8XPNyxnQAWd4jko+a3kuOG4I/iT9HxaudWJq2tq8RzMpnWdFCCWySj4nHe1nK2079gsTimLfrLfV6/k9zH39V2Ybh0NNGIqaOOGMbmRtDR3m289VIiIjsprXted7Tu+myy1fFimE09Uzs6qKOdnKRoNuoO8HqFiYie7at7Unes7Ke1i6sIaSGSsopRHCza+Cd3A7AIn7yb2GV208+Cj3xRHWFvpdfa9opeN/k+HUbickeIupwT2U0by5vDOz1mv77Zh9ZYwz12b8TpE44t5xK/FKUbKAgICAgwgIMoCAgICAgICAgICDF0Ef0l0zoaAEVEgdLbZBFZ0x5XF/V73EBaWyVr3StPos2fwR09fJR+tlgOJuqGHNFVQ01TE7gWGJrB82FRsvi3XGh/hck94mYlZ2r/WVT1jGQVjm09YAG7bNilI2AsO4OPw+V+HemSJ6Sq9VorY55q9Y+ywrrqgiDwNJdMaHD2k1Mre0tcQR2dO7l6oOzvNh1WtrxXu74dPkyz7sfVQmnOms+KSjP7KmYSYYAbgHdnefefbjw3Debxb5JtK90ukrgj1n1e/qepxC6txSbZDTQvaL+9K4B1geeUWt/eBbYum9nDXzzzXDHeZepheuWobYVdPFKOLoXOjdbnZ2YH5LEamfOHXJwSs+C34ptg2szDKiwdKaZ592oGQfbBLPmu1c1JVmbhmox+W/y6pfHK1wDmEOadoc0ggjoQuu6DMTHSXNGBAQYQEGUBAQEBAQEBAQcJJA0FziGtG0kmwA6koR17Ibj+s7DqW7WPNVKPdg2s8ZD6vlc9FxtmrVYYOGZ8vWY2j4qx0i1nYhVXZE4UcR92AntCPypN/2cqjXz2t26LvT8Kw4+tven49kKc4kknaTckneSd5K4rOIiI2hNsOpfwthforNuIUOeSmb701I4+vGOZabW+qOJUmnv1284Uuqj9mz+0/427/CVfuFth2HiDvXNK7vbo9McShYGRVdQ1g2NaXlwA5DNewW8ZLR5uFtJhtO81hwrNLcRm2S1dU4bi0Sva094aQCsTe0+bNdLhr2rDxibm53naT1Wrttt2fbg+FzVc8dPTNzyyHK0cBxLieDQLknosxEzO0NMuWuOs2t2WJrBqIcPooMEo3BxblmrXje6T6QDupNnW4BrAt81oiOSEfhuK2XJOpvHyVwoy8EHp4NpBV0br0k0kPEtabxn85hu0+IW1bzXs4ZtLizeOsT9/xWVo5rh3MxKK3Dt4B83Rn9oPgpNNR/UpdRwWY64p+krOwnFqerjEtLIyaM8WHaDycN7T0NipFbRbrCly4r4rct42l9y2cxBhBlAQEBAQEBBhBV+sbWQ+mmNLhxb2rNk8zgHBjrfQYDsLhxJvbdvuo2XPtO1V1w/hkZa+0y9vKFUYtjtXVm9XNLNxs9xyA9GD1R4BRbXtbvK+w6bFi8FYh5y1dxAQfXhOJS0s0c9O4slYczSPmCOIIuCOqzW01neHLNirlpNLdpTPE8NpcbBqMPyU2KEZp6J5DWTuttfC47Mx5edt5k+7k6x3Uu2XRzy3608p9Pmr6vopaeQxVDHwyDeyRpa7vseHVc5iY7plMlLRvWXTG0uIa0FzjuDdpPcAmzM2iPNJcE0CxOrI7OnkjYd8tQDFGBz9ba4fmgraMdpR8msxU89/kmYr6LR+GSGicysxWQZZZwLxQ/kjuPu7yRd1tgW83rjjaO6Pj0+XW2i1/dp6eqtamd8j3SSOL3uJc9zjcucTckqLM79XoKUitYiO0OpYbCAgIPtwrFailkEtLI+GQe8w7xycNzh0IIW1bTWd4csuHHljlvG8Lp0E1lx1hbT1obBVGwY4bIpTyF/ou6ceB4KZjzRbpLzWt4ZbD79OtfzhYS7qplAQEBAQEBAQRDWVpV+DqQ9kfxqbNHANl27PWlsfhuPEjquWa/LVO4fpP2jL17R3/s12e4kkkkk3JJNySd5J4lV72ERERtDCMiAgICDLTY3Gw7wUJjda2rPSaq9HxGSrldPDSwB7Gy2cc5zkDMfWIOS1rqVhvO0zPk8/xLS44vjrjjabT5PIGtzEAPVjomnm2J/wDyLT9ot8En/R8HnNvx/wAPCxnTnEqsFs1Q8RnfHEBGy3I5QC4d5K0tlvbvKTh4fp8XWtevrPVHFzThAQEBAQEBGF4arNOvSmtoqx34y0eykcdszANx5vA8wL8CpuHLv7svMcT0E4p9pSPdnv8AD/CyQpCoEBAQEBAQcXvABJsANpJ3AcSg1p060iOIVsk4J7EezgaeETSbG3AuN3ePRV2W/Nbd7LQ6aMGGK+feUeXNNEBAQEBAQTTCn9lo9XuGwz1UFPfiQwCUjyv5rtWdsUqvNHPrqR6RMoWuKzEBGRAQEBAQEBB20tQ+J7JInFkjHB7Ht3tcDcELMTs1vSL1mtu0tk9B9JW4jRsm2CUeznYPdlA226HYR39FYY789d3jNZpp0+Wa+Xl8khXRFEBAQEBBB9b2Oei4c6NhtLUnsW23iO15T9n1frhcc9+Wqx4Xg9rniZ7R1/s1+UB64QEBAQEBAQTTE2ZNHKG3/dq55T1LWuj+5d7dMUfNV4p319/hWIQtcFoIwIyICAgICAgICCYasNJPQa5oebU8+WGbkDf2b/Anyc5dsN+Wyt4npvbYd47x1j9WxKnvJCAgICDBQa/a3Mb9JxJ0bTeOmHYNtu7S95T35vV+ooGe3NbZ6vhOD2eDmnvbr9EIXFaCAgICAgICCw9LqfJo9g/D1nu+2HP+9SckbYqqXSW312X/AN9FeKMuhGBGRAQEBAQEBAQEYbG6ssf9Nw+MvN5ovYTX3ktAyuPe3Kb87qwxX5qvH8R0/sc8xHaesJYuqCICAg8vSfFhR0dRUut7Nji0HcZDsY3xcWjxWt7ctZl20+KcuWtI85auyyFzi55LnOJc5x3lxNyT4qtmd3uK1isREeTgsMiAgICAgICC2NYEFtHMJPL0QnpmpXE/NSsv8OHn9Bb9+yfX7qmuNyjbL7mjfZlYbCAgICAgICAgICCe6nMb9HxDsHG0dSOz6CVtzGf3m/WC76e21tvVUcXwc+HnjvX7L7upzy7KAgIKr16Yxlhp6Np2yOM8lvgZsYD0Li4/UUbU26cq74Lh3vbJPl0/FTShvSCAgICAgICAgu/WXBbR+nHweh/KPL96m5o/2/weX4dbfWzPrzKPLBe6h79HpZxxM7srDcQEBAQEBAQEBAQdlPM6N7JIzlexzXscN4c03afMBInad2tqxas1nzbTYHiTaqmgqGbpWMfbkSPWb4G48FZ1tzRu8NmxzjyTSfKdn3rZzEAoNcNZ+JekYrUm92xuFOzoIxZw+3nPiq/Nbe8vX8Mxez09fj1/FFVyWAgICAgICAgFCey+9aTbYFbl6KP1mqfm/hvJ8M/nI+qhFBesgWAQEBAQEBAQEBAQEF3ajsW7SjmpXH1oH5mD+7lubfbD/tBTdNbeuzzHGcPLli8ecfnH+FlqQpxAQas6TyB1fWubta6oqXA8wZnEFVl/FL2+ljbDSJ9IeYtUgQEBAQEBAQChPZfOt19sGA5vpx8ifuU7N/DeU4X/ADf4qGUF6sQEBAQEBAQEBAQEBBNNUeKej4pE0mzJ2up3bdmY+szxzNaPrLtgttdWcWxc+nmfTq2ECnvJsoPB03xz0GgqJwbSZckPWZ+xnkdvc0rTJblruk6TD7bNWn4tZSq17WGEZEBBz7N2XNY5b5c1vVzWva/O3BGOaN9vNwRkQEBAQld+uWW2E0w+KaAf5Mh+5Tc/geY4RXfUz8p+6kFCenEBAQEBAQEH2UWGSzMkdC0yFmW7GAukIdm2taBcgZdp4XHNbRWZjo5ZM9McxFp23/B8hFlq67sICAsDtpKh0UjJY9j2ObIw8nNcHD5hZidp3aZKxes1nzbWYfVtmhimZtZIxkjfzXNBH7VaRO8bvC3pNLTWfJ9Cy1VBr4r3ZqOmB9W0k7hzdfIzyGfzUTUz2hf8Ex+K/wBFSqK9AICDnDC57gyNrnvOxrWglxPIAb1nbdre0VjeZ2WXrfpRS02FUkXqxMZKSwbjI0RjOebvWft/KKkZ42iIUnCbe0yZMlu//wBVioy9EBAQEJXLrjkvhNB1kid/p3/zUzUeCHmuER+8W+U/dTAeCbKJMdHoa5ImdnJYdBAQEBAQEFl6jmE1NWRwg2dHF4sfkVJ0/eVJxrwU+atnggkOvmBIN99+N+qjyua7bRs4rDYQEBBsLqjxLt8KhaTd0LnwO7gczP1HNHgp+Cd6PIcUxcmon49UzXZAVVr0wdzo6esYLiMmGXo15ux3dcOH1go2pr0iV3wXNFbWxz59YU4ob0YgILS1H4G500tc8WjY0wR396R1i8jubYfX6KVpq9ZsoeNZ4isYo795dGvWrDqymiG+OEvPfI87PKMeaxqZ6xDfglNsdres7K0UZdiAgICC2tbUubCsKPxCN3+nH81Lz+CHneFRtqckfP7qlsFF3egisR1FhsICAgICAgtPUN/X1v6OH99ylabvKh454afV8OtbQuSnnkraZpdSykvky7exlJu644MJ233AkjZsvrnxbTzQ68L11b0jFeesdvirpR1yICwCC1dRGI2lq6UnY5rJ2Dq05X+YczyUvTT3hQcbxdK5PouNS93n3j6YQRyYdWtmtk7CYkngWsLg7vBAPgtb7cs7u+ltNc1Jr33hq+qx7gQEF4aksXZJRPpNglhe59uLo3m4d4OuPLmpuntHLs8vxjDNc3tPKf0V1rRqTJi9Wb3DSyMdA2NoI87qPmne8rjhdOXTV+KKLksBAQEBBZusqS+D4H1hjJ7xTxfzUrNPuVUfDY/es3z/AFlWSirwQEBAQEBAQWbqJktWVLecAd9mRo/iUnTd5UfG4/26z8Vj6xqx0GFVj2Zg7IIwW3uO0e1hNxu2OO1SMs7UlT6GkX1FIn1a1lVz2ggICCT6tsR9HxWkcTZr39g7qJRkF/rFp8F0wzteEDiWL2mnt8OrZGysXj9lX659KBHEMPhPtJQ185Huw39Vne4jyHVRtRk2jlhdcI0nPf21u0dvmpdQ3pRACErF0HwGqpsWpJKZsr6WRglFRlIjdTSRklryNgcDsy/E0dFIx1tF4mOyl1uox5dNat+lonbb4vF1nYVJTYpUdocwmcamN3Nkjjs8CC3wWmau15S+GZq5NPXby6fgii5J4gICAgsTWE++EYF+hd8o4gpObwVU3D4/ec3z/WVdqMuRAQEBAQEBBPtSclsVI+KCZv6zHfwrvp595UcZjfTx818Sxh7S14DmkEOa4Agg7wQd4U55iJmJ3hRutrRCnoXQz0g7OOZz2uhuS1rwAbsvtANzs4bLKFnxxXrD0vCtZfNvS/XbzV2o65EBB200xjeyRv0mOa9ve0gj5hZidp3aXrFqzE+bZ38Pxcx5qx5nivYWa6aW1T5q+skkJLjNKNvANcWtHg0AeCgXne0zL1+jpFMFIj0h5C0SRAQbEappS7B6W+3KZ2eAmfb5EDwVhgn3IeP4nWI1Vvp9kW180fq0U44GaJ3iGub+69ctTHaU/gl/evX5Sp6R1gosRuvclprG8OAm5hbcrlGf1hyEoWOWW8ZquQeOBWNpbxkrPaWVhununL74PgX6OceXZj7lIy+Cqo0MbarN84/VAQVwWsWiezKw2EHB0gGxbRXdxtlis7bOJm6LPK19v6Qx2xTla+3t5OJkKztDWctvV3MOwLSe6TjnesJjqnlLcZpLbndu093YSH9oC6YJ99B4rG+mt9Puv/FcRjpoJJ5zlijaXOPG3AAcSTYAcyp8zERvLymPHbJeKV7y1y010qlxOo7WQZIm3bBFe+Rh3kni42Fz0HJV+TJN5ew0WkrpqbR3nvKPLmmCAgyATsFyTsAG8nkEhiZiI3Xt/wDm6rl81P5ZeS9tRW+tHA3UmJTOt7KcmoiPA5jeRveHk7ORCjZqctl7wzURlwRHnXoiC4rEQEGxGqSPLg9Lf3jO7znfb5AKwweCHj+KTvqrfT7Q8zXiW/g2LN9L0iPJ39nJf5XWmo8Lvwbf9onb0/soebcole70ebwuhouVujRG87OyZtrWWtZ3dc1Irts4x7wsz2c6eKH0LmnJxpgb4Ngf5tWPJ7Au+TwVVOjj96zR8v1QVjAFxmd1lTHFXJYdBB0T71vXsiZvE4sbcrMzs0pXmnZ2TM2bFisu2WkRG8OlbI76mDYFznum06VhOdT+GyS4pFM1p7KASvkfb1QTG5jW35kvBtyBXbBXe+6t4vmrXTzXzlYmuqctwrKPfmhYe4Zn/tYF31E+4qeEV31MT6RKg1BerEBAQSXVxQCoxWjY4XaH9q7laNpeL9LtA8V0xRveEHiOT2entMfL8WyasXjkP1qYG2rw2V1va04NRGeNmi8jfFt9nMBcs1eaqfw3UTizx6T0lruq97AQEYbQ6IUZgw+jiOxzYYsw/LLQXfMlWdI2rEPEam/Pmtb4yg2vmX8Wo2c5ZHfZZb+NcNT2hZ8Er/uWn4fqpWXcVEr3egy+F1Qjat7dnHFG9nZMNi1r3ds0e66ot4W09kfH4ofQuaamWlDr4Lgn/sB5TNC7X/h1+qs0sbavN9ENXFZiAg6Jt66V7IeXxOUA4rWzpgjzdjxsKxHd1vG9ZfMAuiFHV6mF0nbTwwjZ2kkUVxvGd4b965xG8peW/s8c29I/RtNQUUUETIoGtjjYA1rWiwAH39VZxERGzw972vbmtPVCtdUObC83wTRO8w5v8S46iPcWXCLban5xKhFBerEBYBBZeouizVlRMd0UIZ9aR4t8o3ealaaPemVJxu+2OtfWfsu1S+rzb5sVa0084kOVhjkD3DaQ3Icx8rpPZtTeLRMNSpZLk5bhtzlB324XI4qv2h6/2l5jq68xWWN5SjV5o/8AhGtEDnBrWt7d9xfMxsjA9nS4edvRbUx81nDU6ycGOfPfo2ZAU55ZVevqEmKik91r5mH85zWEfuOUbU9oXnBLRz3j4Qpt+4qJHd6C8e7LrgG9bWccEd5djhsK1ju73jesumHetrdkbDHvO9aJaWaRH+hsE78T/wBw1db+Cv1V2m/ms3/X7ImuSxEBB88u8rpHZCyeKXcwWAWk90rHXasOSw3dEbfWXSZ6IeOvv7Pe0P8A+pUF/wC1Uv8A9mrGPxQ31n8vf5T9m0SsniUe0/w01OGVcTQS7s+0YBvL4yJAB35beK55Y3pKVosvs89bfH79Gs6rntYEBYBZF56kcO7PD5JyNs0rrHnHGMo/W7RTtPXau7y3GMvNmivpH3WKu6p3cZow9rmuAc1wLXA7i0ixHkhE7Kax/UtJnc7DpmFhNxFUXDmjkHtBzeICj2w+i3xcTjba8fgi9RqtxhpsKcSD4mTQ2P2ng/JaeyslxxDBPn+Sy9UmhEmHskqKxuSrkvGGZmOyQgg72ki7iAd+5o6rtipy9ZVmu1UZZite0fdYq6oCM6xsDNbh00TBmlZaaHie0ZtyjqWlzfrLnlpzV2TNBn9jnrae3afq1sVc9l3hxjbYLMzvLTFXarksOjriG0rayPhjaZdi1SEr0iP9D4IP/Jf7lq638Ffqr9P/ADWb/r9kTBXNPi0T2ZWGRB0lt3LffoizXfI7lolCDAbtus79NnPk97eEhwzDZaauwwyjK6V9JUsbxEbqizL9Tkv3ELeKzFo3RsuauXDk5fLePybMqxeNRrWPiBp8Kq5GkhxYImkbCDK4R3B5gOJ8FzyztSUvQY/aaitZ9ft1a1que0EBYHKNhcQGglxIAA3kncAswxaYiN5bSaNYYKSjp6YWvHG1rrbi+13nxcSfFWdK8tYh4bPl9rktf1l6a2chAQEBAQYKDXjWlo/6FiDzGLQz3nj5Ak+0Z4O29A4KBnpy2et4Xqfa4dp716f2Q5cVkICMbCMpXpOLYVgo/Irj51AXW/gqrtN11Ob6fZEmMsuczum0xxXs5LDoICGwgIBRiey7MR0efW43h9VG0+gsp6ecSj6Hs3OcxgPO5Zs5EqbNJteJ8nmcepjFpMmOfFMzG3zWYpCnQHXXUZcLDfjniZ5Ne/8AgXDUT7i04PXfUb+kSoVQXqxAWBN9UmAGqxBsrxeGmtM48DLf2TfMF31F3wU5rb+ir4rqPZYeWO9un082wKnvKMoCAgICAgIKp18tHY0RscwfMA6xsAWtu2/M2Bt+SeSjantC74JM89vkpxQ3pBAQEEr0uP4jgzeVPM77U7v5Ltk8NVdo/wCNmn4oouKxEYEZEBAQTbV3oG/EXiafNHRNO1250rhvYzpzdw3Dbu7YsXN1nsq+IcQjBHJXrb7L9pKZkUbI4mhkbAGMY3Y1rQLABT4jbo8ra02nee7tRhWOvaOQ0dO4ZRC2U57n1jI5tmBo47O0Pgo+oiZhb8HyVpknfvspPtAofLL0ntashw6JtLMXrPm+nD6KSoljhgaZJZCGsY3eSf2Ab78ACUiszO0MZMtcdZtaekNk9C9G2YdSMgbZz/pzSD35TvPcLADoArHHTkrs8bq9TOoyTefp8nurdGZQEBAQEBAQeHplgQr6Kam2B7gHROdubK03aTbcOB6ErTJXmrskaTPODLF/x+SnMc1W11NTicFlQ4E9rFAHFzG8HC4BfxuANnXbaJbBaI3eiw8Ww5L8s9PjKC2XBaQIyIJfpzHlpcH60TT5vJ+9dsnhr8lboJ3yZv8AyRBcVkIwIyICCxNANW8lWW1FcHQ0u9rDdssw6cWM67zw5qRiwTPW3ZTa7ikYvcxdbevlC8KanZGxscTWsjaA1jGgBrWgbAANwU2I2jaHmrWm07z3diMCCrtfzz6FSt4GcnxETrftK4Zuyy4X/En5KOUZeiC+NRNGBh0krmtzOqJcjiBmDOzjaQDvG0FSsMe7uouJXmcu3wWUuytZQEBAQEBAQEBAQRzHtB8PrSXzwtEp2mWL2chPNxbsce8Fc7Yq27wl4ddnw9K26ek9YQ+s1LwH+oqpWfpWNk/dLVynTR5SsKcbyR4qxPy6f3fNHqU2+tWXH5NPY+ZkKx+zfFvPHJ26U/P/AA+zWJoJPLSUDKAdu+lZ6OWksa58eVoD/WIGws3X95Zy4pmI28nLQa+lMt5ydObr9UCGrfGP7Kf8WD/kXD2N/Rbf6ppf6vyl1HV7i39lk+1Gf4k9jf0Z/wBS039f3dkWrjF3bqVw6ukhA+b09jf0Ynimlj/l+Uvbw3U/XPP4xJBA3jYukf8AZAA/WW8aa3mjZONYo8ETP5J/o1q2oKJwkc01UwsRJPYtadm1jNw2i9zcjmu9MNaqnUcTzZunaPgmYC7K9lAQYQdFXRRTNyzxxyt+GRrXjycEZi0xO8S8Gt0BwqYWfSQN/RAxH/LIWk46z5O9dVmr2tKN4lqZoH3NPJUU54Nu2SMeDhm/WWk4apNOJZY77SlWg+jxw2jbSukE2V8ju0DS24c642XNj4rpSvLGyLqM3tcnPts99bODKAg/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34956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556" name="AutoShape 4" descr="data:image/jpeg;base64,/9j/4AAQSkZJRgABAQAAAQABAAD/2wCEAAkGBxAQDxAQDRQQDw8UFRAQEBAQFBQVEBQQFhIXFxQUFRcYHCggGBolGxQUIT0hJykrLi4uFyAzODQsNygtLysBCgoKDg0OGxAQGywkICQsLCwsLCwsLCwsLCwsLCwsLCwsLCwsLCwsLCwsLCwsLCwsLCwsLCwsLCwsLCwsLCwsLP/AABEIAOgA2QMBEQACEQEDEQH/xAAcAAEAAgIDAQAAAAAAAAAAAAAABgcBCAIDBQT/xABJEAABAwICBwQGBAoJBQEAAAABAAIDBBEFEgYHITFBUWETcYGRFCIjQlKhMoKSwRUkYnJzorGywtElM1Rjk6OktNM1Q3WFsxb/xAAaAQEAAgMBAAAAAAAAAAAAAAAABAUBAgMG/8QANxEBAAIBAgQDBgMHBAMAAAAAAAECAwQRBRIhMTJBURMiYXGBsZGhwRQkMzRS0eEVI0KCcvDx/9oADAMBAAIRAxEAPwC8UBAQEBAQEBAQEBAQYQEBAQEGUBBhAQEBAQEBAQEGUBAQEBAQEBAQEGLoPnra+GBuaeSOFvxSvaxvm4hN4Zitrdo3eWNMcMvb02j/AMeO3nda89fV1/Z8v9M/g9alq45W5oXslb8Ubmub5grbdymsx3h3IwygICAgICAgwgygICAgICAgICAgICAgIOmqqWRMdJK5scbAXPe4gNa0bySUZiJmdoUtpprclkc6HCvYxC4NS5vtX9WNOxg7xf8ANUa+b0XGn4dEdcv4K3DamrlJtPVzHaT68spHXeVy6ysd8eOPKH3v0QxINzGjq7foZD8rXTkt6NP2rDM7c0POilqKWQ5DNTTDflL4pB5WIWOsOm1MkeU/hKxNE9b1TCWx4kPSYt3bNAbO0czb1XjdyPUrtXNPmr8/Daz1x9PgujCcUgq4WT0r2yxO+i5vzBB2gjkdoUiJiY3hTXpaluW0dX2rLUQEBAQEGEGUBAQEBAQEBAQEBAQEBBS2vPSZxkbhsWxjQyac8XPNyxnQAWd4jko+a3kuOG4I/iT9HxaudWJq2tq8RzMpnWdFCCWySj4nHe1nK2079gsTimLfrLfV6/k9zH39V2Ybh0NNGIqaOOGMbmRtDR3m289VIiIjsprXted7Tu+myy1fFimE09Uzs6qKOdnKRoNuoO8HqFiYie7at7Unes7Ke1i6sIaSGSsopRHCza+Cd3A7AIn7yb2GV208+Cj3xRHWFvpdfa9opeN/k+HUbickeIupwT2U0by5vDOz1mv77Zh9ZYwz12b8TpE44t5xK/FKUbKAgICAgwgIMoCAgICAgICAgICDF0Ef0l0zoaAEVEgdLbZBFZ0x5XF/V73EBaWyVr3StPos2fwR09fJR+tlgOJuqGHNFVQ01TE7gWGJrB82FRsvi3XGh/hck94mYlZ2r/WVT1jGQVjm09YAG7bNilI2AsO4OPw+V+HemSJ6Sq9VorY55q9Y+ywrrqgiDwNJdMaHD2k1Mre0tcQR2dO7l6oOzvNh1WtrxXu74dPkyz7sfVQmnOms+KSjP7KmYSYYAbgHdnefefbjw3Debxb5JtK90ukrgj1n1e/qepxC6txSbZDTQvaL+9K4B1geeUWt/eBbYum9nDXzzzXDHeZepheuWobYVdPFKOLoXOjdbnZ2YH5LEamfOHXJwSs+C34ptg2szDKiwdKaZ592oGQfbBLPmu1c1JVmbhmox+W/y6pfHK1wDmEOadoc0ggjoQuu6DMTHSXNGBAQYQEGUBAQEBAQEBAQcJJA0FziGtG0kmwA6koR17Ibj+s7DqW7WPNVKPdg2s8ZD6vlc9FxtmrVYYOGZ8vWY2j4qx0i1nYhVXZE4UcR92AntCPypN/2cqjXz2t26LvT8Kw4+tven49kKc4kknaTckneSd5K4rOIiI2hNsOpfwthforNuIUOeSmb701I4+vGOZabW+qOJUmnv1284Uuqj9mz+0/427/CVfuFth2HiDvXNK7vbo9McShYGRVdQ1g2NaXlwA5DNewW8ZLR5uFtJhtO81hwrNLcRm2S1dU4bi0Sva094aQCsTe0+bNdLhr2rDxibm53naT1Wrttt2fbg+FzVc8dPTNzyyHK0cBxLieDQLknosxEzO0NMuWuOs2t2WJrBqIcPooMEo3BxblmrXje6T6QDupNnW4BrAt81oiOSEfhuK2XJOpvHyVwoy8EHp4NpBV0br0k0kPEtabxn85hu0+IW1bzXs4ZtLizeOsT9/xWVo5rh3MxKK3Dt4B83Rn9oPgpNNR/UpdRwWY64p+krOwnFqerjEtLIyaM8WHaDycN7T0NipFbRbrCly4r4rct42l9y2cxBhBlAQEBAQEBBhBV+sbWQ+mmNLhxb2rNk8zgHBjrfQYDsLhxJvbdvuo2XPtO1V1w/hkZa+0y9vKFUYtjtXVm9XNLNxs9xyA9GD1R4BRbXtbvK+w6bFi8FYh5y1dxAQfXhOJS0s0c9O4slYczSPmCOIIuCOqzW01neHLNirlpNLdpTPE8NpcbBqMPyU2KEZp6J5DWTuttfC47Mx5edt5k+7k6x3Uu2XRzy3608p9Pmr6vopaeQxVDHwyDeyRpa7vseHVc5iY7plMlLRvWXTG0uIa0FzjuDdpPcAmzM2iPNJcE0CxOrI7OnkjYd8tQDFGBz9ba4fmgraMdpR8msxU89/kmYr6LR+GSGicysxWQZZZwLxQ/kjuPu7yRd1tgW83rjjaO6Pj0+XW2i1/dp6eqtamd8j3SSOL3uJc9zjcucTckqLM79XoKUitYiO0OpYbCAgIPtwrFailkEtLI+GQe8w7xycNzh0IIW1bTWd4csuHHljlvG8Lp0E1lx1hbT1obBVGwY4bIpTyF/ou6ceB4KZjzRbpLzWt4ZbD79OtfzhYS7qplAQEBAQEBAQRDWVpV+DqQ9kfxqbNHANl27PWlsfhuPEjquWa/LVO4fpP2jL17R3/s12e4kkkkk3JJNySd5J4lV72ERERtDCMiAgICDLTY3Gw7wUJjda2rPSaq9HxGSrldPDSwB7Gy2cc5zkDMfWIOS1rqVhvO0zPk8/xLS44vjrjjabT5PIGtzEAPVjomnm2J/wDyLT9ot8En/R8HnNvx/wAPCxnTnEqsFs1Q8RnfHEBGy3I5QC4d5K0tlvbvKTh4fp8XWtevrPVHFzThAQEBAQEBGF4arNOvSmtoqx34y0eykcdszANx5vA8wL8CpuHLv7svMcT0E4p9pSPdnv8AD/CyQpCoEBAQEBAQcXvABJsANpJ3AcSg1p060iOIVsk4J7EezgaeETSbG3AuN3ePRV2W/Nbd7LQ6aMGGK+feUeXNNEBAQEBAQTTCn9lo9XuGwz1UFPfiQwCUjyv5rtWdsUqvNHPrqR6RMoWuKzEBGRAQEBAQEBB20tQ+J7JInFkjHB7Ht3tcDcELMTs1vSL1mtu0tk9B9JW4jRsm2CUeznYPdlA226HYR39FYY789d3jNZpp0+Wa+Xl8khXRFEBAQEBBB9b2Oei4c6NhtLUnsW23iO15T9n1frhcc9+Wqx4Xg9rniZ7R1/s1+UB64QEBAQEBAQTTE2ZNHKG3/dq55T1LWuj+5d7dMUfNV4p319/hWIQtcFoIwIyICAgICAgICCYasNJPQa5oebU8+WGbkDf2b/Anyc5dsN+Wyt4npvbYd47x1j9WxKnvJCAgICDBQa/a3Mb9JxJ0bTeOmHYNtu7S95T35vV+ooGe3NbZ6vhOD2eDmnvbr9EIXFaCAgICAgICCw9LqfJo9g/D1nu+2HP+9SckbYqqXSW312X/AN9FeKMuhGBGRAQEBAQEBAQEYbG6ssf9Nw+MvN5ovYTX3ktAyuPe3Kb87qwxX5qvH8R0/sc8xHaesJYuqCICAg8vSfFhR0dRUut7Nji0HcZDsY3xcWjxWt7ctZl20+KcuWtI85auyyFzi55LnOJc5x3lxNyT4qtmd3uK1isREeTgsMiAgICAgICC2NYEFtHMJPL0QnpmpXE/NSsv8OHn9Bb9+yfX7qmuNyjbL7mjfZlYbCAgICAgICAgICCe6nMb9HxDsHG0dSOz6CVtzGf3m/WC76e21tvVUcXwc+HnjvX7L7upzy7KAgIKr16Yxlhp6Np2yOM8lvgZsYD0Li4/UUbU26cq74Lh3vbJPl0/FTShvSCAgICAgICAgu/WXBbR+nHweh/KPL96m5o/2/weX4dbfWzPrzKPLBe6h79HpZxxM7srDcQEBAQEBAQEBAQdlPM6N7JIzlexzXscN4c03afMBInad2tqxas1nzbTYHiTaqmgqGbpWMfbkSPWb4G48FZ1tzRu8NmxzjyTSfKdn3rZzEAoNcNZ+JekYrUm92xuFOzoIxZw+3nPiq/Nbe8vX8Mxez09fj1/FFVyWAgICAgICAgFCey+9aTbYFbl6KP1mqfm/hvJ8M/nI+qhFBesgWAQEBAQEBAQEBAQEF3ajsW7SjmpXH1oH5mD+7lubfbD/tBTdNbeuzzHGcPLli8ecfnH+FlqQpxAQas6TyB1fWubta6oqXA8wZnEFVl/FL2+ljbDSJ9IeYtUgQEBAQEBAQChPZfOt19sGA5vpx8ifuU7N/DeU4X/ADf4qGUF6sQEBAQEBAQEBAQEBBNNUeKej4pE0mzJ2up3bdmY+szxzNaPrLtgttdWcWxc+nmfTq2ECnvJsoPB03xz0GgqJwbSZckPWZ+xnkdvc0rTJblruk6TD7bNWn4tZSq17WGEZEBBz7N2XNY5b5c1vVzWva/O3BGOaN9vNwRkQEBAQld+uWW2E0w+KaAf5Mh+5Tc/geY4RXfUz8p+6kFCenEBAQEBAQEH2UWGSzMkdC0yFmW7GAukIdm2taBcgZdp4XHNbRWZjo5ZM9McxFp23/B8hFlq67sICAsDtpKh0UjJY9j2ObIw8nNcHD5hZidp3aZKxes1nzbWYfVtmhimZtZIxkjfzXNBH7VaRO8bvC3pNLTWfJ9Cy1VBr4r3ZqOmB9W0k7hzdfIzyGfzUTUz2hf8Ex+K/wBFSqK9AICDnDC57gyNrnvOxrWglxPIAb1nbdre0VjeZ2WXrfpRS02FUkXqxMZKSwbjI0RjOebvWft/KKkZ42iIUnCbe0yZMlu//wBVioy9EBAQEJXLrjkvhNB1kid/p3/zUzUeCHmuER+8W+U/dTAeCbKJMdHoa5ImdnJYdBAQEBAQEFl6jmE1NWRwg2dHF4sfkVJ0/eVJxrwU+atnggkOvmBIN99+N+qjyua7bRs4rDYQEBBsLqjxLt8KhaTd0LnwO7gczP1HNHgp+Cd6PIcUxcmon49UzXZAVVr0wdzo6esYLiMmGXo15ux3dcOH1go2pr0iV3wXNFbWxz59YU4ob0YgILS1H4G500tc8WjY0wR396R1i8jubYfX6KVpq9ZsoeNZ4isYo795dGvWrDqymiG+OEvPfI87PKMeaxqZ6xDfglNsdres7K0UZdiAgICC2tbUubCsKPxCN3+nH81Lz+CHneFRtqckfP7qlsFF3egisR1FhsICAgICAgtPUN/X1v6OH99ylabvKh454afV8OtbQuSnnkraZpdSykvky7exlJu644MJ233AkjZsvrnxbTzQ68L11b0jFeesdvirpR1yICwCC1dRGI2lq6UnY5rJ2Dq05X+YczyUvTT3hQcbxdK5PouNS93n3j6YQRyYdWtmtk7CYkngWsLg7vBAPgtb7cs7u+ltNc1Jr33hq+qx7gQEF4aksXZJRPpNglhe59uLo3m4d4OuPLmpuntHLs8vxjDNc3tPKf0V1rRqTJi9Wb3DSyMdA2NoI87qPmne8rjhdOXTV+KKLksBAQEBBZusqS+D4H1hjJ7xTxfzUrNPuVUfDY/es3z/AFlWSirwQEBAQEBAQWbqJktWVLecAd9mRo/iUnTd5UfG4/26z8Vj6xqx0GFVj2Zg7IIwW3uO0e1hNxu2OO1SMs7UlT6GkX1FIn1a1lVz2ggICCT6tsR9HxWkcTZr39g7qJRkF/rFp8F0wzteEDiWL2mnt8OrZGysXj9lX659KBHEMPhPtJQ185Huw39Vne4jyHVRtRk2jlhdcI0nPf21u0dvmpdQ3pRACErF0HwGqpsWpJKZsr6WRglFRlIjdTSRklryNgcDsy/E0dFIx1tF4mOyl1uox5dNat+lonbb4vF1nYVJTYpUdocwmcamN3Nkjjs8CC3wWmau15S+GZq5NPXby6fgii5J4gICAgsTWE++EYF+hd8o4gpObwVU3D4/ec3z/WVdqMuRAQEBAQEBBPtSclsVI+KCZv6zHfwrvp595UcZjfTx818Sxh7S14DmkEOa4Agg7wQd4U55iJmJ3hRutrRCnoXQz0g7OOZz2uhuS1rwAbsvtANzs4bLKFnxxXrD0vCtZfNvS/XbzV2o65EBB200xjeyRv0mOa9ve0gj5hZidp3aXrFqzE+bZ38Pxcx5qx5nivYWa6aW1T5q+skkJLjNKNvANcWtHg0AeCgXne0zL1+jpFMFIj0h5C0SRAQbEappS7B6W+3KZ2eAmfb5EDwVhgn3IeP4nWI1Vvp9kW180fq0U44GaJ3iGub+69ctTHaU/gl/evX5Sp6R1gosRuvclprG8OAm5hbcrlGf1hyEoWOWW8ZquQeOBWNpbxkrPaWVhununL74PgX6OceXZj7lIy+Cqo0MbarN84/VAQVwWsWiezKw2EHB0gGxbRXdxtlis7bOJm6LPK19v6Qx2xTla+3t5OJkKztDWctvV3MOwLSe6TjnesJjqnlLcZpLbndu093YSH9oC6YJ99B4rG+mt9Puv/FcRjpoJJ5zlijaXOPG3AAcSTYAcyp8zERvLymPHbJeKV7y1y010qlxOo7WQZIm3bBFe+Rh3kni42Fz0HJV+TJN5ew0WkrpqbR3nvKPLmmCAgyATsFyTsAG8nkEhiZiI3Xt/wDm6rl81P5ZeS9tRW+tHA3UmJTOt7KcmoiPA5jeRveHk7ORCjZqctl7wzURlwRHnXoiC4rEQEGxGqSPLg9Lf3jO7znfb5AKwweCHj+KTvqrfT7Q8zXiW/g2LN9L0iPJ39nJf5XWmo8Lvwbf9onb0/soebcole70ebwuhouVujRG87OyZtrWWtZ3dc1Irts4x7wsz2c6eKH0LmnJxpgb4Ngf5tWPJ7Au+TwVVOjj96zR8v1QVjAFxmd1lTHFXJYdBB0T71vXsiZvE4sbcrMzs0pXmnZ2TM2bFisu2WkRG8OlbI76mDYFznum06VhOdT+GyS4pFM1p7KASvkfb1QTG5jW35kvBtyBXbBXe+6t4vmrXTzXzlYmuqctwrKPfmhYe4Zn/tYF31E+4qeEV31MT6RKg1BerEBAQSXVxQCoxWjY4XaH9q7laNpeL9LtA8V0xRveEHiOT2entMfL8WyasXjkP1qYG2rw2V1va04NRGeNmi8jfFt9nMBcs1eaqfw3UTizx6T0lruq97AQEYbQ6IUZgw+jiOxzYYsw/LLQXfMlWdI2rEPEam/Pmtb4yg2vmX8Wo2c5ZHfZZb+NcNT2hZ8Er/uWn4fqpWXcVEr3egy+F1Qjat7dnHFG9nZMNi1r3ds0e66ot4W09kfH4ofQuaamWlDr4Lgn/sB5TNC7X/h1+qs0sbavN9ENXFZiAg6Jt66V7IeXxOUA4rWzpgjzdjxsKxHd1vG9ZfMAuiFHV6mF0nbTwwjZ2kkUVxvGd4b965xG8peW/s8c29I/RtNQUUUETIoGtjjYA1rWiwAH39VZxERGzw972vbmtPVCtdUObC83wTRO8w5v8S46iPcWXCLban5xKhFBerEBYBBZeouizVlRMd0UIZ9aR4t8o3ealaaPemVJxu+2OtfWfsu1S+rzb5sVa0084kOVhjkD3DaQ3Icx8rpPZtTeLRMNSpZLk5bhtzlB324XI4qv2h6/2l5jq68xWWN5SjV5o/8AhGtEDnBrWt7d9xfMxsjA9nS4edvRbUx81nDU6ycGOfPfo2ZAU55ZVevqEmKik91r5mH85zWEfuOUbU9oXnBLRz3j4Qpt+4qJHd6C8e7LrgG9bWccEd5djhsK1ju73jesumHetrdkbDHvO9aJaWaRH+hsE78T/wBw1db+Cv1V2m/ms3/X7ImuSxEBB88u8rpHZCyeKXcwWAWk90rHXasOSw3dEbfWXSZ6IeOvv7Pe0P8A+pUF/wC1Uv8A9mrGPxQ31n8vf5T9m0SsniUe0/w01OGVcTQS7s+0YBvL4yJAB35beK55Y3pKVosvs89bfH79Gs6rntYEBYBZF56kcO7PD5JyNs0rrHnHGMo/W7RTtPXau7y3GMvNmivpH3WKu6p3cZow9rmuAc1wLXA7i0ixHkhE7Kax/UtJnc7DpmFhNxFUXDmjkHtBzeICj2w+i3xcTjba8fgi9RqtxhpsKcSD4mTQ2P2ng/JaeyslxxDBPn+Sy9UmhEmHskqKxuSrkvGGZmOyQgg72ki7iAd+5o6rtipy9ZVmu1UZZite0fdYq6oCM6xsDNbh00TBmlZaaHie0ZtyjqWlzfrLnlpzV2TNBn9jnrae3afq1sVc9l3hxjbYLMzvLTFXarksOjriG0rayPhjaZdi1SEr0iP9D4IP/Jf7lq638Ffqr9P/ADWb/r9kTBXNPi0T2ZWGRB0lt3LffoizXfI7lolCDAbtus79NnPk97eEhwzDZaauwwyjK6V9JUsbxEbqizL9Tkv3ELeKzFo3RsuauXDk5fLePybMqxeNRrWPiBp8Kq5GkhxYImkbCDK4R3B5gOJ8FzyztSUvQY/aaitZ9ft1a1que0EBYHKNhcQGglxIAA3kncAswxaYiN5bSaNYYKSjp6YWvHG1rrbi+13nxcSfFWdK8tYh4bPl9rktf1l6a2chAQEBAQYKDXjWlo/6FiDzGLQz3nj5Ak+0Z4O29A4KBnpy2et4Xqfa4dp716f2Q5cVkICMbCMpXpOLYVgo/Irj51AXW/gqrtN11Ob6fZEmMsuczum0xxXs5LDoICGwgIBRiey7MR0efW43h9VG0+gsp6ecSj6Hs3OcxgPO5Zs5EqbNJteJ8nmcepjFpMmOfFMzG3zWYpCnQHXXUZcLDfjniZ5Ne/8AgXDUT7i04PXfUb+kSoVQXqxAWBN9UmAGqxBsrxeGmtM48DLf2TfMF31F3wU5rb+ir4rqPZYeWO9un082wKnvKMoCAgICAgIKp18tHY0RscwfMA6xsAWtu2/M2Bt+SeSjantC74JM89vkpxQ3pBAQEEr0uP4jgzeVPM77U7v5Ltk8NVdo/wCNmn4oouKxEYEZEBAQTbV3oG/EXiafNHRNO1250rhvYzpzdw3Dbu7YsXN1nsq+IcQjBHJXrb7L9pKZkUbI4mhkbAGMY3Y1rQLABT4jbo8ra02nee7tRhWOvaOQ0dO4ZRC2U57n1jI5tmBo47O0Pgo+oiZhb8HyVpknfvspPtAofLL0ntashw6JtLMXrPm+nD6KSoljhgaZJZCGsY3eSf2Ab78ACUiszO0MZMtcdZtaekNk9C9G2YdSMgbZz/pzSD35TvPcLADoArHHTkrs8bq9TOoyTefp8nurdGZQEBAQEBAQeHplgQr6Kam2B7gHROdubK03aTbcOB6ErTJXmrskaTPODLF/x+SnMc1W11NTicFlQ4E9rFAHFzG8HC4BfxuANnXbaJbBaI3eiw8Ww5L8s9PjKC2XBaQIyIJfpzHlpcH60TT5vJ+9dsnhr8lboJ3yZv8AyRBcVkIwIyICCxNANW8lWW1FcHQ0u9rDdssw6cWM67zw5qRiwTPW3ZTa7ikYvcxdbevlC8KanZGxscTWsjaA1jGgBrWgbAANwU2I2jaHmrWm07z3diMCCrtfzz6FSt4GcnxETrftK4Zuyy4X/En5KOUZeiC+NRNGBh0krmtzOqJcjiBmDOzjaQDvG0FSsMe7uouJXmcu3wWUuytZQEBAQEBAQEBAQRzHtB8PrSXzwtEp2mWL2chPNxbsce8Fc7Yq27wl4ddnw9K26ek9YQ+s1LwH+oqpWfpWNk/dLVynTR5SsKcbyR4qxPy6f3fNHqU2+tWXH5NPY+ZkKx+zfFvPHJ26U/P/AA+zWJoJPLSUDKAdu+lZ6OWksa58eVoD/WIGws3X95Zy4pmI28nLQa+lMt5ydObr9UCGrfGP7Kf8WD/kXD2N/Rbf6ppf6vyl1HV7i39lk+1Gf4k9jf0Z/wBS039f3dkWrjF3bqVw6ukhA+b09jf0Ynimlj/l+Uvbw3U/XPP4xJBA3jYukf8AZAA/WW8aa3mjZONYo8ETP5J/o1q2oKJwkc01UwsRJPYtadm1jNw2i9zcjmu9MNaqnUcTzZunaPgmYC7K9lAQYQdFXRRTNyzxxyt+GRrXjycEZi0xO8S8Gt0BwqYWfSQN/RAxH/LIWk46z5O9dVmr2tKN4lqZoH3NPJUU54Nu2SMeDhm/WWk4apNOJZY77SlWg+jxw2jbSukE2V8ju0DS24c642XNj4rpSvLGyLqM3tcnPts99bODKAg/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34956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558" name="AutoShape 6" descr="data:image/jpeg;base64,/9j/4AAQSkZJRgABAQAAAQABAAD/2wCEAAkGBxAQDxAQDRQQDw8UFRAQEBAQFBQVEBQQFhIXFxQUFRcYHCggGBolGxQUIT0hJykrLi4uFyAzODQsNygtLysBCgoKDg0OGxAQGywkICQsLCwsLCwsLCwsLCwsLCwsLCwsLCwsLCwsLCwsLCwsLCwsLCwsLCwsLCwsLCwsLCwsLP/AABEIAOgA2QMBEQACEQEDEQH/xAAcAAEAAgIDAQAAAAAAAAAAAAAABgcBCAIDBQT/xABJEAABAwICBwQGBAoJBQEAAAABAAIDBBEFEgYHITFBUWETcYGRFCIjQlKhMoKSwRUkYnJzorGywtElM1Rjk6OktNM1Q3WFsxb/xAAaAQEAAgMBAAAAAAAAAAAAAAAABAUBAgMG/8QANxEBAAIBAgQDBgMHBAMAAAAAAAECAwQRBRIhMTJBURMiYXGBsZGhwRQkMzRS0eEVI0KCcvDx/9oADAMBAAIRAxEAPwC8UBAQEBAQEBAQEBAQYQEBAQEGUBBhAQEBAQEBAQEGUBAQEBAQEBAQEGLoPnra+GBuaeSOFvxSvaxvm4hN4Zitrdo3eWNMcMvb02j/AMeO3nda89fV1/Z8v9M/g9alq45W5oXslb8Ubmub5grbdymsx3h3IwygICAgICAgwgygICAgICAgICAgICAgIOmqqWRMdJK5scbAXPe4gNa0bySUZiJmdoUtpprclkc6HCvYxC4NS5vtX9WNOxg7xf8ANUa+b0XGn4dEdcv4K3DamrlJtPVzHaT68spHXeVy6ysd8eOPKH3v0QxINzGjq7foZD8rXTkt6NP2rDM7c0POilqKWQ5DNTTDflL4pB5WIWOsOm1MkeU/hKxNE9b1TCWx4kPSYt3bNAbO0czb1XjdyPUrtXNPmr8/Daz1x9PgujCcUgq4WT0r2yxO+i5vzBB2gjkdoUiJiY3hTXpaluW0dX2rLUQEBAQEGEGUBAQEBAQEBAQEBAQEBBS2vPSZxkbhsWxjQyac8XPNyxnQAWd4jko+a3kuOG4I/iT9HxaudWJq2tq8RzMpnWdFCCWySj4nHe1nK2079gsTimLfrLfV6/k9zH39V2Ybh0NNGIqaOOGMbmRtDR3m289VIiIjsprXted7Tu+myy1fFimE09Uzs6qKOdnKRoNuoO8HqFiYie7at7Unes7Ke1i6sIaSGSsopRHCza+Cd3A7AIn7yb2GV208+Cj3xRHWFvpdfa9opeN/k+HUbickeIupwT2U0by5vDOz1mv77Zh9ZYwz12b8TpE44t5xK/FKUbKAgICAgwgIMoCAgICAgICAgICDF0Ef0l0zoaAEVEgdLbZBFZ0x5XF/V73EBaWyVr3StPos2fwR09fJR+tlgOJuqGHNFVQ01TE7gWGJrB82FRsvi3XGh/hck94mYlZ2r/WVT1jGQVjm09YAG7bNilI2AsO4OPw+V+HemSJ6Sq9VorY55q9Y+ywrrqgiDwNJdMaHD2k1Mre0tcQR2dO7l6oOzvNh1WtrxXu74dPkyz7sfVQmnOms+KSjP7KmYSYYAbgHdnefefbjw3Debxb5JtK90ukrgj1n1e/qepxC6txSbZDTQvaL+9K4B1geeUWt/eBbYum9nDXzzzXDHeZepheuWobYVdPFKOLoXOjdbnZ2YH5LEamfOHXJwSs+C34ptg2szDKiwdKaZ592oGQfbBLPmu1c1JVmbhmox+W/y6pfHK1wDmEOadoc0ggjoQuu6DMTHSXNGBAQYQEGUBAQEBAQEBAQcJJA0FziGtG0kmwA6koR17Ibj+s7DqW7WPNVKPdg2s8ZD6vlc9FxtmrVYYOGZ8vWY2j4qx0i1nYhVXZE4UcR92AntCPypN/2cqjXz2t26LvT8Kw4+tven49kKc4kknaTckneSd5K4rOIiI2hNsOpfwthforNuIUOeSmb701I4+vGOZabW+qOJUmnv1284Uuqj9mz+0/427/CVfuFth2HiDvXNK7vbo9McShYGRVdQ1g2NaXlwA5DNewW8ZLR5uFtJhtO81hwrNLcRm2S1dU4bi0Sva094aQCsTe0+bNdLhr2rDxibm53naT1Wrttt2fbg+FzVc8dPTNzyyHK0cBxLieDQLknosxEzO0NMuWuOs2t2WJrBqIcPooMEo3BxblmrXje6T6QDupNnW4BrAt81oiOSEfhuK2XJOpvHyVwoy8EHp4NpBV0br0k0kPEtabxn85hu0+IW1bzXs4ZtLizeOsT9/xWVo5rh3MxKK3Dt4B83Rn9oPgpNNR/UpdRwWY64p+krOwnFqerjEtLIyaM8WHaDycN7T0NipFbRbrCly4r4rct42l9y2cxBhBlAQEBAQEBBhBV+sbWQ+mmNLhxb2rNk8zgHBjrfQYDsLhxJvbdvuo2XPtO1V1w/hkZa+0y9vKFUYtjtXVm9XNLNxs9xyA9GD1R4BRbXtbvK+w6bFi8FYh5y1dxAQfXhOJS0s0c9O4slYczSPmCOIIuCOqzW01neHLNirlpNLdpTPE8NpcbBqMPyU2KEZp6J5DWTuttfC47Mx5edt5k+7k6x3Uu2XRzy3608p9Pmr6vopaeQxVDHwyDeyRpa7vseHVc5iY7plMlLRvWXTG0uIa0FzjuDdpPcAmzM2iPNJcE0CxOrI7OnkjYd8tQDFGBz9ba4fmgraMdpR8msxU89/kmYr6LR+GSGicysxWQZZZwLxQ/kjuPu7yRd1tgW83rjjaO6Pj0+XW2i1/dp6eqtamd8j3SSOL3uJc9zjcucTckqLM79XoKUitYiO0OpYbCAgIPtwrFailkEtLI+GQe8w7xycNzh0IIW1bTWd4csuHHljlvG8Lp0E1lx1hbT1obBVGwY4bIpTyF/ou6ceB4KZjzRbpLzWt4ZbD79OtfzhYS7qplAQEBAQEBAQRDWVpV+DqQ9kfxqbNHANl27PWlsfhuPEjquWa/LVO4fpP2jL17R3/s12e4kkkkk3JJNySd5J4lV72ERERtDCMiAgICDLTY3Gw7wUJjda2rPSaq9HxGSrldPDSwB7Gy2cc5zkDMfWIOS1rqVhvO0zPk8/xLS44vjrjjabT5PIGtzEAPVjomnm2J/wDyLT9ot8En/R8HnNvx/wAPCxnTnEqsFs1Q8RnfHEBGy3I5QC4d5K0tlvbvKTh4fp8XWtevrPVHFzThAQEBAQEBGF4arNOvSmtoqx34y0eykcdszANx5vA8wL8CpuHLv7svMcT0E4p9pSPdnv8AD/CyQpCoEBAQEBAQcXvABJsANpJ3AcSg1p060iOIVsk4J7EezgaeETSbG3AuN3ePRV2W/Nbd7LQ6aMGGK+feUeXNNEBAQEBAQTTCn9lo9XuGwz1UFPfiQwCUjyv5rtWdsUqvNHPrqR6RMoWuKzEBGRAQEBAQEBB20tQ+J7JInFkjHB7Ht3tcDcELMTs1vSL1mtu0tk9B9JW4jRsm2CUeznYPdlA226HYR39FYY789d3jNZpp0+Wa+Xl8khXRFEBAQEBBB9b2Oei4c6NhtLUnsW23iO15T9n1frhcc9+Wqx4Xg9rniZ7R1/s1+UB64QEBAQEBAQTTE2ZNHKG3/dq55T1LWuj+5d7dMUfNV4p319/hWIQtcFoIwIyICAgICAgICCYasNJPQa5oebU8+WGbkDf2b/Anyc5dsN+Wyt4npvbYd47x1j9WxKnvJCAgICDBQa/a3Mb9JxJ0bTeOmHYNtu7S95T35vV+ooGe3NbZ6vhOD2eDmnvbr9EIXFaCAgICAgICCw9LqfJo9g/D1nu+2HP+9SckbYqqXSW312X/AN9FeKMuhGBGRAQEBAQEBAQEYbG6ssf9Nw+MvN5ovYTX3ktAyuPe3Kb87qwxX5qvH8R0/sc8xHaesJYuqCICAg8vSfFhR0dRUut7Nji0HcZDsY3xcWjxWt7ctZl20+KcuWtI85auyyFzi55LnOJc5x3lxNyT4qtmd3uK1isREeTgsMiAgICAgICC2NYEFtHMJPL0QnpmpXE/NSsv8OHn9Bb9+yfX7qmuNyjbL7mjfZlYbCAgICAgICAgICCe6nMb9HxDsHG0dSOz6CVtzGf3m/WC76e21tvVUcXwc+HnjvX7L7upzy7KAgIKr16Yxlhp6Np2yOM8lvgZsYD0Li4/UUbU26cq74Lh3vbJPl0/FTShvSCAgICAgICAgu/WXBbR+nHweh/KPL96m5o/2/weX4dbfWzPrzKPLBe6h79HpZxxM7srDcQEBAQEBAQEBAQdlPM6N7JIzlexzXscN4c03afMBInad2tqxas1nzbTYHiTaqmgqGbpWMfbkSPWb4G48FZ1tzRu8NmxzjyTSfKdn3rZzEAoNcNZ+JekYrUm92xuFOzoIxZw+3nPiq/Nbe8vX8Mxez09fj1/FFVyWAgICAgICAgFCey+9aTbYFbl6KP1mqfm/hvJ8M/nI+qhFBesgWAQEBAQEBAQEBAQEF3ajsW7SjmpXH1oH5mD+7lubfbD/tBTdNbeuzzHGcPLli8ecfnH+FlqQpxAQas6TyB1fWubta6oqXA8wZnEFVl/FL2+ljbDSJ9IeYtUgQEBAQEBAQChPZfOt19sGA5vpx8ifuU7N/DeU4X/ADf4qGUF6sQEBAQEBAQEBAQEBBNNUeKej4pE0mzJ2up3bdmY+szxzNaPrLtgttdWcWxc+nmfTq2ECnvJsoPB03xz0GgqJwbSZckPWZ+xnkdvc0rTJblruk6TD7bNWn4tZSq17WGEZEBBz7N2XNY5b5c1vVzWva/O3BGOaN9vNwRkQEBAQld+uWW2E0w+KaAf5Mh+5Tc/geY4RXfUz8p+6kFCenEBAQEBAQEH2UWGSzMkdC0yFmW7GAukIdm2taBcgZdp4XHNbRWZjo5ZM9McxFp23/B8hFlq67sICAsDtpKh0UjJY9j2ObIw8nNcHD5hZidp3aZKxes1nzbWYfVtmhimZtZIxkjfzXNBH7VaRO8bvC3pNLTWfJ9Cy1VBr4r3ZqOmB9W0k7hzdfIzyGfzUTUz2hf8Ex+K/wBFSqK9AICDnDC57gyNrnvOxrWglxPIAb1nbdre0VjeZ2WXrfpRS02FUkXqxMZKSwbjI0RjOebvWft/KKkZ42iIUnCbe0yZMlu//wBVioy9EBAQEJXLrjkvhNB1kid/p3/zUzUeCHmuER+8W+U/dTAeCbKJMdHoa5ImdnJYdBAQEBAQEFl6jmE1NWRwg2dHF4sfkVJ0/eVJxrwU+atnggkOvmBIN99+N+qjyua7bRs4rDYQEBBsLqjxLt8KhaTd0LnwO7gczP1HNHgp+Cd6PIcUxcmon49UzXZAVVr0wdzo6esYLiMmGXo15ux3dcOH1go2pr0iV3wXNFbWxz59YU4ob0YgILS1H4G500tc8WjY0wR396R1i8jubYfX6KVpq9ZsoeNZ4isYo795dGvWrDqymiG+OEvPfI87PKMeaxqZ6xDfglNsdres7K0UZdiAgICC2tbUubCsKPxCN3+nH81Lz+CHneFRtqckfP7qlsFF3egisR1FhsICAgICAgtPUN/X1v6OH99ylabvKh454afV8OtbQuSnnkraZpdSykvky7exlJu644MJ233AkjZsvrnxbTzQ68L11b0jFeesdvirpR1yICwCC1dRGI2lq6UnY5rJ2Dq05X+YczyUvTT3hQcbxdK5PouNS93n3j6YQRyYdWtmtk7CYkngWsLg7vBAPgtb7cs7u+ltNc1Jr33hq+qx7gQEF4aksXZJRPpNglhe59uLo3m4d4OuPLmpuntHLs8vxjDNc3tPKf0V1rRqTJi9Wb3DSyMdA2NoI87qPmne8rjhdOXTV+KKLksBAQEBBZusqS+D4H1hjJ7xTxfzUrNPuVUfDY/es3z/AFlWSirwQEBAQEBAQWbqJktWVLecAd9mRo/iUnTd5UfG4/26z8Vj6xqx0GFVj2Zg7IIwW3uO0e1hNxu2OO1SMs7UlT6GkX1FIn1a1lVz2ggICCT6tsR9HxWkcTZr39g7qJRkF/rFp8F0wzteEDiWL2mnt8OrZGysXj9lX659KBHEMPhPtJQ185Huw39Vne4jyHVRtRk2jlhdcI0nPf21u0dvmpdQ3pRACErF0HwGqpsWpJKZsr6WRglFRlIjdTSRklryNgcDsy/E0dFIx1tF4mOyl1uox5dNat+lonbb4vF1nYVJTYpUdocwmcamN3Nkjjs8CC3wWmau15S+GZq5NPXby6fgii5J4gICAgsTWE++EYF+hd8o4gpObwVU3D4/ec3z/WVdqMuRAQEBAQEBBPtSclsVI+KCZv6zHfwrvp595UcZjfTx818Sxh7S14DmkEOa4Agg7wQd4U55iJmJ3hRutrRCnoXQz0g7OOZz2uhuS1rwAbsvtANzs4bLKFnxxXrD0vCtZfNvS/XbzV2o65EBB200xjeyRv0mOa9ve0gj5hZidp3aXrFqzE+bZ38Pxcx5qx5nivYWa6aW1T5q+skkJLjNKNvANcWtHg0AeCgXne0zL1+jpFMFIj0h5C0SRAQbEappS7B6W+3KZ2eAmfb5EDwVhgn3IeP4nWI1Vvp9kW180fq0U44GaJ3iGub+69ctTHaU/gl/evX5Sp6R1gosRuvclprG8OAm5hbcrlGf1hyEoWOWW8ZquQeOBWNpbxkrPaWVhununL74PgX6OceXZj7lIy+Cqo0MbarN84/VAQVwWsWiezKw2EHB0gGxbRXdxtlis7bOJm6LPK19v6Qx2xTla+3t5OJkKztDWctvV3MOwLSe6TjnesJjqnlLcZpLbndu093YSH9oC6YJ99B4rG+mt9Puv/FcRjpoJJ5zlijaXOPG3AAcSTYAcyp8zERvLymPHbJeKV7y1y010qlxOo7WQZIm3bBFe+Rh3kni42Fz0HJV+TJN5ew0WkrpqbR3nvKPLmmCAgyATsFyTsAG8nkEhiZiI3Xt/wDm6rl81P5ZeS9tRW+tHA3UmJTOt7KcmoiPA5jeRveHk7ORCjZqctl7wzURlwRHnXoiC4rEQEGxGqSPLg9Lf3jO7znfb5AKwweCHj+KTvqrfT7Q8zXiW/g2LN9L0iPJ39nJf5XWmo8Lvwbf9onb0/soebcole70ebwuhouVujRG87OyZtrWWtZ3dc1Irts4x7wsz2c6eKH0LmnJxpgb4Ngf5tWPJ7Au+TwVVOjj96zR8v1QVjAFxmd1lTHFXJYdBB0T71vXsiZvE4sbcrMzs0pXmnZ2TM2bFisu2WkRG8OlbI76mDYFznum06VhOdT+GyS4pFM1p7KASvkfb1QTG5jW35kvBtyBXbBXe+6t4vmrXTzXzlYmuqctwrKPfmhYe4Zn/tYF31E+4qeEV31MT6RKg1BerEBAQSXVxQCoxWjY4XaH9q7laNpeL9LtA8V0xRveEHiOT2entMfL8WyasXjkP1qYG2rw2V1va04NRGeNmi8jfFt9nMBcs1eaqfw3UTizx6T0lruq97AQEYbQ6IUZgw+jiOxzYYsw/LLQXfMlWdI2rEPEam/Pmtb4yg2vmX8Wo2c5ZHfZZb+NcNT2hZ8Er/uWn4fqpWXcVEr3egy+F1Qjat7dnHFG9nZMNi1r3ds0e66ot4W09kfH4ofQuaamWlDr4Lgn/sB5TNC7X/h1+qs0sbavN9ENXFZiAg6Jt66V7IeXxOUA4rWzpgjzdjxsKxHd1vG9ZfMAuiFHV6mF0nbTwwjZ2kkUVxvGd4b965xG8peW/s8c29I/RtNQUUUETIoGtjjYA1rWiwAH39VZxERGzw972vbmtPVCtdUObC83wTRO8w5v8S46iPcWXCLban5xKhFBerEBYBBZeouizVlRMd0UIZ9aR4t8o3ealaaPemVJxu+2OtfWfsu1S+rzb5sVa0084kOVhjkD3DaQ3Icx8rpPZtTeLRMNSpZLk5bhtzlB324XI4qv2h6/2l5jq68xWWN5SjV5o/8AhGtEDnBrWt7d9xfMxsjA9nS4edvRbUx81nDU6ycGOfPfo2ZAU55ZVevqEmKik91r5mH85zWEfuOUbU9oXnBLRz3j4Qpt+4qJHd6C8e7LrgG9bWccEd5djhsK1ju73jesumHetrdkbDHvO9aJaWaRH+hsE78T/wBw1db+Cv1V2m/ms3/X7ImuSxEBB88u8rpHZCyeKXcwWAWk90rHXasOSw3dEbfWXSZ6IeOvv7Pe0P8A+pUF/wC1Uv8A9mrGPxQ31n8vf5T9m0SsniUe0/w01OGVcTQS7s+0YBvL4yJAB35beK55Y3pKVosvs89bfH79Gs6rntYEBYBZF56kcO7PD5JyNs0rrHnHGMo/W7RTtPXau7y3GMvNmivpH3WKu6p3cZow9rmuAc1wLXA7i0ixHkhE7Kax/UtJnc7DpmFhNxFUXDmjkHtBzeICj2w+i3xcTjba8fgi9RqtxhpsKcSD4mTQ2P2ng/JaeyslxxDBPn+Sy9UmhEmHskqKxuSrkvGGZmOyQgg72ki7iAd+5o6rtipy9ZVmu1UZZite0fdYq6oCM6xsDNbh00TBmlZaaHie0ZtyjqWlzfrLnlpzV2TNBn9jnrae3afq1sVc9l3hxjbYLMzvLTFXarksOjriG0rayPhjaZdi1SEr0iP9D4IP/Jf7lq638Ffqr9P/ADWb/r9kTBXNPi0T2ZWGRB0lt3LffoizXfI7lolCDAbtus79NnPk97eEhwzDZaauwwyjK6V9JUsbxEbqizL9Tkv3ELeKzFo3RsuauXDk5fLePybMqxeNRrWPiBp8Kq5GkhxYImkbCDK4R3B5gOJ8FzyztSUvQY/aaitZ9ft1a1que0EBYHKNhcQGglxIAA3kncAswxaYiN5bSaNYYKSjp6YWvHG1rrbi+13nxcSfFWdK8tYh4bPl9rktf1l6a2chAQEBAQYKDXjWlo/6FiDzGLQz3nj5Ak+0Z4O29A4KBnpy2et4Xqfa4dp716f2Q5cVkICMbCMpXpOLYVgo/Irj51AXW/gqrtN11Ob6fZEmMsuczum0xxXs5LDoICGwgIBRiey7MR0efW43h9VG0+gsp6ecSj6Hs3OcxgPO5Zs5EqbNJteJ8nmcepjFpMmOfFMzG3zWYpCnQHXXUZcLDfjniZ5Ne/8AgXDUT7i04PXfUb+kSoVQXqxAWBN9UmAGqxBsrxeGmtM48DLf2TfMF31F3wU5rb+ir4rqPZYeWO9un082wKnvKMoCAgICAgIKp18tHY0RscwfMA6xsAWtu2/M2Bt+SeSjantC74JM89vkpxQ3pBAQEEr0uP4jgzeVPM77U7v5Ltk8NVdo/wCNmn4oouKxEYEZEBAQTbV3oG/EXiafNHRNO1250rhvYzpzdw3Dbu7YsXN1nsq+IcQjBHJXrb7L9pKZkUbI4mhkbAGMY3Y1rQLABT4jbo8ra02nee7tRhWOvaOQ0dO4ZRC2U57n1jI5tmBo47O0Pgo+oiZhb8HyVpknfvspPtAofLL0ntashw6JtLMXrPm+nD6KSoljhgaZJZCGsY3eSf2Ab78ACUiszO0MZMtcdZtaekNk9C9G2YdSMgbZz/pzSD35TvPcLADoArHHTkrs8bq9TOoyTefp8nurdGZQEBAQEBAQeHplgQr6Kam2B7gHROdubK03aTbcOB6ErTJXmrskaTPODLF/x+SnMc1W11NTicFlQ4E9rFAHFzG8HC4BfxuANnXbaJbBaI3eiw8Ww5L8s9PjKC2XBaQIyIJfpzHlpcH60TT5vJ+9dsnhr8lboJ3yZv8AyRBcVkIwIyICCxNANW8lWW1FcHQ0u9rDdssw6cWM67zw5qRiwTPW3ZTa7ikYvcxdbevlC8KanZGxscTWsjaA1jGgBrWgbAANwU2I2jaHmrWm07z3diMCCrtfzz6FSt4GcnxETrftK4Zuyy4X/En5KOUZeiC+NRNGBh0krmtzOqJcjiBmDOzjaQDvG0FSsMe7uouJXmcu3wWUuytZQEBAQEBAQEBAQRzHtB8PrSXzwtEp2mWL2chPNxbsce8Fc7Yq27wl4ddnw9K26ek9YQ+s1LwH+oqpWfpWNk/dLVynTR5SsKcbyR4qxPy6f3fNHqU2+tWXH5NPY+ZkKx+zfFvPHJ26U/P/AA+zWJoJPLSUDKAdu+lZ6OWksa58eVoD/WIGws3X95Zy4pmI28nLQa+lMt5ydObr9UCGrfGP7Kf8WD/kXD2N/Rbf6ppf6vyl1HV7i39lk+1Gf4k9jf0Z/wBS039f3dkWrjF3bqVw6ukhA+b09jf0Ynimlj/l+Uvbw3U/XPP4xJBA3jYukf8AZAA/WW8aa3mjZONYo8ETP5J/o1q2oKJwkc01UwsRJPYtadm1jNw2i9zcjmu9MNaqnUcTzZunaPgmYC7K9lAQYQdFXRRTNyzxxyt+GRrXjycEZi0xO8S8Gt0BwqYWfSQN/RAxH/LIWk46z5O9dVmr2tKN4lqZoH3NPJUU54Nu2SMeDhm/WWk4apNOJZY77SlWg+jxw2jbSukE2V8ju0DS24c642XNj4rpSvLGyLqM3tcnPts99bODKAg/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34956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3560" name="Picture 8" descr="deserter%20clip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772816"/>
            <a:ext cx="4039649" cy="4320480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86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encrypted-tbn2.gstatic.com/images?q=tbn:ANd9GcRJ_zs9ngwNd3O2HztjGgT4PP9Arh-bOCw-GdOr6Vzz6UNKLdx2b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628800"/>
            <a:ext cx="3228975" cy="3743325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68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encrypted-tbn1.gstatic.com/images?q=tbn:ANd9GcSQepcbOL1k7iCfhOrDYB6ZkD-MyV1E2iosKfXmJpmfaYwxeKwsM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772816"/>
            <a:ext cx="5038725" cy="3743325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67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data:image/jpeg;base64,/9j/4AAQSkZJRgABAQAAAQABAAD/2wCEAAkGBxQSEBUUEhQVEBIVFhYVEhAVFxQWFxgVFBEWFhUUFxQYHSggGBsmGxUVITIhJSotNDIuGB8zODMsNygtMCsBCgoKDg0OGxAQGywmICQsLC4yLS8sLCw0NDQsLDQsNCwyLTAsLywsLy8sLCwsLCwtLCwsLCwsLCwsLCwsLDQuLP/AABEIAMIBAwMBEQACEQEDEQH/xAAcAAEAAgMBAQEAAAAAAAAAAAAABQYDBAcBAgj/xABFEAACAQMBBAcEBQgIBwAAAAABAgADBBEhBRIxQQYHE1FhcYEiMkKRUmKSobEUI3OCorLB0TNDRGNys+HwCBUkU8LD4v/EABoBAQADAQEBAAAAAAAAAAAAAAACBAUDAQb/xAAzEQEAAgEDAgMGBAYDAQAAAAAAAQIDBBEhEjFBUWEFE3GRofAigbHRFCMyQlLxFcHhQ//aAAwDAQACEQMRAD8A7jAQEBAQEBAQEBAQEBAQEBAQEBAQEBAQEBAQEBAQEBAQEBAQEBAQEBAQEBAQEBAQPijVV1DIwdWGVZSCCDzBHEQPuAgICAgICAgICAgICAgICAgICAgICAgICAgICAgYrm4SmjPUZaaKCzu5CqoHEljoB4wKxR6x9nNUCCud1m3FrmnVWgX+j25Xcz64gYtubd/KAaVAkUTpUr8O0XmlL6p5v3e7nO8t3T6WbT1X7IzZDiq1vmpQJpuNezXRKjEgBGp8GLHC5xva6ES3qMNJrNp7+aMTLpMx3QgQG1ekqoxSiBXqA4c5xTTB1DOAct9UZPfu5zO+HT2ydu3m8mdkeemwpEflSJTVjuh0qAnP6NgpPku8fCTy6W1PGP0edULE+16CqrtWpKrgMjM6KGVhkEZOoMqpNulUDAFSGU8GBBB8iIH1AQEBAQEBAQEBAQEBAQEBAQEBAQEBAwX14lGm1Wqy06aAs7sQAAOZJgcO6xete1v7Kpa0KbfnF3jVrjdAKMGVUVN7ecleZA8Z7EDmlM3NW2FKndVHoFqdNbR62A1VjnC0N8gKp132AEnGPeOHm60bH27u2wYbQr0rpMK9tXC1EZl+FVYDdBA1OcjnyzZjPFKdU3nePDuheYrG8wtHRnrFt2qUKl2hpBahSoww1IVN0hagwckAkHUYGc5JUTll1tc1Yp2nvt9/ohTJXr6fHbdeLvp5bXNTsbS5RtPaKtuux+imcHAGpK/MYOZ6XFS872n8nW0y16tRiCGq1cHIINargg8R700fcYv8YQ3lrpZqAAN5QNAA9QADuADTp0wIW42Ka125qHeorTWmAdW1O8VX6J7244IA1GRQzaL3+eLZOaxHb1cb4oveJt2jw9fNI3FgEpbtBVpAD3EVQCAOHDul2a7RtV2R9jtrsslg45mrbns6vmQPZrYHBXBlDLgraN47vJifCVm2J0lr0ryhQr1VvLa6XetbsKqN7hZd8LhTnGNBxZe8gZfVaL9M9p5iXPHntOTot49pX6dVogICAgICAgICAgICAgICAgICBhuLtKeN90p5zjeYLnHHGePGBzHrG6z0S2ens5mq1mZKYu6YBpIzMDhWbR2Kg43cjXOdJ7ETPZHqiZ2UrpfsTaLUXr3V4l4tKkx7OqhCr7JBZKYG52gycMRmXLaW2OJtvE8HVuhdnbarU7SjRe2trykFDIMneXOWG8TlQ/tHQThbW0xVit9pccmfFSfxWQ1jsnfpoKqKm5vg4GHfeYEF2B1A1AGky8+u4iuP5qeo1+3GP5ty22TSRiFUuTj2CN/nxxjTzMqzny5I/wC+yrbUZ8sR6ePZDbasmWqd9hTUe6pB0B4AKoI+WkuYL7V2iN5+/Ff0+Tam0RMz4+vru06Fm77xoh37JTUd1XdCKupYkHTzl2kWtG+3ZdrM7cpTo/UsSd2/SuC2oro5IweBZMZ9RnynbHOP/wCm/wAXs7+C0G/Ozd2rY3iXtqfes3cGoo71HEeYAxpkGd5v7n8VLbx5TKMzHit+zemlo6l991DkMB2VUkfm0BBKqQSGDDTPCdf+Q09Z2tbaXG+WlZ6bTG6esb+nWXepOKgGhxxB44ZTqp85bx5aZI3pO8JRMTG8Kvtgii1Qn3Vy2PDGQB88ThkmKbzPaEt/GXx0tY0KdhQVita3oI7MOKVWKsCM8wyZx5T5nWZZram3eOfmydTlmt62jvHPzdf6J7aF7Z06+ArMCKij4aiEq4HhkZHgRLtLResWjxbGO8XrFo8UxJJkBAQEBAQEBAQEBAQEBAQEDnvSfresLUFaTi7rDI3UzuAg49qpgjl8OfTjI2mY7Ruja0xHEbuQ7Z6U0do7QSptKqr26Um3KdJaqqrMf6MYG/ngScnUYzid8MUi38yePTf5PI6tuULtdbGtWp07Gk6Llu0d2Y7wABGFJJA468dZDV5cVK9VI7OebLOKk2lnOyRu7na1t08V39D5jGJlfx+X0+v7sv8A5DL5R9/mkLWkcBaYLBQF04DAxqx0z98qzW1p6p8VaaWvM2njdI0dl5/pG/UTIHq3E+mJKK1hKK1r25+P7f7Zrq4p26aDGhIRRqcDU/6mTiJtLpETaeVOu7hrtGFKjWrOWyXVCQG7vZzgY08sS9g0uWL9UdvKN5XsOmyUydczG3bZJbK2ncrZXFpRtKaGnTqG8qMcVN3DBmKswJIGmmcaaazVpe8Umla/Fe25RS0q91b0UZqYpUgVpndG/jeOcsBkjJOmceEzc+uiv4JjsqZtbTFaa7TMtqn0fpboDZLDiwJGfSUJ1mTfeOyhb2hl6pmvbyb9qqKoRCMDkDk8dcyveb2nqsq5Jvaeu/i3LW5ek4emxRxwYcxzVh8S+B/HWdNPqcmnt1Ul7hzWxTvX5LFY7VpXFwr3QFOnSQ1Xp5yK1Wnjs6a88E+1g81A14zZy+0seesRPHjP5eH5tKdZjvXb5/sgNo3r16r1ahy7sWb14AeAGB6TByXm9ptPiyr2m1pmXTupS6zSuaWfdqJUx+kQp/6Zp6K2+Pbyls+zrb4tvKXSpcXyAgICAgICAgICAgIFT6TdP7a0Y0xm4rA4alTxhT/eVDovkMnwnHLnpj7y4ZtTjxf1Tz5I+h1hORk2mVPBqdYP+KKPvkI1VfKXONZSfCfp+77uOsmii5e3uU8D+T6nuB7We/xWOI3knWY4jeVA6U9OLi8yg/6egdDSQks4/vH0yPqjA113pTza21uKcQoZ9fa/FOI+v/ihXGxlzv0j2dTXXiDnjkHh6TzDrb04nmEcOvvXi/MfVj2VblGqNVVELEBQMY0GpHnpGe8XisUmZS1OSMkVrjmZ23TNG2d/dU472yq/eMn0BnCKT4qsY58UjQ2Uo987/wBXgvy5+p9JKNo7JxtHZvquBgaAcAIGjtbaiUF9ojePAHgPE45fj+EqUm3ZOlJt2Vk7col9Wdyxw7KmWx3KpIHkOGs749Le9495xHo7U0eW9om/ER9/cpHof0pq2lKtQpWtSuqu1UFzuGnTKgA1PZIHAHiOM3sOeccTWI9WtMeLR2pcXF3ddu1FLfeUJUCk+2n1xnU4wOA90d0y9Vr6ZN9p59FHNrMXRNYnn0fOwUKoyHXccgEeIBx56zO1Uxa0WjxhQ1sxa0XjxhO7Pse19pv6Icvp/wDz+PlxhSvTzPdDHTp5nv8Aoma9sjrusoI5Du8iOB8RJ7y6RMwi62yGHuMGHJX0P2hx+UjNKz6ITjpPo0a6MhAdSpY4XgQcceB0HicSE45iN3O2GYjfeHk5OS/dTNzu3tWn/wByhvetKooH+a00dBP9UNX2Zb+qvwdimi1SAgICAgICAgICAgV3p/toWlhVcOKdVx2VA5AbtKnsgoOZUEt+qZDJbppNnPLfopNvKHARMGZmZ3l81MzM7yzW109M5RmQ+BI+Y5z2LTHYraa9pSQ6QMy7tenTrr4gq3oy8PlOnvd+LRu7e/mY2tG4osqnE17Y/q1UH4NH8qfOD+Tbzj6lXYikZo3NCsPos3Yv9mrgffE4o/ttH6E4Y71tE/T9UPubrEglW4EgkcPI4kYvasbIRktWOl9ds/03+ce8k97b0+R2r/Tf7Rj3k/cHvbenyhp315uDJd/El6hABOASAdfLn8yOuPrvP+nbF7zJPH6Qh7/aFJ6Rprvux13sZORrk5+XgD6S3gwZfedVl7Bp80ZYvfhbej/TPsLOmKOz3fs1C1KyjdQuOJLhDqSc68zN3HqYpj4r28V+YiO8oa6u6tzfNcNRFAOoWou9nO6Buk959leXKY2u1lMsT0zzPkz9XqMdsU1rblvTHZDZ2fY9qcnSkDr9c8wPq959O+d6U25nusY6dP4p7/f3CeAxw0HdJJvYGjtDaIp+yvtVO7kvix/hxP3xO0RvJO0RvKFYksWY7zHix+4Ach4Tja82V73mxIILP1aXO5tSh3P2lMnwNFmH7SLLuhnbJt6L/s622WY84d5mq2yAgICAgICAgICAgfnnr32w1Xaa0QTuW1NcDuq1PbZvPd7Mek8mImNpeTETG0qrabVRhh/Ybx90+R5esycukvWfw8ww82hyUnevMJAGVVIngQEBAQMVRzndXjxJ5Ad/ifCTiI23lKsRtvPZiuLRXp1ENSnTwhdnqOq5YDKjU6sxXAH8BL2iwXy3699oj72he0eO98kZPCPvZP8ARTp1ZW1jSR8rVRSHp06ZJJDH2t7AUlhgnXmZ9Hh1OOmOInu15rO6rbHuCzVlQOlsajVaNNtAu9kcBoW3d0eGD3zB9oZt46KzxvPDO9o5PwxWJ+MJSZLJZ7CzNU66UxoT9Ig6qPDvPoNc470ptzKxjx9P4rfL/v8Ab73sCqAMAYA0AHADukkx2ABJIAGpJ0AHiZ6RG6HvNqltKWg51CNf1AfxPoOcja0V+KNrxX1lHquP95JPMk8z4zhMzM7yr2tNp3l7PHhA2tkX/wCT3NCqTgJWpE+I7VQw9VJHrLGl397Gy1opn39dvvh+lptPoCAgICAgICAgICAgcx6z+rD8tdrq0IS6IHaU3JCVd1QoOfgfdAHccDOOMDhG09nVbeqaVem1GqvGm4wcd45MPEZEDFQuGT3GK+HL5HSc8mGmT+qHHLgx5P6oSdvtr6a4+svD5Hh98o5NDP8AZLOy+zZjnHPz+/2b1O/ptwdfInB+RlW2DJXvWVK2my171l699THF1+YP4TyMOSe1ZK6fLbtWfkwNtakOBJ8lP8cTrGjyz4fV2jQZ58PrDGu1wzBURmJ0GSAPuzpJW0c1r1WtGydtBaleq9oiGS82eaiYDlGzlmHxEjmM8O6c8eaKW323ccWojHbfp3hHWWymoOXalRuwCPzTmopOfiAUgHxBJ8pq4dVimvXO3HhP3y1sesxXr1TOzPsRD2lXNLshvFqakH2QxOVDHjoF+Uqa7LFojpnjnhT1+WLVr024TMzWY9tlV2IZ1RFPtksASeO4NdPE/LXhYx4p26phZxYZ26pj4fv9/wC5g7TooAFO8AMKtMEjA4AH3R85KfWU587T9/q1K213PuKEHe3tH7I0HzMhN6x6uc5KR6/Ro1WLnLsXPLPAeSjQeeJCckzw52y2njsTm5kBAwXd2tJd5zgchzPgBOmPHbJO1XTFivlt01hVNqbVasR8Kg5UDjnvJ75rYNPGL4tzTaWuGN+8v2ba1d6mrfSVW+YBlhaZYCAgICAgICAgICAgRO39hW95T7O5opXTlvDVSRjKOPaQ+IInrxyjpJ1Mrq1lXK/3FfUeS1VGR6g+cbG7ne1uh19bE9rbVCB8dMdqvnlMkDzAjaTeECeODoRxHMeYnj0gbtrsyo/LcHe3H0Xj88Srl1eOnEcyp5dbjpxXmfT901ZbPWnw1bmx4/6CZmXUWyTyy82XJmn8U8eTZKzlurzWYeQiQPcQ96ZNyN0uiTEPNojxeQiQEBAitp7aWnlV9t+7kPM/wlvDpbX5niF3T6K2Tm3EKtc3LVG3nOT/AL0A5TUpStI2q2seOuOvTWC2oNUdURS7uwVEGpLMcAAd5Jk037YsqW5TRTxVVU+igQM0BAQEBAQEBAQEBAQPlxA1K6SUIyi7qlJRKMwqHSy2oig9SvSSqFGQrqpyToqgkaEkgesla0VrMz4Odp6Y3coo2iKxYKoYnJ3RgDPJR8I8J89mz3yTz28mJl1N8s8zx5NoGV9nkWh7PEt4Mw83h4SJ7yjNqvN6NnnX5Q83p7sjN5eQjuQEBA+XcAEk4A1JPdPYiZnaHsRMztCr7V24z5Wn7Cd/xH+Qmrg0kU5tzLZ02hrT8V+ZQ0uNBdOiPVjf35DCn+T0Dj8/WBUEaaouN59OGBjxEDvnQXq3tNmAOg7e5xg3NQDIyNRTXhTHHhr3kwLnAQEBAQEBAQEBAQEBAQMVRJ68adejPYl45t1sV9ynQpcO0dnPiKSj2ftVFP6sq668xi2jxUtdM1xTt4uczFYhAQEBAQEBAQEBAj7uwr3lZLW2Q1Hb2n5BVzoXbgqjx8Oc0dDi33u1PZ2KOck/CFx2V1GkhTcXWD8aUqeR4gOx18930mns1d3SOi/VzYWWGp0RUqD+urYqPnvGRuqf8IE8F0RZ4PuHpAQEBAQEBAQEBAQEBAQEDG6Q8cb/AOI2gRbWjjTFZxkd7UwR+6Ynk2ieJcXttu1k0yHH1hn7+MrX0mO3ht8FTJocNvDb4JCj0mHx0yPFTn7jK1tBP9sqtvZk/wBtvm3aW3qJ4sV8wf4ZnG2jyx4K9tBmjw3/ADblK9pt7rqfDIz8pxtivXvEq9sOSvess85uZAQEBA0tpbSSiNdWPBBxPn3Cd8OC2WeO3msYNNfNPHbzVm52zVc53ig5Kun38TNOmlx1jtv8Wxj0eKkbbb/F+gepWxU7MWuV/O1nftavN+zqMieQAGMd+TxJlila0rtV2rjrSOmvZ0elRnu6bYVJ49fcBAQEBAQEBAQEBAQEBAQEBAQKt1kdFf8AmWz3oAhaoIqUGbgKiZwD3AgsueW9nlA/K229hXNm+5c0alBtQN9SAcc1bgw8QTAjoCAgTGwdqdmdxz7B4E/Cf5SnqtP1x1V7qGt0vvI6qRz+qeba1Ef1g+8/gJQjTZf8WZGkzT/axnblD6ef1W/lJfwmXy+sJ/wOf/H6wxP0hpDhvN5D+Zk40WSfJOPZ+ae+zSuukhIxTTB+kxz+zO1NDG/4pWMfs2Ine8/lCCq1CxJYkk8SZfrWKxtDTrWKxtHZPdD+h11tKqEt6Z3AcVK7Aimg57zczg+6NZ69fq7o9sVLO1pW9PVKSBAx0LEe8x8Scn1gSYED2AgICAgICAgICAgICAgICAgICAgYrm2SopSoi1EPFHAZT5g6GBSNt9UWy7jJFE2zn4qDFPlTOUH2YFI2r/w/nU214PBK1PHzqIf/ABgVa+6lNqU/cSjX/R1VH+YFgQ1fqy2qnGyqn/CUf91jA026CbSH9huvSi5/AQPV6B7SP9hufWk4/EQN+26rdrPws3H+NqSfvMIFm2T1EXtQjt61G2XngtVf7IAX9qB0To51MbPtiGqhr2oOdU4TPhSXQjwbegdDt6C01CIqoijCooCqB3ADQQMk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P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484" name="Picture 4" descr="http://www.clker.com/cliparts/l/b/A/t/e/t/forest-green-tennis-shoes-md.png">
            <a:hlinkClick r:id="rId3" tooltip="Download as SVG 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2204864"/>
            <a:ext cx="5760640" cy="3312368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99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data:image/jpeg;base64,/9j/4AAQSkZJRgABAQAAAQABAAD/2wCEAAkGBxIQEhUUExIWFhUWGRcYGBgYFxcYFRUYGBQWFxcZFhYZHCggGBwlHBQXITEhJikrLi4uGB8zODMsNygtLisBCgoKDg0OGxAQGywmICY0LCw0Miw0LDQvNDg0LCwsLC0vLCwsLCwvNC8sLCwsLCwsLCwsNDQsLCwsLCwsLCwsLP/AABEIAMwAzAMBEQACEQEDEQH/xAAcAAABBQEBAQAAAAAAAAAAAAAAAwQFBgcCAQj/xAA9EAABAwIEBAEJBwMEAwEAAAABAAIDBBEFITFBBhJRYXEHEyIyQlKBkbEUI2JyocHRM+HwQ1PC0oKispL/xAAbAQEAAQUBAAAAAAAAAAAAAAAAAwIEBQYHAf/EADgRAAICAAQEAgkEAQMFAQAAAAABAgMEBREhEjFBUQYTIjJhcYGhscHRFJHh8CNCUnJDU2KS8ST/2gAMAwEAAhEDEQA/ANxQAgBACAEAIAQAgPHOsgK1jfGtLSO5ZJWtJ2vn8l7GLk9EtT1JvkOsF4np6oXika4diCvDwmwboD1ACAQqqpsYu42QFUrPKLRRP5HTMBGRz08eiqUZNapHqTe6LJhmKRztDmOBBzBBuCqTwfIAQAgBACAEAIAQAgBACAEAICPxPF4qdpc9waBqSQAEBUJvKrQNdYzDxzt87Kpwklq0euLXQsWDcU01ULxSNcOxBVJ4TbXA6ICu8dYv9kpZJN2tJHyXqWr0QW5gjS5xL3nmkfm5x1JO3gNLLf8ABYSGGqUYrfqzZcPTGqCSO4JHwvEsLuSQbjR1tnDcKLHZdXiYPbSXRlGIwsLV7e5uPAfEra2BrtHaOG4cMiCtGnCUJOMuaNelFxejLWqTwTnlDQSdkBiXlB4ofUzOgjcRGz+oWmxJ2YDt1KzOU5csTLjn6q+ZfYLC+a+KXJFRZGGiwAA6LcIQjCPDFaIzsYqK0RaPJtizqerEN/u5AXAbNcCL27G9/gtTzzBwqsVkFopfUwuYUKElKPU3VjrgFYIxwhVVrIxdxAQFPxXymUUDi10zbjKwNz+iAdYLx/SVR5WSNv0vY/IqqUZR9ZaHrTXMtcMocLgqk8FEAIAQAgBACAEA1xKo83G53QID554hxd9fM57zeMOIjZ7NgbcxG5JW15PlsPLV9i1b5ewzOBwseFWS5jCSMOFiMv8ANFnbaoWwcJrVMyMoqS0ZKYEI5HhriYagf05o/RMgGzxo5w6HVcszzL8Tk9vmUtyqffp7C0lhq5vgmt+j/vUveCcZy0r2w1gABIDJh/Tf0B9x3YqjB4+rEr0dn2MViMLOh78u498p8gqKJ/Ib3afor9PR6lsno9TIaaTmY09QF0aixWVxmuqNorkpRUkKKUrJfg3GTRVbTf7uUhrugfo0/HT5LWM+wej/AFEfc/szEZjR/wBRfE3+knD2hw3WtGKKd5TOI/ssBDc3u9Fo6uOn8/BSVVStmoR5sqhBzkorqYvCywzNybknq4m5PzXQcNh40VKuPQ2aqtVwUUdqckH/AAoC6vit7DST/wCRAH0K1fxDanKFfbcxGZzWsYmxcQ8WxUcQ5jdxyDRm5x6NAzJWtOSitWYtJt6Iz7Faqaqa6WseYYBn5pps4jbzjhufdHzWBxGazssVOFWre2v4RlaMvUY8d37FNk5XuBEbY2N/pxgD0R1d1cR8l0bIMj/Rw8298Vr569PYi+rqXraadl2/kJIg7XUaEZEHqDss/dRXdHhsWqJbK42LSSNR8lXEckodBK7mdHYc27mn1Se+3wWi4/C/prnX05r3Gu4mnyrHE05WZACAEAIAQHEsgaLlAVXF+P6KmdyyTMBGovmPG2i9UW1qj3RjOt4vpayB4hmY42PquBOnReHhidK6xezdjiPgTcH9f0W65LiFZhlHrHb8GfwFqnUl1Ww4WXL05kZftbMEagjQjuFBiMPXiKnVYtU9imcVJaMteA4s2qYYJw0vtmCPRlb7wHXqFxjPsktyq/ijrwPk/seQlxf47Of1Oa8y0bHNuZKU9c3wfH2mfRT5dmiu0rt9bv3/AJMTjMA6/Thy+hSqOQNkfHfIkvZ4HUD4/VdFyHFawdEum6+5Ll12sXWx8tiMocyxhwIO/wCnQqO2qNsHCXJlM4KcXF9TVPJxxXz0xZKfvIrtd3tofiLFc+xNEqLZVy6Gs21uubiygcVYua2rc+/3cZLWdCdHO/b5rYMhwezxEvcvuzJ5dR/1H8CMWymVOZHhoJOgFyqZzUIuUuSPJSUVqxThSudG4vY3nnlJ5W9BsSdmgalc4zHHRc532PRf3RGuS48Ra+Hmy50tCIrz1Dw+WxLnnJsY3DBsP1K0nGY63Fz4I8uiM5h8LDDx4nz7lUxfE3Vb7m4iafu2nf8AG7v0Gy6Z4X8ORwUFiLl/kfy/krWtj4ny6L7jVbmSggLH5L6xrJ5ZXEBuQB2s3f53WiZriFdiZOPJbfsa7jLFZa2umxoU/lNoGO5TPHfs4H6LHpN7Itkm+RY8Hx6GqaHRva4HcEELw8JVACAEBQPKpj76aHljNnyEMB6X1PwF1PhaPPujX3ZJTX5k1HuY8IhYg531JzLr6kndb/Vh66q/LitjZIVRhHhS2HGFw05cIpm8t8opmnlewnRjnDUdL+BXPPEWUYjAyeKwjfB1jz0/gtp4er1Zrbo+3sGfEuBVNE/zzbyxj1nAelb8YH1Cssl8QKNqfJ9V0Zayw9mElxw3idUlS2Voc03B/TsV1DD4iF8FOD2MnVZGyPFEVUxIeOabgglrmm7XDVp6hWmNwVWMplTatUyicOJFy4fxoVLSx4AlaPSbs4e83qD02XE87ya7LL+GXqvkyquzi9GXP6lW4v4VfCftFKCWtPM6Mat94s7W2WRyTO5VWxVj3XJ9/YzHYjCOqfnVdOaGdPMJGhzdCLrsNNsbYKceTL+E1OKkuoopSsZS1kkclonWdIOR3hrzfD91r+aYSOJugo+ty+H8GMxdKtnFLmO4ow0ADQLO11xrgoR5IyMIqMVFHSrKhjV08tVI2nhFyfSedmtHvHYLVfE2aV4ary2+fP7IsMXxWtUw5vmaFgWCxUUZzu613yOyvb6NHRckxeMsxVmr5dEXeHw8MPDb4srWOYuat1m5QNOQ/wBwj2j+HoPiuj+FfDPkJYvEr0nyXb2nmvmvV+r09vt/AwW/EoICLr6h8rxBA0vkdkeXPlHjt4rW88ziGGg64y0fV9vZ7zH4q+TflVbsskXD8dJAHVby/ZsLDZrnWyad3n9FzmOOxOOuVGEjz69ff7CivAQqjxW7vsRbY7uLy1rScg1os1jdmt/nddSyfKIYCrTXWb5tl7VUo7tb/wB2JThvFXUVQxzDZj3Br27G+QcBsbq1zzAw8vz4rRrn7SxzDDx4fMXM+haGbnYHdQtVMOOEAIDIvLVGQI37McCfDQ/oVdYK5U4iE3yTJsPPgsjJmfgroRsx49gcCCLgqmcIzi4yWqZ40mtGWHhnG8xTzG98o3n2h7jvxfVch8T+HJYGzz6F/jfyKK5OD4Jcuj+w3x/hPzZM9ILHV8Psv6lnR31UeQeJbMFYo2vWLI54d1S8yr4r8e0g4Jg8XHgQciDuCNiuu4fEV4itWVvVMlrsjNaoUU5WeZghzDyvabtcNj+46hWOY5fTjqHTatn8iicOL3l1wDGm1LeV1myt9ZvX8TerSuJZxk92W3uua26PuV12cXoy5la4hwkUsvMwWilOmzJNx2DtfFbt4Mzvj/8Ax3Pf/T+CHh8qei5P5P8AkiKuoDASVvmIvjVHVnttighLD4Dm93rO0Hujp4qLB0y3tn6z+S/vMoog/XlzY9V8XBzI4gZC5JAaNyTkArbGYqvC0yuseyKJz4VqXbh/CW0kR5iOd3pSvO56X2aNB4LhGZ5hZj8TK2XV7IqprVabfN7srmPYyao8jDaAHXeUj/h9VvnhbwxwaYvFLfon9WRt+a//AB+v8EcuiEoIDylpZap/mocrf1JPZjHTu7stW8Q+IqsBXwQes38i3nOU35dfPq+38lwoqCmwyEuGXvPOb5HfuSdguTztxOY3qPNvkkSwrrw8NV/LKpWVj6iTzkmWzG7Mb/2O5XXvD2Q15ZTq97Hzf2RTGLb45c/oJrYyU4tzSwsGrng/Bpvf6LC57coYfg6yf03LDMZqNXD3PpDA2kQtv0C00wRIIAQFT8oGCipgcLXNigMDpi6Jxgkyc31b+03+QtwybMFbDypv0l80ZzA4njjwS5odrOGQOZGBwsf7g7EHYqO6mF0HXNap7FMoqS0ZaOG8f5rQzkec0Y7QSD/v23XG/EXh2zLrHOtN1vr29jPK7HF8E/g+/wDIcRcM+dcZoLNl3afUlt73R34lBkfiG7LppPeHVHllL4uOvn26P+9yrMkNy1zSx7fWY7Jw/kd12HAZjRjqlZTLUV2KfsfY7V8SHgJa4PY4te3Nrht2PUHorDMcuox9LquW3fsUThxb9SXrOJYZ6d8U4DXkZgaE7Oj7321XJ78ixmXY2Pl6vf0WiCy9OLhPn/eRWKOkc4h8uo0b+579tl1PCYe2xRtxPPt92eVVSlpKz9iRWULsEBKcNU7OY1Uzg2OO4jLrAF2jn5629UfFcv8AGGbTxNywNG6XPTq+xDFqUuOT2XL39/sJ43jTqr0W3bD00dL+bo3tur/w14T8rTE4tel0j29569bee0fr7yPC6CSgUArheGy1psy7Ih60tte0V9T30Wk+IPFdeFTpw71n37FvxStfDDZd/wAfku0UcFDBYWZG3c6uPc6ucVy1u/GXdZSkXCUKYdkUzE8QfVP53izG/wBNnT8TvxH9F1zw14djl9fm272P5ewiSc3xy+C/vUbrbCU5kkDQSTYDUqmc4wi5SeiR5KSitWT3k2wZ1VUefc0hoyaOg/krQ8wxjxV3F0WyNcxN7unr06G+ws5WgdFYluKIBGpnDBclAUDGfKjQxlzC/mtcEta5zR1u4CyrVc2uJRenuKlCTWuhmvF81LWHzkEgEgzAPou8bHNU1WuMlKD3R6nKD1WzIXDq3zgs7J7dR+47LecuzCOKhv6y5r7mfwuJV0faPFki6OZIw4WP9wdiDsVHbVC2DhYtUymUVJaMn8C4jLLR1DrjRkp+knT8y5T4i8KTwrd+FTcOq6r+CmNjr2ny7/n8kvj2Bsq2gg8srR6Eg+h95p6LW8rzW/L7lZW/eiu2pT3Wz6MpDuZjzHK3kkbqNnD3mncLs+U5xRmNKnB79URQt1fDLZoaVVWb8rBdx26dz0CnvxLcvLrWsn/dyiy168MeZ3S0QaeZx5n9dh+UbKSjCKD457y+nuKq6VH0pbsdq8JwQAgExA3LoNASSB4A5BWdeX4Wux2wrSk+um5GqoJ66CivCQHG2Z0XjaS1Yb0H2A4I6sIfIC2nGg0M38M+q5v4m8Vc8NhX72W8U7/+P1/gtuI4jDSRi9hsxjdXW2aFoeDwWIx1vl1Jyb/u5cznGtafsik11ZJUv55Tp6rB6rP5d3XYMh8OUZbBSe9j5vt7iFRcnxT5/QSWykoE21XjaS1Yb0I2JwqZPScGwtNySbB3c9lp2bZl+ol5db9FfMwWMxXmvhjy+ppWCcd0FC1rGknLVrHEG3QgZrCw1m9I7v2blkoSfQ0Hhri+nrh908G2o0I8QcwvZRcXo1oeNNbMsi8PDPvK7ij4aYtYSC8hlxqOYgEj4FS0Vqy2MH1aRXXHimo92ZCyINHKALDKy6JGuMY8EVsbOopLRchzQ1TI/u54xJAeou6Lu068v0WieIfDU1risDqpc3FfYhlXGO0lrH6HuN8FOynoZObK4YTe4/C/cditVy/P7KLF5u0l1/KLWzAuD8zDv4EdSVJddr2lkjfWY4WI72Oy6vluZVY2rjg1r1Rd03KxaPZrmhysiTgRfIrxpNaMNakhg2OupfRfd8O274/D3m9tQueeI/CSnriMGt+sfwRJur2x+glxZicVXytis54sQ8ewN7nv0WH8NZXjf1HFDWKXPUgtl5zSr59+397EdS0rYxlmTqTqV1WjDxpWi59X1ZcV1KC2FlOSAgBACAEAIDujijkniZMQIiSTc2DnAXa0nof2Wp+MMRiKsD/h13ej07EFujlGMuX92LZivEUUA5Y7SSWya0jlb3cRk0LmmVZFi8xt0jFpdW+RLK5L0Ybv+8yoyPfI8ySO5nnfYDo0bBdiynKMPl1XBUt+r6sphDTd7s8WVJAJsvG0t2BlFh9RiDuSFvLCPWldk13Ye8PBaL4g8SUw1phLb2c3/BjrXZiXwV+r1ZYpcMpcOY0Fvn6gj0Q7Qfi5dGt76rUMFXjs4u8ur0Y9dOS+JJDC1UbJcUvaRJLnOL3nmedTawHZo2HZdXyzKqMvq4Klv1fVlzCHDu+Y+4erDT1kL2m3O7kd+IEEi/gR+qsc/oi6lb1T0LDMq1wKfU+iqOTmYD2WqGGM98sdC6SnJbqMx4jMfRVQk4SUlzW57GTi00ZNTzB7Q4bhdFptjbWpx5M2iuanFSXUUUpWPMHxZ9Id3Qn1m6lnVzP3C0bxJ4Wjik8RhlpPqu/8kW9b1jy7fj8FmxHCaevY2QH0rehKz1h/I7Fc5wePxWW3awbTXNMrnVC1KS59Gio1tJLTO5Jhr6sg9R//AFd2K6zkfiSjMYqEnw2du/uKFOUXw2c+/Ria2YlI+pkc93m2m3U+6P5WNvnO2zyq/i+y/vItbJOcuCI8p4GxizR/JPUq9pphTHhgieEIwWiFFKVggBACAEAIAQHjmg5EXXjSa0Z40nzBjANAB4LyMVFaJBJLkeqo9OZJA0Z/Dck9ANyor766IOyx6JdymUlFasmcJ4WdPZ9SC1moivYu7yEf/PzXLc/8XTxDdOF2j37kaqlbvPZdvz+CXxvGmUrRFEGmS2TR6sY6utp4brBZNkmIzS7baPWRJOzh9CHP6FQzJLnOLnuzc46n+B2XZsvy+jA0qqlaL6+88hDh956r4rF8DhM1bEwex6R8Tk391rHiDEJ8NK97+xicyt5QXvPo6hZysaOy1oxIy4iw8TwuaRsUB85YlSOoqh0bxZjjdp2B6eBWwZLmCqfk2PZ8vf2+JksBiVB+XLl0FVthmgQC+G18lK7mjzaT6cezu7fdd9VqniDwzTmEXZXtZ9feROLg+KH7d/5LpS1MFbEbWe05OaRm09HDYrkl9GIwN3DNOMkTKULYlQ4kwg0jS9hLouhzez4+0P1W/ZF4tsnHyMVu+kvyW1rdK7r5r8kRh0Ba3md6zsz26Bb5gqXCHFL1pbv7I9ohwx1fNjtXhOCAEAIAQAgBACAEAIDqCJ8jxHG3mec7bNHvOOwWJzbOMPltXHa93yXVlEp6PhW7LfgnDzIDzvPPL7x9VvZg28dVx/OM+xOZT9N6R6RXIqhVo+KW7/vIaY9xHykxU5Bfo5+rY+w9530WQ8P+GLcwkrLU419+/uKZ2uT4Yfv/AHqVdjLXNyScyTmXHqSuvYXC1YWpVVLRI9jBRWx0rgqEaupEbbnM6Abk9ArbF4qGGrc5/wD0iuujVHikaD5JeG3C80g9J2ZWg3XSum7J82a3ZNzk5M2ECyiKAIugKB5QeDW1TCQ3NAYpOJaN/m5geUaOtmPHqFsOXZy4aV38uj/Jk8Lj+H0bOXceMkBFwQQd1tMZxkuKL1RmFJNaoC8dUc0hxI5jrDE7zkb+R/XZw6OG4WFzfLMHmFfDct+j6ohm468SejO6/HXVpDC3l5bF9jdrraAb67LVsj8NqjHazalGO/4IVN3T4X03PV0UvQQAgBACAEAIAQAgBACAkeH8WZSuk52OPPykOaOY5C3KenX4rn3i3IcbjcTG2hcS0007ESk4Tba117HuK4/NUei0GKPfP7xw6Ej1R4ZqnJvBUa2rcbu/9q+563OznsvmRjGACwFgugwhGEVGK0SK0kloj1VHo1rK5seXrPOjRr8egVhjcwqwq9Ld9i3vxMKVvz7Fg4K4Olq5BLMMthsB2WmYvGWYmfFN+5djA3XztlrI3nCsPbAwNaLWVqQj5AeF1kAzqq+JoPM4IDHvKLilHKSxg85J0bt+Y6BXFGFtvelcdSWumdj0ijOKbDJWk2eGtPs+tZbJgssxVK08xJduZlaMJdWvWHIw4n1pXHwsP2WQWAb9ax/DRFz+nb5yZ23DItwT4uJ/S6rWX0Lmm/e2erDV9Vr7xGNpjfYNY3m+QaFBBOmzRKK1+SKIpwloklqSQKyievIuwQAgBACAEAIAQAgBACAEAIAJQEfPWOfdsX/7Og8Oqx1uKnbrDD/+3T4d/oWs7pT9Gr9xTAIm08nPUMLxqXN9Ijxbr8lrmKynFxbm/S+v7GLuwVy9Lmb9wnjFJJGDE5pHb9+ixDWmzLEs8czXaFeAUQFQ4/xt9NGBHbne5rGk6AucBc+F1FdZ5Vcp9lqV1w45qPczviDDpnQSPNTM+RoLsiGtsM3NDWjcXz1WAw2dTliYeYlwarVfyZqeW1Qg3u2ipQtaAOUWBz+a7ZVCEIJVrRF5CMYx0itjtSFYIAQDOtpy45N/Mb2JttqrHFUOb1ive/sW9tbb2QtSPJbmAOgHRT4eTlDdadiSttoWU5ICAEAIAQAgBACAEAIAQCc87WC7jb6nwG6ituhVHimyic4wWshiQ+b1vRZ7u5/Mf2VhpZin6W0e3f3/AILfSd3PZdvyP4og0WAWQrrjBaIuIwUVsdqQrHGCUZkqWta97BZzpCxxaXNFgAbdyM+y0nxliK8LRGcEuOT5lpdhq7bIpovNDiU9FLFed0sT3hha+3O24NiHAC+m607LczniJ+XNb90WONwMaY8cWavTyczQeqzZjDPPLFA7zHO3VhDh4tIcP1CpnFTi4vrsexk4tNdCPgkbNGHey9oPwcP7rn0ouE2uqNui1OOvczp1OYXOiOsZt4t1afku6+H8wWOwMLOq2fvRb1bLhfTb8As0SggBAcyMDgQdCqZwU4uLPJLVaMZRAsf6pzyFzoNyrCtOuz1eey17dWW0U4y5D8FZBNPkXQL0AgBACAEAIAQAgBALUFHLUO5Ym3A1efUb8faPYLW858TYXLk468U+y+5HxuT0h/B3VcCzgl/2ljjtzAtA7DPJaRDxfKdnHbBt+/l7kW0sJbxcTkm/aQ9YZaU2mDbaczHte39Mx8Qtry/xNRfto170Uu+VW01+w6gnDxcFbVVdGxaovITUlqhVTFZYuCaT+pOfa9Bn5Wn0j8XfRcg8a5isRjFTHlDb49SilcUnP4DrGnl9XSwjYukPws1v1csdkNW87PcjH5tZtGHxNpoGWjaOy2QwxD8a0HnqdwtsUBl3B1VeIwu9eA8hH4dWH5ZfBadm+H8q9yXKW/5Njy67zKtOq2GfGlDYsqANPQk8CfRd8CbfFbD4LzX9NiXh5v0Z/UmtXDJT+D+xX11wrBACAEA2rIm2LjckDIX/AM3Vpia46Ox6t6ENsVvJnNHKBZgBva/8nVeYayKSrSep5VJLSKHavCcEAIAQAgBACA4llDRcn+T4DdUWWRrWsmUykorVjd8b5RmSxvQW5j+bp4K0sqtxMWm3CL7c/wB+nwIpRnYuei+Y9bNKGhvn5A0ZBrSGAfBgCxUPCmWqXFKHE/a2z1U6LTV/T6CLoQfWLnfmc531KyNWT4Gr1ao/se+TDt+4CBg9lvyCvVTWloor9ipVxXJIY00YZK5rcm2BtsCb3t8lYU1qrEShDls9O2pbwioWuMeRI+bc8tjZ67zyjtfU/AXK9zjMI4DCTul8PeT2SaWi5vY0aipmwxtjbk1gAHwXBLbJWTc5c3uXEIqMVFEZwWz7biEkwzY20bD1DSbkeJutyyzD+Th0nze5rWNu821tclsbUwWCyBaCdREHNIO6Aw7iymOG1onA+6f6MlvdJ9b4HP5qxzHCfqKXFc1ui6weI8mzV8nzJ6ohZNGWu9Jj22PcELS4TlXNSjs0bNJKcdHyZnclO6F7on+szf3m+y74j9brumQ5pHMcJGxestn7y3rb9WXNf3U8WaJAQAgBANamIgufzWsP0Gas762m7eLTYhsjo3PU9o6gEAXu61yqsNcpRUW9ZaCqxNJa7jlXRMCAEAIAQDeSoueVg5nb+63xP7K2ne2+Cpav5L3v7EUrN+GG7+R1DT2PM48zup27NGwVVdHC+OT1l3/C6Hsa9Hq92LKckBACAbVVYGZD0nbNH79ArW/FRr9Fby7L79iGy5R2W77HFFARdzs3OzP8DsFRhaZR1nPm92U1Qa9KXNls4Nw/mJqHDK3LF4e0742t4Bcw8ZZwsViFh636MOftZLUuOXH05L7secYYmYohFGfvZrtbbVo9p3wB+ZWuZXhPPu1fqrd/gix+I8qvRc2XnyaYAKaBuVjYLczWy8IAQFU47wBtVC4WubFAZhwjXOjLqOX1484yfaZ08W/Sy1XOcF5c/OhyfP3/AMmey3E8cfLlzQ54swsysErBeSMHIavZq5vjuFN4cziWXYpNv0JbP8l5dF+vHmvoVJjw4AjQrt0JxnFSjyZ6mmtUeqo9BACACL6rxpNaMNajGqaWEvBtezQAP87lWGIjKtuyL010X9+pbWJxbkn7BxT1AdcC+Vrkq5pvVjcVrsSwsUthZTkgIBKeoaz1jbtufAKK2+upem/77iidkYesyPmrHvNgxwZ2IDnfwFjbcVba9IwfD8E3+PqWs7pzeiT0+Z5FilgA2EgaDMWVNeYqKUYVNL3o8jidFpGAv9tk/wBr/wBgrn9Zd/2/mS+fP/b8w+2Sf7X/ALf2T9Vf/wBv5/wPOs/2/M9+0zH/AE2j/wAj/CefiX/oX7v8DzLX/pR4YpX+s+w6Ny/XVeOvEWetLRezb58zzhtnzenuF6ejazQfz81cU4WFfJEsKYx5D2goTUyiIZDWQj2WdPE6fNYHxRnKy/C8MH6ctl+RPWT4F8fcX+R7II7mzWMb8A0BcYSlZPRbtlw3GEfYiA4Kw5+JVZqZGnl0jafZYDl8TqVu+Cwqw1SgufX3mr4m93WOT+BudNCGNAGyuyAVQAgOZGXFigMe8pvDb4ntqYMnsPMCO2x7HRR21Rtg4S5MrrnKElKPNHWB4o2qibI3LZzd2uGoK0bFYeWHscJG00XRugpIq/EeEmneZWD7l2brf6btz+U69jddA8I+I4xisHiZf8W/oRSXlP8A8X8v4IsLpJKCAEAIAQDCqbyG4c67jnboP8ssdfHy5apv0n0/vwLaxcL1Te4pJiLGs5jcagD2nW6BV2ZhTXV5k9l07s9liYRhxSIuorKqUfdsLW/N3z2WuYnPLrNq/RXzMXbmFkto7I8w+oa11pmFrj7RzB8ScwrjLsfRKXDatJPq9/mSYXE1t6TW/ckKqcXsLixFyNCDvkVl77lrwx1WjX7MvrJrkug7p4A0W1zv81eU0quOnPqTQgorQV5VLoivQLJohoFl7oeggPMyQ1jS57vVaNT/AAO6sMxzGjAUu256L6lE58PvLzgGFCmjsbGR2b3dXdB2GgXDs1zKzMMTK6fwXZElVfCt+b5kFxFUOrZ20cR9BpBlI3OzPAan4LKZNguFefNe78mJzLE6vyo/H8GxcI4I2liaAM7BbAYgsCAEAIAQDHF6Bs8ZaRe4QGF4jA7CKsuIPmJCBIB7OeT7dt+yxuZYL9TXrH1ly/Be4LE+TPfk/wC6luHK9uzmuHiCD9QtN3i/abJs0ULGsMNLJYf0n+ofdO7D9R/ZdZ8I5/8Aq6/01z9OPL2otUvLlwPl0/H4Ga3clBACAEAlVSBjHOOwP+BQ4iyNdUpy5JFFklGDkyX4B4FdVESyjLvnYdFz222VkuJmszm5PVmzUHB1OxgHI35KMoKzxh5O4pWEsaAfBAY8ygfSTuhffMejftt/ndbHkWJ/yOqT6bfgymXW+lwNj9bSZgEAIAQHMj+UX+QGpJ0A7qG++FFbsseiW5TKSitWXPhnB/MM53gedePS/ANQweG/Urh+e5zZmWJc2/RXJHtVbXpS5v5ew54rxr7NGGszmk9Fg6dXHsPqrTLsE8TZv6q5/gixmJVMNub5E75LuEvNMEjxdzsyTqScySeq3RJJaI1lvXdmoNFl6D1ACAEAIAQFV424cbVxOFhexQGS4BXvoZfslQfQJtE8+yfcJ6dPktezfLuL/NWvevv+TL5fjNP8U/h+C0YnQtqI3Rv0Oh3adnDuCsFhcTZhrY21vRp6mYsgpx0Zn74nRudHJ67DY9CNnDsV3XJs0rzHDK6PPk12ZBCTez5o8WVJAQAgE6akNVURwjMAhz/+I/dazn2L5UR97+xicyu5Vr3s+iuGsMbTwtaBstZMSS6A8c26Ax3yvcOm3nox6TTcfBSU2yqmpx5oqhNwkpLoUGmmD2hw3HyO4XQsPdG6uNkeTNnrsVkVJdRRTFYIAQE1wnhnnX+fePQbcRjq7Qv+Gg+K5Z4yz3zp/o6X6K9b2vsRwXmS4ui5fkseNYrHSxGR57AbudsAtIw2HniLFCBJddGqHFIiOBuH5a6c1NQMzoNmt2aFu+Gw8KK1CBrF10rZuUjcKSnEbQ0DRTkQugBACAEAIAQHjm3QGd+UXg1tSwuaPSsgKNwxjj2P+yVJtIMo3n/UHQ/i+q1bNMt8t+bUvR6rt/BncBjeNeXPn9SS4jwT7QA9lhKwZX0eNeR37HZMizuzLL+JbwfNF9bW2+KPP6+wpoJuWuBa5uTmnUH/ADddpwOOpxtStpeqZTCakeq8KziolDGlx0AUV1saa3ZLktyiyahFyfQvnkh4eJvPIPScbrnt90rrHZLmzWbJucnJ9TY2iyiKD1ACAieI8OE8LmkbID51rKM0lS+E5NcS5vjuP3+a2TIcXo3RL3r7mVy27d1v4Ha2gy4IB3hGFuq3ZXbCD6T/AHvws/c7LSfEvieGEg8Ph3rY+b7fyRb2Phjy6v7IulXUxUkPM6zI2AAAdhYNaOq5VCFmIs0W8mTTnCqGr2SKvgeGzYvUiWRpETf6bNmjqfxHdbngsFDCw4Vz6s1vE4mV8tXy6G6YJhbaeMNaLWCvC2JJACAEAIAQAgBACA4kjDhYoDMPKLwOJmmSMWcMwRqCMwQUa12YKrwzxC7m+zVWUwya46SD/t9VqmZ5Y6n5lfq/T+DPYLHeZ6E+f1JXG8DZUi/qSAei8DPwcPab2UOV5viMut46nt1XRl9ZUpbrZ9ymVcEkD+SVvK46Eeo/8p/bVdfybxBhsyh6L0n1T+xGptPhls/r7hClpDVVMcI0BDnfsP3Vvn+L5UR97+xjcyu5Vr3s+i+G8OEELWgbLWTEksgBACA8cLoDHvK9w8beeYPSabj4KSq2VU1OPNFUJuElJdDPoqlrmB97Aj9enjdb/Xiq5UK5vSOmpssLYygp9Ccwfh189nzAsi1DNHv/ADe63tqud5/4xc9aMFy6y/B6oyt57L5v8Fqq6mKli5nWZGwWAGQ7ADr2WgV12X2aLdsmnOFUNXskVCgo58ZqA5zS2Fp9Bn/J34rfJbjgcDHCw7yfNmt4rFSvl7OhuPDmBspowABor8tSbQAgBACAEAIAQAgBACA4liDhYoDL/KHwI2YF8Ys4ZgjUEZggo1qCo8P8RujeKaryfoyQ5B/QO6O+q1jMsqcNbaVt1XYzmCx6l6FnPuWbEoI5I3CVocyxJvtYXuDse6w1FlldilW2n7DJWRi4vi5DPyP4DzEzOB9Iki+tts/Cy6DKydnpWPWXVmqWTc5Ns2ZosvCg9QAgBACAieJMPE8LmkbIDEeGsJjirJ2PbdzPTjvo0E2cWjre2fdYXPcReqYVqT4N9vaZfK2pNxl03RZcWxSKljMkrrDYbuPRo3K1rD4ed8+CC3MtbdGqPFIqWHYdUYzO18gLYmn0GbDuerrbrcsFgYYWGi3fVmt4nFSvlq+XY2/hvAGUrAABeyvS2J1ACAEAIAQAgBACAEAIAQAgOJYw4WKAzvjrgNlS0uaM/BAUGn4Yr32p3yvMINrHUjoXakdlaxwVEbPNUVqTvE2uHA5bG08KYSKaFrbbK6ICcQAgBACAEB44XFkBk3lB4VlMonpyWyDQjXuO47KO2qFseCa1RXCcoS4ovRlawfguqrJhJVPL7aXGQHYaBUUYeuiPDWtCq26dr1m9TZsAwOOmYA0DRTkRMoAQAgBACAEAIAQAgBACAEAIAQHhF0AkKVl72QCoCA9QAgBACAEAIBOWEO1CA5ip2t0CAWQAgBACAEAIAQAgP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165225"/>
            <a:ext cx="2438400" cy="2438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9460" name="Picture 4" descr="Gloves-Purple.ic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348880"/>
            <a:ext cx="4608512" cy="3024336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91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data:image/png;base64,iVBORw0KGgoAAAANSUhEUgAAAO0AAADVCAMAAACMuod9AAABC1BMVEX/////qv//AH8AAAD/AIH/AIP/r///rf//sP//AIX7AH3dAG7xAHj3AHv7+/u7AF309PTpAHTHAGO1AFrVAGqjAFGsAFaLAEXPAGflAHLCAGHw8PBYACykAFKPAEfi4uJmADNEACJwADh6AD0YAAxLS0ssABaenp40NDTHx8c2ABvT09OSkpLe3t6tra1gYGAjIyNSACm6urrwoPBaPFomABN+fn6xdrFSUlLhluFwcHAYGBibZ5swMDBVOVVqADWJW4kpGylpRmmTk5PAgMBIMEjPis9BQUEOAAc5JjkeAA8SEhKDg4OWZJZ5UXk9AB4dEx1VABovKTmOAD4AGBcfHyofGSQ+LUJvUnc3InLUAAAeCUlEQVR4nN1dZ3vbupKORFISVSyrF8uyiiPbsmNF7iVxi4tcYmd3z7nZ//9LFjMAySFFUgSo3PPcnQ/nJLEl4AWmYwb49Ok/ktbWNnYP9rd+nFxMzp62v16+vr5qjF6/fn/6PDn5sbV/sLuxtrryT08zLq3uHmxdnH3XItH3p7OLt/2DjX960gq0snGw9zkaSi/9+KfnLkm7W5OvakiRJv/0/KPT6s5JDKCcnv5DRPjLyesiKLPZ7Hg87Q27tVq9Xmw3q61Srlou1ob9mf07F/80jih08DQP7qXfGzRqxWazmsuV8oWsbphABifdJvjnXG0qPrX1T0NZSAfb7j0cD2rtUpbBc6FK+pORXe9MGzkz1+OfXvuTM40vKBtUA/cb5VzW5CC9uHwBG81N/OBQN3N/ipdXVjd29vcm3y9ftcvvk4M467nlQO0VC7phw7TBif8b9ab9LzZuvWR9uKObw/ibu7r2ZXd3Z4c5NHtvbycnF4wmT14z8aa8xRf2rhbzJt09vVk0+B8K+K96VtOsnwysFWBLYM8hZ7TkJHdldXV1jaHbAW/tbXK2fRmoIL20q4R1xeLiQSubzRouFh1sCmwf/N+zm5rYXKPz4eztsTWDvG724f/bi8bcPdi7mEyYI7rQCiwZ7kTsa67CdMysRgXT6GhV+Lsx1PjmGlOtK9ZDL1dtps42Kx38Et3a6NWQAde2fLT/Ijrud64Hw0Zj0Bnb//ZFHuwe/2QlLzYoS9E2tDqA06tambNyWRtYu++wvGHkOFj2MyHEO4HjrV5ocnQ86LZbpYIh7J6ZLNU/+E/OpMF+4R+s6gLskLIyQ9nme9otcWx6f2pSXgdTqxc7YmK4JPhF+0HjHTgwxlO2W2y7hoNeZzr9GDn+ifULnW4xZ5lAZwsY4gr/hQNZtCi0o4JZ45/vuS2MMRIoDUtJ56cGYASPgo2q51v1nj27a1gpA/8eZIMssMNiKZ+0vBT4JkPP5vOlVq5ZrNRrzFGrtFvwC7ZxsJfXbDNhE8rwSRLsLn6qJJSL1vXYU71KGRudpixzmwqtZrm4zmSoT7dilBUyzuiz/3Ab/DfrhjFny/Vs1l5FsZ/Jgv3TvGUC82zIIoNbxi+SDDBRiKpG0sSNbZlJD9l2FyZRKFXr3d5mgHwNdcH08JcApXyGq5I3vMMk0Y6VPAuQPRaKUK8XBYvlNnGxUF+GCYw/WaJqwrf0mrim7t3EtU5Wi91e/yUAJ3JxVTA7R/vV1/ijkpjlmaPtXU5QgJuUj4DMaZ3/osH/oAuFD2aBKVBGJ1JgdzgfWx9myCu5UlK4/aapF0q5dq3R8UFHObgzLGdN29dAtK++Jgj1f8WsTG31oOftP5WnXs4y1jsC7UcF5qgP+YCgOTlwuWAahh+aOKqjEUfTTq93PehNP8bzuzkbdxpMi6yv1+uVYrvczOXzWRdDGFzf+fqOoBLHoBB7FjC9aK9SZeplcD3HnDP+B4O5s+2RYCNUhpUQgQmgiVgpcIhG4TuILNTMOvGeHRt5NqQRjBZ+UDOYezCyP3RtQWSeTNYtRGwEbbMKelk3jXzN8io6XBmuy6OFMK8gNEGy0vcB2OkOrGUYZPkeuuDp3g0xBoGcvAI/aaFBrvPNZapVsLJZZItpWuEys22tcnfYYQw3qFSr7cbUnpClDIfSaFdYZPFhC45htoqN3pjo3I+yDjtZxL/0uBqyIwX+oUrdA1fHiflqqTX2g02DG+Q2sIZRGDELD3/gY/SaBeaq56uV7jRAI46bQhmaqEykDC6g7dCYB9RvNltglGQM2bHULEatYhP0gtYkKrWpNTxw0Zf67jccWNuOqXNT2VmvVuvwu2O2eZWpPzgPXVtY2ZyQEaV8x9VLIfNi6tUpyARnpraNjy0kU4C2xjRHxDBCDJh3iVtBC1x0QFszBBPK0rjRtD06GAYXVSptsPaqOV4+bpTNl8y7JzpS/7BjH5js2JFdplzsqIivGM7N1zQAWhjAsiSRgQ5rzZLbExDBhxxa9oGp8x16G5be+su449g/Zt0qhvNnEjswFSxiXz2Xte2g9haEFgMHsz0OxgY02zweffQ7g8Z6pZkHsZ7zM3PBwwQRcPIx+YoyQWt26N4WHLQ4kM3Lus3xerXvuCm+Lh0sLvcFDb3acAOeffSGjS4Dl8u1WiVmxCGPafj402JYrjnlsptggRwrxzi5QjZtVnAGMvsOj4Nk1ih28SFda+lJEV74x2LsBzm+MqgQ87lmGZK3rVLSY8KD05vW7GohwwTRk73aYuaO/mHOSot6SITHmQK1913PzizRN0ZsRXRuwPyzKOwH+J0i7zEHbRFGghb905CkgR9NhN4QgyWJfmVsXaHquuvs+hBce1tfjyzBNXrMJIv8o3+mxhIBY7buExcw3mpHhct9GMnUFJz6UKVM0ZaoJdXzDlqUGZsjwFkoWe6NLlSy5j/cK5dx9kvOV+tlEvpo627jbVD0rowZRyuXmdpnnzgm/DpqkpXWRiQo0R01jGrK5giQIKF6GixS5trj0n+4bY6WseGHwykdZ4XZD1oufLUi+WuVrISw2XLRPEZ8OWe0a7K2pu1C4496lAU0Z3MgGOHQ2VyLIuMTkLo4E+El2xhn7UYO+7JNd+XFGKYaWZYcmU5XAS3YBMI9RpcMxnwzstNGw4FujqmaylnQ2S7XzUaY1b/gSwtonZm/dAlA1wqDzDhyZjRGZHIVBU7GGKzjrHNzTDyKoUbmoVcc6MhGdoRasL6Boa2YgzCrz9QEfAt83mHRzb4zJvPZmhRtjqDVK+RDwruQTKBjHtuWf72lkeXrknVgyoTwFMSWzh6MBF+y9c6Fo30TeYcukYTs7MWBx9ahStG2KNoc3Ze8gr1FpSwy4/glm0SI69om8TxKTiIFoxh7D0Api1hwZgjtEcDJe9wTgc/bbimz1yWqplxoSyREg/QKUWjoxezJof2hUY3j5L1w8hrNAhqzrDOuZqU8+Az5LPRcWRdoA+LONxEV5ElYnRxTNbnuRluYkbML44OqGFQQkkUeqJTHznfUnACQsRERFKaiHd+48EJMEHjKfIrMFbKiuUC0OF9Qc9Y26X2NKOUigQ4DbdLt7GmEv5ohXkwQ8YMR28jpxZkzVH6TqimjU6FhnvMjUBjORoszB3/1cSI+Br9ljckwEKe06tnbTaK1gImcnxkKgruKJ4r2FjJBcYkGUZdGwxXmURdM8wRIgcHJRHyMsg0zR8MwtI5ogdVxfsq9KUlW3nYLbpIwr61+xK5tutSUE/0yviT6mp+/+c/iu5UCIdkBtnI9qnebHrQNlyIhaqWowMpnHovbJ95/jToBDKGtoSE/M6U7TbadT+K771kB6AhEy5jS4g2m+p18K0NLQhFE67AXWPaB1wbJnY28wUdmhD/6LkVA7HmLLDuLYsfOnMpko0UWztengwzriylQHZvOKBRt14P2hXruWp+ozV6IjxpA+zg36iY5Qycpj7OVJfxa18ZZ8hNyqBESZ4NKFHbMtJ0xkHTbU3G5ExwttcZTV+6hLe8qowlyVB1DW6JqisQC5rRHoY+yREUTtILD/Ko7cay8FR2K1QKpaBIt+UHlNvviUkxDjcZIuibtYPADXHtx2RcSW9/QRs7QRpf+ZfBC0NaJ7hZ5bb/TN+Qjkaop2vNmSs6x3Xnix8I3j6higgxfhehNtO0BwaU/fZnb2yaVIuIOM85xxfrkJwUX+xWDlDLqCOGIOFqADWkrOT276TJB4IY0qMam4b5wMGSyNWtzckuOOpg5IUq5QCdi1EjSXHc5QK0g3xGrdzhItomWR8J2jMT2xy41BTk9qoZnrrAsuxnERUG0MoeWGF82EeI7Gh2aSXBlkFwJh1zQ3mLAJY4Us5sWWrY6JMvVJ34sdyFIwpttNeUiHnDJsDLu7YiKKs1TFehO06AvhLhS9tFSq5eO30bRsijI5g3j2qWIQFJn5KuHVPsraOVdj3dRpCaNxSQu8+dKGgUQTF7zPb/lJSZFLycDQnsZwRemC1ylSgXgfVC0SVlfGUt6htS0kG9nf68HZf2CwOqdID+ZK0TuKzH2tdGyFXbyPm269knwwd1nbGNarsAPRyVs0L7HT2aeX14SIP1to9QPDAoOCFrGoo6RzTtOAx5EkDN6iD+obuz1XWjRBkkcfWGxLmVXo1aWQ0ixFlBmn/yTY7wuuG15F86WMQvtbPSU5lJwJWjWt0y1lAjpJdC+efaWfYW3kCcaUt0wc8NQR51XVPK5m8caVX8kYbvuWfyiRg8QsjREEkVTEmixPKwXRdeGATX0QrnB6zOeAiuxcWEFX5rajKqb/ofjX2iam1vrlSDJEscwEgd9P9yeowREUThmGqVqfWhXEoTUBly40FJ+YtO2+ZrF7C+FSJpD51sr40zxqKCXjLi7FsZsIV9qFuu1RsddeORfFcbpjKA1ei6W1FskZTKcKwEMAMsFRyqg58Xf47I5d/49h9E04ci1WBv2pkHFVWHr/ETQUnh8BOfPRj3Kuht5UTwrVf23I+Y5rlUL9nGxQGjV5bKNLNdrw35QQSfQM/wntH7pM0EbelS7eGfZtOxmBrmOjX17wpudQbfdbJXyWR0QtqCLa70xCC/n5FB/nqfg/6EKg5f0V2JpRAE1X7OHlu0uOFDvZJjdPhzdnD4mMql0Bv4eegrFtVQ3DlqskC5USJmpfCvF6l40bAza+83Nz5/fvp3e3z+en58fHiZSDGg6wSjzWwtKmgviFmioiJZXSLfaDaoyttX6fXd9+m1/3T5cHd3dcGiH6QxSKsXQWZQglHpfVHbI1/TYVypJ0bmr1sT+R73VrA+8IhWj+3VXMPQt4GPbxjYuDejmgflS6mbR6KKnoKrPbZqpl3LVdn2dUc1q/swBVduV9Vp32PE3AbG6I3mK6i6TioTOD224DyeaCobUUwKN025MFxSL+ZNcQc0c4XecywNFSv9caPpE01PZ9hINvdqNUBZN6OiGSdUp/lG6PcZDkFt4VsPK0H5b6J9b7TFFIYrVxnEgLB+6Oz1PoGCdw99i94EC2puUKtrTxQW01v0Ko0at1u15up1+3TIKAPr8fnqezljydQj/FPv2BVBTj4qMjGh9q5IJbfhjuWVYDu0vOjy/Pz39+X708Azwn6/eT+8PExmXJmF+21e54y4fgpEP53FERxtubz/ZfXQuqD/PLZNtfRNQKmNRak5lZu5kz3+C0KpuLUe70GddO/Ow6GM6JT0kqH+5/okAtM+ZWGgj+HE7FO9dQmV10/dRFnYBQWr5QR0tTCGSvV87OBF94Q+KKvEw2sKG0kZ8tJFdOe5F3ivKTeaXdPHQHIEvdRUP7WXk3v1JHJUIgit1trd8tI9SVvAgDtqoOmIRWnVOTiQYe0Uvg1iLZe5AcGM6UzuxdHIi8y4juKtfYxn3h9haGdDeqqNFwdUiC+7nGFoqkWIhiFx7jC/aXzE4OQFoI4dhYHZPld3UR6mVDUL7GgNtijl00fOdgPabsueGWbBY0TzmWtXBclZ+jToamCDlgIsrCf929Yh0EBMtj8SiGgbIQB7Fs+6xAvrYaDMPEqw8iYWWr6zsfRdLRQvpC+01InsB2jt1tKkrmK3CTTXLQ/sooZXP4qHFlY1zn2JstNwGRfRxwN6+K2upBE9Oyd/Ls0S0aIOimcEVyFH9VEfLbVAMkwvHX7M43gX31qP5ylj0rm5v+dlEnNBgK56fnEinMqgpI6WMMCpQ9qUSluCqOxh7cSK+dOrw9P2ZpySihH07caJ5HBAtrvpJ0Im63khnHu+cbFOUBcdyIuV0bsIyAF+V0V4oS1Lq/EojFCUfiE1mqqcwQBnkZMkuCkITVUkSA08H1tUvEVgZjw2U41s25jkfSllNfVZb7XTiiOnybss0DDM7xClEyJBpcdCmU6lTca6i7CpvK47PvONGQVxiw3uSFp2QiEMDxRO2dPr8RkpH+BFcbHKrMPhvTWvbd2lh30ME/kJP5kpBJaZTidMHoiPkbg9zCNLJR9Ljg/tELyXi9z4tTKKgkpJ3k9Opx3eOcjq81iT81DkCCygdXoOCargO2/FWnoXJXjwekR0tbev+YYkpCWyiUA36thTMPfjmx+5qLgPXfEE+cFVTcKVS50cc63ULJcc8jmFwTxRUcvq3m4+TVv/+Al+ZH+TKORcpXoCgvViXTBlYNqUYF4CbLgv2nnZgCFYuRRCnfQUDJAT22r4GmJewqqEF5pKOCW7J/TwWmaPF4vQDJy4zWloo4opzvUkctApKCh3zuepafvFGuOCikvotg5arp5cWVf/IyWqu45u8kko9e+rEOSs3F1tcTVIlZ3jMMXWVacdB+1lakDBZMt8QxR2MUDXF2+miRyA8urMuN7TR9pTRgtg+SIHlhzE+DVFYEx7q0e1KqmRMErCFdY8Vydb5E4itZHCbYuZnPIdVNJOHenSSKjmDbnF97ppWdbQn8mILK37tU3+LZeGh6Rr0G2+lBtKKcwqCy60SWvigFFaePPCrrUZXOdTHwTKEyAcFmNub21nr8hYVtLsyw4tJQAzv1xeGTZphnvLKVymVnD7yFL5a44xV0Z4ouK3v/kqKa6mwsz7uJUeWG2Bkv84K40UR7YpCXQCexPh17qD2CEPL21Si+uQgMb6Nv/zuFgVfChlZMv5KQcFp3gct3rIbhpa3L0bdWhBb/8ZfVbQX8oycSEENjU9LnJ6FSCwsWYN+Y+TMNdMPYz+wvGM98um4Q6sya70QLQZBYRZIzpNiTkzPR0eJPnKF6k5grXfZ+Ac52YfF+A0QISHfFzlPKnUzd0UzEg+kFU75vkv5cdYsIJPQ9HEcMQYKOVlFT2oWWScytL4dU9KN1YJARz4oVQn79amZaAZD8rwTKbEFufXf2w81tGfyXmNCBCbznVv8co+Q44IVObEFnezXDS1ajaVLxDZUdFSCW/35qIBfdxFS3CMbADF72/dDyy+7kM6en0gttUMYYs+5F3p/AYPx0mQJ437oa9bFtdSy50Cwtb9UTkQwmvdcimtdDBdSaoJOslRw+az53DTM71uSdhxxa5WObWFzxx60/EavkOYRWUbGYebVg7iRTTadjFKrglVsrtsGia0NOeRDRv6X1DCn5EpeG+100UC+pCq1QJmfrpsOk9a1QGH8hYwsV0xz6LpGk66qLCNDQuxWDSuj9LPbnTL4BVchrgVnZDk1kXnQvO/LCIGR9aRU4gGClkVj1+ROuCxvQwyJS7CdXDLcAsuec6cb+esdshoZlvo5To3WDW0fFnwc4ketSesooEPNGxjwhl1ZR+qziofsol8Ol4kLq8OqetBHlm56gjWl2tB6YU5SauGIPEZpZYJzmfX6FjcKoUWsqKOkvdT0oeveSkNcnC9Zc6GSoPFS5ki4OkJDhdawYgHCszwvgWWnD74oWR+wfacxpBYIjC4Ilcn91nA3/Ulpa4Vltx4oUhRabFOMJbRAkHssG9bFyaE2Ac2P0ojQRzAVZTu9hdrBlyDSi1OOxgms0HFOXLl0GXoIdaaikDlBwFUz4b4IRbCgH9W7NhzKkG730NJ33No7tRGxDqFp6NmpEhtj6u1XfKz24epiLYnXpSjfMAGJoVJ+vFg5+NIktqm10B5ZYMPL/DFp/lO5JBh4+YODlS+AO1gSHyd4NwHQgro0qCxUvk7DqalRqW0EPr5dxs6KkvfFiuNAXUVxyjwsNugBtDw+tpZ8QYE93sIqnbR2KJ3g6uFV4VqPrTgi5JrEowDrf6+7Q3vxlGLqXGh+BbBflsXH6UMB9nKBh76m6EVZYB+jDeNH6B/H9yuALFu7aBbx2vZS9xGH8SP1xJuHbFO7iL/Q+qg3jsfYWdSOca4DcMDeRASL1xspxx/p86jD+NBaHJfGNQtLQy1MmPyIt76/Ig7jR5/jrDOlw6hgN2Ktr2XQlRomwPioVPTPz+IuqrXHHnlll1EYdKXuUwxEDpfAx6ILKALYmBdpRPLU/AmNzzL42FIdEfgrlr1LcU2odi3NSSy7R+k5Kti9OPbOWlSlnvHl8TFXHRF6bddi+W28P16xpWt7WXz8GBUsng6o363HnSi1rh+we0fL8xijRNXATYrZGUCL44Rnu4JoY2l8jKojUr7kKc6QYmvVGjGX5VdwPo7UQgfWR/0ygPRz5FWdI0gyXi2Fj2ES0U4Tt2VKo+bA4tYu7vj0o9Vl+cfIx9Ea6HbiWB9sSlG9SxdM7c0STC03gdEUxzZc0GXfuanQSqaqjyFfsZT8MfJxtOALFPLt0dURo7ub0/vHQ7xaO+o4KUy7qV2IFuuyLkJQbBGVuy40Lz3f3J8nMpGmwXWh3POCFoEESfWSBc3hPKKh/WSV1Gsvw1qtNnSuhX6+O01EuH0Vs/KKt8uexXFpKNrf0eMRLDL/aPLLoc1C+9q5HfruftEOc/Wgdk3yDlFRSipDEPJxVNcG/NRrux1N141sqz6wHrT49X4eusGY81K8fxRcmtvbv//6+1+3t8+/r/732+kjUwPSkHHBo7o24LpN3b13OtvjVnEobnW/egzGiyNFv+nURbtCgMq5vKFn89Xi//yXpv39/u0xosaw5/Bb4swJGNmvOF039FaN3wTyEIgXt1bxNgtI576Uk4b9YophZJvdmaa9Xp0eRr+wGfIV0SuyzjTX46nuPTbzRexMuzv0dT5waxWvAACe6nreAIIlrg5xgb+dR7QJ5xJCi2XXIW+o4OMowNLf/OQJk16K17K8MbCmX+uOka2jZbi6j3JLNfBxdD8OFKNfv5ALcLXHDOP53PbiuireZcFWeRTw6g7b4DYW6N+eLsSbWfwkASUmtqOFL6LpRuvaJzDLXMlwkZsOAnrDOBlGm+vIBXhhvcNesvLSxPOQYBjedzc3oxulegXNxL/hzsGr85eUnh/DnC3oLpZRkt/923N98JrVzf92R/y3qoEed+AWDGtkeZn+XXCaARrHZSQJsm/R0ELF1/AvEotiSKn6aAqL4v26Lrzri27dLGh7kblkJAlMfOSH/nSz7oTeOJTyVY1nkV5c0kUXxk3A7sou94EMWqwJteFC6k350lEt4mtaRhMv5PJ9MgHsn9zhBHhSH5HBJpNmRcDFyijli693o6IF8UFlNS+8WL4jZxHwGS+ZRxyNwV8wMM9nKl/CuRUZLeNmVM7P3t3F8grJuBor33ISaPWCdptI88M09ZuRJ9HRMn7CKuPf3r19llcb+G6z1Ot7THHccbAxbpOFKNO3y9F/yBYEoHeuzcV4RDauxkfRBjJo4d1mXgGm/tQR9kRKvIKnF6BMlB4u4xUt0ofFiHYm8/gqPO2LFONaZEwORXHh7EGTANcx9li+I9+xzZ+18r5HF46WX9Ko6kUBYSA/kuKobJ+0RPH8kLz5k39I0trbOC+I8NslpN5zxIv7RIo/fQgVLQr5IX7Pw6bMsOW4fGyhjfSArk3YgyL29rcSH9tveHk78MJGRWsf78UunpKSfGgcWv159fKDGh9/Er0/2jQgVzNPogc93mMpHG1dipV5M++h8OIU85yclf2uTQhY4U48vwKJt84FpcMCh+5iRgHBKr6PJk4KvO2VQWTizRGq96paxO8gOJZ8dhws/W/RMaAajohndcuR4HKfNcYbr4L4C8oyHmtStI/xIiG1c6dP9uYGpcRcw/FGxDiWVhDeSxaWmApEixTjRSnxTOhiR04EX69xH9n7ZD8pLye4uuiDjGcQJkJRLcoTlT5iiYyL+JBZOYvLExkxX+dcEc8M+t8PZQ2V7PLfivugIKc9eVbm1yDHtn6Wi7EZnEXXTZHfXRJYYYMW5O096817A+O/MsvFSBvnfddaN5JlcRH+61LYGIjb+ehxkG4O+Qxig7U11Sw3P7pu5GvWif33JSgoi7bxG7sRFZWe5XeKXy4BrPN+87pO8eq6mWwOLL2vXcR6f81DgpcbRgRm1s0cf9b9LPbzwZx2BaJRPcnfkmf/TZaK15s2VnWTHjpix1983Nw1FMu9tMHXnixU17VKs1ysDXsEKVvWpfAQJaEttLoesr+6YZaE5Yn9wLmL3rRgel3qSIKsJ6OPayXDDzAwWL4uGsK1z0tUGkC720FY95cpsQ6tTqwROsWcYaIECcL6nma386fkCGj/qw/Wpz8wkD3gqz3MbFqrlHN5Ts16bTAmczhZknry0MFnN9Sve0szsb60uhciPxZd/Lk5bGyd8R1+fbrYX7Ks+NHK1vdQqK8nf3gSKxsbXzY2/gzz+NHOJBDr54N/3zT+fXRwMb/DXy/+X0LltLaz9TbZvnx9fb18mrxt7awt2xD8H7lmAvX6Amy0AAAAAElFTkSuQmCC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1624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8436" name="Picture 4" descr="http://www.clker.com/cliparts/5/6/Q/R/P/I/pink-socks-md.png">
            <a:hlinkClick r:id="rId3" tooltip="Download as SVG 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276872"/>
            <a:ext cx="3240360" cy="3024336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74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data:image/png;base64,iVBORw0KGgoAAAANSUhEUgAAANcAAADrCAMAAADNG/NRAAAAwFBMVEWlTQD///+ZSAAAAACeSgCbSQCoTgCjTACgSwCrUACNQgCXRwCGPwB7OgCRRAB3OAAVCgBTJwCIQAA+HQBgLQBMJABsMwBCHwA1GQAiEABKIwAxFwB/PABZKgBRJgBxNQDy8vIoEwAYCwBmMAAMBgAzGADr6+uBgYEkEQAWCgDY2NgpKSlvb28yMjK8vLyenp5LS0vLy8sPDw9lZWWjo6ORkZFXV1c9PT2vr68eHh7ExMSTk5N4eHgVFRXW1tZsbGyQnYBnAAAdZUlEQVR4nM2deWObPA/AWWzACQm576RpEnqs63qsW9s967t9/2/1WvIJIQk0UOp/1nYJ+IdkWZZl4XwpuJ3f/Xk9L/qi+ZtT7OXOrwi0q8tiL5u/Fcv1i6j27zHP9x7ffpB/hUq5SK7X38Rq3+8zCu3m1zfxjdcC+1Ic19130bu5QXu4vznypZufb9ajeChOfYviepXPvNOuL22p/e/5/u5yV8POz2/uft5+J8n2q6DuFMN1+eeH7NfS9xwWkfUk3t1vz0//3t6ueHt7u316fvm9A0S28jkUpIwFcD0+6c716o7jeCtCasFostv3A21UZ2Px04+fRRiQU7ku77+Zzi0Bi4OtyZi6LNxmQet0W21Cxp7j1FfqbwVMEydxnd896P5F3YjMPMEV8udPa67LgvbZvLOPaHox3rYDxoIOWeP3DBh5OXVuP4Hr8faH7kdnGzBuL5gjOjggJHRrvLmUBo1ea7XdDpbDcX88Wy4H29Gqveg1woBS6tbc2jXpuPhAvJaNffu3Cq7HK6sL4xajtVpAyMCTYBdkjVzIBo2a5oqm/nNNokB+rU9m9ebMXPfXsWmiYK7/3iyDttmGFDtJB6RTEx103IgMmSbb39waH4OhVN8Giajn1elqrS+eeXI/mevy7l9s1C8oVf3nA2UpuWCIjRvMPYJGAz6LN6S0uLhWQh/r4WCjb/Hw+h60fFw39y821HBRo1bPKR/3oexjHcbKZBS6dB8bDL1Rx2Dx0TV11GOpO82hudHzXW4rkp3r78+n/9nj+qwVg4LG1qTPFJgwbvNuK2RmUOmxxtzFFicsLS3WIQv1M6KxVt+yIrn86Ixc549/bDlxE71cuEkoEEGPG3hfgY3Up6P+Emxgi7d2ezUaDQbd/lT+V6hRumRcd2INhprlbV7lsSIZuO6eYkxkPuilQaHAQBM12JZ/eDYnB9pGWULHWxDiOjvNqwfbqTXUCuM6/xXryHTWDugeqBrFmWuqbCKqYt9li+VkvYnMNaLOdN7fLrghnDAtrSCKaaFFxq3I0liR24xCO8J1b0P1t72dIWWghJi8MZmpIebUuRCmC8aYG4RhQ7YwDGrMb3OLceZoEtYn3XoKlRSa3zszQvvvZK5LPaqm41GT7jVtCgo7wXtowEL+pMc9mMlsu+G2uW59XVggXTJJlZZB8xZj1Zlvd6dx3Ug/6XrbqO1nsqGwTchAg3k+mOtZgwoHA41hMIIRM2AWyJZsmHOkeXV3q/Tx5ajMDnBdimtcLNhe5duF4s2/IEvTy/oCvIfJqBkGQdBotgZovJc1W+u25GvtoLg02kKZ/ucjk/UBLrGaXeWDQhldkC41v3pNoUFRJI3HZuvaVD73v4IsWHixUPmPh23jfq5b+HKnR/NBCbAJmQTWkKvTtvZmr5c9LwZBh5a5z0BWD+S1rt7FdYffbewz6XuhxM373CzYH+GOUdBajVZNxi1A7KPhmlzQ7Fh4rVA4xs/v4DpHm7FIldYRKLx3l48hmvgbtOQHRzFzn5XM2yLYU34uDH8N2LugoMGcvGkfMXJ+84KQ1t5569DlGzhW94ev9nDdwLfWKUp41BzrO4fcg5osDlE1+EAZZzKEu80LEGzvmnoP1zN8qZnClePO9Rafp+bt9K/4Lpjs9eI9wpJgOEXn40JxjVO0MAcXv7XTWoulp+/YI8tntAku37SVe2RZDVd4e619OheOrl6KuFJc7oNkdbE8HA8WjcCHxoLeYoDz2axXP4EKwMDe/8jFBcZwnGYLc3KJuWuMQyHaTNfrqXDsO7OWfyIVby5cao+vmMqFc9fCiMv4hvT43VLQnMaq25e+3fV42QqTk9j7Wr2739ancsFCcmNGF3XoKVwOLqL0ArJe353F3nnVEB5UeugjlQs9U6okxU37SfIqr3nzvZYjjes/rYZucxRyFD//9PUhzRvt9abSuN7U5OXy721Cz4irMi433cupgUVMVcQ0Ltwh6XI9pLjaaVmGMZsTVXjz9xhiDxzg1AhcCteNMFyghhuynquhViUX2+MQgHudvl5J4fopuICGDzOIlvW1In4wj2o0fQR4oIfke0auW7kCbLgB7AnAps+AVs6VpoieiFKlDbAULhWt7vsN0gHF46oYVMvlpt7aa4iOprkcKVxqxU5WLbLmUyhrEjJyK+cyQ9uXP3oTcgY+4lsmrr/gvzXRo7vAfV+XTrWzWCGXGmBht9/fwi9ei0QOdPQlExdsGW+crhAZbEDW6JBMq9VDy9Wh6GeOxE9Nz4ffUmJuO1yv8MEJE8tR/kU+d9Alid7pzhfOFQSrbasFexTegJx5ECEiJCVKmuQSwdCF6y644XBA3Ay4pOGokgvvTaOW54GJHnGj0eHd43SpYY4k15PyNRj/AkYn6CeRF4wB7hByDXK8Jhn7c84m9pfIw1Eu9DXmaCRol3QguOkC1+ZzcPEpB9SRy2rO1+GwGy3WKke5rsSELNYkY7IO4Jr0TIWmquZyceJxvJ6Yh/DnTqrhSHDBnNxXK0oOtun5+G+fVrr8kr4pt+xLXJMOkKsNP9fnqYYjzoVWY6idJm+M+w7coM6q5XIl1xZk5FGI+2wmkgvSAv8c4bpRVkMKHhywcRDov1XN1ef+qsdwy7qxJC3Uw1FqkCPOBb4G2VJjJHDve8r/5lbPxRx/06Ee5V7QlCzriivdIMa5cDu5LX1BhKi3UZVb1XLhk2bc9vU91if9+oQ0OJfYaIe4727YN8b1Vy0oazXtkLHG1ATdKuZqkjOOtXa8DXE0F031pGJcGAA4U8NLeM01tzbWsd+quJjg2pKzPncRPI9sPM3FwNDvZD/YXBgO3ailluACM6/dqIq56hgTb3hOjcw8b4muB28Q47g/xPVPxaEs311MXxH7DFwYpQFD3+TrDM0FkxH5fYgLJy8T5lVX5HZ1WjGXL7hglNQxMXpluDCaTX4e4WqZWKEvudxrMqGfgYsRsoZOeV2ujEZeIhpwuZfrJq6GwhnkXIF2Nyrm4gBoKvj6PwA4Ob5wjk1OzRbXfwmumuQKIx2Pqiw8j1x83S8s+2bDLC4JdrmPC82hvZnnI5cbkk/CtRKJ7F4AyVTcxWvqPRpY3L/u44IIQBQaLITgXA3tRlXLRQci35t7Tt04F/q+b/u4IM47NTtdYloWXKOqueD+fKGLHjxf+oOxH5Keltd2Z4BZXG8YsIk5G4prVTUXPG46ExLy8N8Y12jH97W4Hqw1ig5C+sjV/hRcY5Fpz1fIDOni8nrexwXe4Si53v9MXNy8A4mLZtHmwvF1u4fLnr7M5oXgalXNBcODXfBpC83GLMnVPWA3Xq01SowrNLkBlXLROcFY2xbNIncLG5nsIUQOL9zE8JJcSl5VxaOE43vdwSDbWMQQLa6UWIDhskMb5oI++huVc4EjFWw2wMWuhTraXI2dIKLmMkkAse4Lrvan4IqmMD4CGUO0uBy2Sa4tNRfMXtHO8IKZnvu9q8/AFaI377XA20AucwYEU6V+pXL9tiKH9u44/3Wq/Y3KuBzkmgOXikPZXBiU+pbG9ddSw1r8gnz9pfzDqva/sBucy8EcG3y6GEs0/08Siqi4IDDfsR1ec0G61iHFSrkanMtlVJ4SAy7z3zuKqLh+WGrI4hdk88rzASTXBavRJuzmOXJxqRsq4u9drhs7BpC4IOfqfgauHrmgsFhpp3A5NIorouTCQG+QZhzQLxvHY4oVNN6tBcpLD6uLyOaqj+OKKLkerP2huLPkgh89Ty5fPrxxrhasogKykX+ZR7b24Nnn70ku3B8a7ThR0FxMB/gMXCvO5bbJUFrBOJfjxy2i4EKfN0zNPcFtWBUXrS7/EJMGJ5SN5Vlgx1l3YgMGw6N/Elzg886t7SGrUcxCVGGPCgMc7lakX8gzOr7wgnXz2jGLKLhAXDobL953Cgqgw28VclHgapGpHAr+dBPvTC0WbEOuR9vZSHSegiGqfgGG4aiJf6aHl79JHPGrT+z9B+TCM6/W6Qa79zQWkKrMQcRtnYm/Ec6hA9tDm7gRg3ImJnjjKCs/o7VUMEj9I9VPzMjVD4iejFk0TRjnmCIC1zn8YWUFem25MOQafwKuLum30fUV/YqmiY/Ess6BCwPYiZN5WmKci07NkakPA4k3H8OH4wEZqL9QssNlR9uAC5aU6+RpFAXG0JHSCaOVJWSD2zMekob6CyXXic/EUoqA65sV2dgBY/ikPgNXn/TDkR4gVBbFsVoddpr/01yXif081Zi+4pmZwCpyOHxcVvSZqwdCGheE2/5prjs7ucFu6oqwcV5xZJSJ4h7UDHDXmBDVMB3sh+Z6s5yoXU300YOpOpINXNNjXHyuJur4gyOG1/IgV9voYUUTMyR6foXZRt/fJZOdT2EixJXkOt8zvEwCh9u0vKyPY7EbcEVHuaxogCMComnnyqXpE1ztarngGBr6RJqrRvq7x+PMIszBEMB0Vw31QKrFHMSKDH0NuYYxrvEuF/q+PwUXHFXePSPq25cMIxNpq8bQw4PG1C3NFaRxoe/7LLigHMU2weXGL+maDI6KDCLcGZ0HdXvuXMxSuLTL4aTNyrG+uzh16MhNJQYRtx3QaltcZynHT9H3hXM4zo0VYUsViSsSmLVEy6fYbaym0kg0V0OmMMcbHhOAHVkHvI3NASzkGpioTiVcVNTc2lpcPV28z264EwaW3oFQVN8eXklFk+dHm1UaRComm61ruJpkm3oMWlp65z7pzCf77YpnpdedVRhEF8O9MNlorgUe49hp3lCE25w/ibXyTrepsEV7wlUf02qCa2VxtfZwtUSUw7lKSWKLNeBxJ5aulkqQ2sAcui10ejRXWwdIY02U5eBcT1akN1XLMCVkSaIKz8RaXKp/mDO6+8maqC343xcH3I2QHeg0lReN5zN/aMMutHGatbjaCS6ftc5k8dlfXxwswdZvB7JG6O5FcUIOLc/34wcYlipY4aJCc410JBGazxorrFYyP4N/Xr44sqxwNMNCoSnGDrmca7Nn+fEeB95VzDWaa6vSe3kPg3YXK0p1F65XR5/+3IENWFHyIxqEdJ+8nKVJ4fvwAYbZveAbNGJckB7F5dTuYuHHyTasY5GPOhzWvoF5bFtryGrWyxRZ4FWdBfla2QDDBwpBltDYNe4whdRdLFFO0+WC6ppbuLi8A64RhZLPqJ/rXYGJXGhqzQYfPTOrY5HEtbiGpNaDPeWL5aJWt8rKeJgs9Qu4pg0wGi7lajreVTKZkz8xA+yjDYe46Qy3RjTXlNTC7aqRqPfmOSHWDHhGf4oMsaQklNTdIy9aH5ilygcPMFGtBQ7pGS7wb91kvTfPYW1Z1PJKcHH7uBKWPmWA4VUhNlfRABOPk/ZJx5JXn0Tx4eA5tYUuZfzwxdGV1oWl38PlOl5lrq+ruNaKy+PmmVjbRFxq3DyYkrOvsK60Kw7P2qG/U1tMcNVnxkX82BlM3nONsQjkghNpKiwKBQyaA6tK8Muris+/Pltok8ECszK12XSg5KmL1RO0In4klhzVwQaXFFAdCapqd8gY/tN3W9uJXbn/7dHeNz+P1fMm0+Gg1YM6p/xyjeZi0aA1rBrWqmJtKe8JnhxjtbA5+MrtXK1J+s32YLixu03+mQojOv/w5uoHibcoijodobQDiglJwyosvVRD7nlP5mvkmIV1b+fVET/e/rPrwdjnv/7+ekl+WrWBeLlBBWswldyk3sqyHgR1VYdTMz39TB6wTJyjv3yNF2PXbclgJbr4eEVUuYNTKM69HGHJOm9kOvbt9jWtZHZa/ajH119Xb08PL99szVwPJpUEA6Qa8nl4Q31GwaCxgRpPfx73lSc+Wqf98q9lLtcfvmiWpeFg9UU6w+0iDHuymvTzwUr7merqm1rtjY9WRHWgbkwSbbfUQX6uLzdKZNuPXjTL2wVJrGMV9rO+30GWbP9o31epYStO9Xy0un7m91bI98CEHyswpYbSo/3+8v3l4elnhhePZOaCeFx/Y/b3MtZdPrEp7ZB+RfY3qWTmgvMQvaX2fcNZcLxXJzelhgupf9lfo5KVC7aTItrUi7CAjD9gtaLUsMunmHK4IIw/8VikFmF8ObQqn0vpfESmi3K4cLfW44swWV3abaW+76TYptQQtogO1LQ9gQt3axuet9CLMHqtX7JUWrPUMCyHC3bJ8HC+PuMG8fIwdWetuKas4ZT0WTlc4G+cUQbBVJUZ4F6TWblYlhq2aTlccFHYzYCwVM34AL1SuYwaRoFbCtdf5fMyr6M3ViBxrtTJWT5AboS5jpTCBZvr16Lo1lKfz8G8+hJHmKWGfD0LXOmllU/ggoWK2E+BLXR9qKNPpiVOzpYa0lo5XJB6KYM27twcEoDKHOVxGWu4lFz/K5oLnF4ZA6BbjLvqiaU0N9FSQxjZwPW7DC61nQJFmBUYv1lptl6p4RKOH6JulMvFxqSrgpV0VJ7pULfgLikT45p8K5rr1ughzFtRTVXap+uyTIelhsyXS5XUCt+ncMFi2RzM4atLj5rbDo538h3NWMNh3RFuW2ph5ZO47olV+obf6tpMmmfWKyiLbMYaNj15uC6tnu1pXDAvT1UEAAuoeIoS3jJcgtdh1BD2uXzM4T/4Yqx3camcbSoKLM7BgVKUrVImMVUIpCvSDF1Iczj0Xqz3cckce4hBuSL42tQv6WCzMjRRqrzfEYshn+4ryH4SF0ZtluKlGBR1b+brl8WUoYnyoXlNUUTEcdj6eIz3HVxg6OcytIYFs+EglqWJRdtE8cyY11VZoT5sxGV4b2VOLoyKUqZuGkIBSKOJQ9DLQpt4YB5XQ3lcGQPZOV58m5ELHI4pUzFeCvHX0Ggin9GmhcZ/xRPzuRpeyHdpY0Xs7Fh51ssDag6VcVN/Zt5bBE7OsMghJswu1DiUyZOY3rpTRPRkLlUaUfedO4nc+9WaCFa4XSCXzJBhX1UsD/Pic5jDHH7vmtqbDT2C7xTVPsiEmCOdJzd8XD5kpqkzKFjVYKeY7alc+DLLQfzlLPxGAdXzJ4RV1oU5wBS1EEqwqZxQ6yRegVxYP6AZe4kJJF51qW+G2AJesFlQc8UTpISo+7n5dlMyckFwniCAERhUAArhV6WJfE4rKGLviwforUQFLEeajeK5YHjJI2JGYKGIlBrb0S9qiKn0ron2z7AQYI6oTUau31Z4Q9+9jompjnG9uT+1KSTawfAu/MHpE8retBR5wUVVkp6ZpiisNakTW9oWEij18eFx065O1siSyoXbQ2024iNsC3Oab8Ao9/OXxU3PEVF+gCeTiErh2i0hxb23PsN7SzDWLW565j7URL88NiKbMvxeXH1p993cGjOm1OltlNi4MA+Yz8QtyxoGqxLWlS+4WbmbBVtfQ6VzdXwb25REYWo/82IF1ivqJ2RZr5UQ34BVytDTb7E0N+/BsRUhQF/6HRG5LiJnxdvq85P8LhH1GDnwVuJ3coHb29ERDdvWz8hGn8lylVGcFOFQTfVuKNdIbhjhNQ5Fx3sxvNHTISjLdLh4mFP+Ls4l8MEwOxmMu7wXCos7AAzq2ZQUxx56WmCWrR9hRkcMbFSAtecyasfEha8TKZwLHd/Ao7sC4/pyZt6aqU/IbE8D41ajo0429MSPbhlxbJm+oQUWNx1N1ypHUBMx4NFpXEt9Otnri/d8NcuI92LAd+2YgIZl689E8p5eUdTEGZmT5mduJOSj4zwR/pv+eqVTuXBqrjkpAoMI2IhaqPjz+CQwb2WKGlzIYvrxMoCFcUECx8JLe3G2Pgiho1XwSx88lHe3tXrHAbeL0qm3aigVyQVLS3hwWmDGMJikKcssupP3g3GYuRKXJMThVUKcDTMCgEvPYVaog+nDsurdmfDz5N2qyE2FdA25Qk7E6dBlvu2UzFxwnAqfnBZYXBPD2JtIIMQDYO8KDHDZqNJr7KtcMvughsdyld/BhflsMQc3pold7jsxmxcE6vbfZ+49XUOULy2HuFbxcmYf5spnm9eVLHZsorMhA0PsUpnqwW3YKPcEzf2mSP4E5Q7Fu5XG+ax8Zi6xUhG3S9NEeKeAJUr1AT6PDXL7in0trjM5O4uyNXnCh3ni88q/NgU7rdl5IV44lgQbEtLNB8ZH18YITnwXrUae6HyefDZteh19SMUeYiPSCez/kuQDeDt6LrC1zgiZKN+X5o3a5Nlf7mouS98ssCVfO9ujT0qM+z/zHNE3r036YhxzKyunZNx0yBVly7OfYpU1YqlgQ3LmOzuDDNZjnez5lzSKpHi5aRcvSDnw1vlTuR5xW8/cPbW+ijcTLzZO6CLt8bmnndEseo1+qG38WAoOXzSXIwaQnQsXzE0jMNtAWMeIu2KTm8XB3GCdw3rIc7hgAgP7PXP5zGGefVh7b9zWNqtP0vL7cZG5NW7v5/nCVHxyHsj5ck26MH1dlcEFbu+MWcpkyyRFxxIiY5Atk8dbhER9+dOQW+J2SXYeDceUha5BsHuepmNxw0ibESHD7AafTpXrO4AgWy2vG5WVSwQ4yHRgTLYNlpYMEFdGN5wTcp11H8nbKj++jfN9/Trf6iszFyaae0EfSloomcU6nmbvYh9w8RRrNndRGw2IYIO5wteIJF+9WQQXVt3jtqrHn/q4aV5Sd1hk8WFGF9zgzzIFg/tkCUYDVpNt/GGUMx0g1zoFDtPXF5xs0rKDGYdGmcMsmbm1YaY5mksJa7BDrGtVl3/Jt6zMxYVjy/OanGy9SjHpbqqS2Z+gzQmJgmNTmbtBFxEmrpGcmsGhz5Etmpnr3HLovXqTj7PNNkjpd2o/fSNVlzVawZ4HoMW1xLQNkNZW7YDljPbm4zLvEfNCGMjdhr9DtkcWZqC5oq7YAbIQT8yBtDSWKGBb+P7yF/H+oh6jlDKcnb16AGuisRxoFtk+WfgJT38vGZ+IwVY0IgsLFuTlcEGVB13NwaXM9+o+HNSfjgI/Qba3xwm0PZ/DArZ+GEmTIWEvSuL6bXOJbjHPX00JiZZCHWOjaA9ZAi1Vtmzr86e0FgZec41L5Notos1YCwqXXLRryV7vt3m+bfrThAajeBY1bCwxMf8tgQvK7rV3uEAlm3DLjRSaZSAOJVr6jB5Ga/rxTGgsG1p43tcXsVGUxgVKFy4hajlZCcNvRtqRo/YczgzYFJnFfu+WxPUiUm58uzdGZsEIEn2gshZ2+JAo0ujco/U8SuOCOPZIJ4zGxwiiiSJine4C5oEsJiRX885K4oJ9IquMM7DF5QZCw6pb3PLH/6eIyg+ljS/g6tJkOREWN9usJwqKjZLSPD0/oCx7CAcDdH20vWwudYP2drnYNTAnCg3tfBnzF6Tc9OMZvqbFhptLdwyL/Pv7sbx6WfMybKhc2NvIu2xpr/Q4XR+hOCoNmiXtE4mX1WPfDvQhA1seNA/8xPayL8uy5Yr4ZuWCRIcID2Qf61jKBJdEyzjWwtWMWK2M/S9xsk0UI8rSpSNwbsyM+D7jKyCb1nNYuJ2TeMuRVZmjfhRGst0sArP7S929eFCkFZr5gPlmY7uOM317vsoVZsvMdW7NS1m5jPDYHhtpQ+rHVRtdGKAfL1evj5e5QqK5uHBi3sk1zwsoNI66Uor8X1yAWxroL6wx9Xyf48TXO7lgAlOFAUqruhFsTWHNp3yK914uNBwBPm6uMh7WBPaSy4kTGr9W04jq+S6/6r2PCw0H2awnk0m/Px4ul9vRohEejpjlacHoWkF9vz8RKg/Xl28kpV1PzlbNrPPRvsalvhjqqsK3+TbwTua6T+MSbb5cnHAwha8C9JW+59pcKITrPL2gqmxRfxSy3fX7cajGwExVT4WIKifXl/Or54eHh+enp3//bt/ebv89vSRIN8N2I5dKhq2usX/ff54+qt7FldLOb+7+PMfoprNRr3ZEcPB/NGgtbZ/iNs+iMUM7jUu0m9fbeK1mbkwWoZ8iOh9ardkejKf2559yuX6ZWhFc0G5+PiTqUEfz4WC0ai2aPWjNRau9Gm0Hs3kn/jHy/Fqk/qlWFBdv54/761Dvad+uHsuA+lIoF7bH++fvmZB+P/w61ac41IrmgnZ5c3f/9vw9fV7438vz1f3r33xZXPnb/wFKjQOkvFNVGQAAAABJRU5ErkJggg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34290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7412" name="Picture 4" descr="T-Shirt brow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628800"/>
            <a:ext cx="5238750" cy="427484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02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encrypted-tbn3.gstatic.com/images?q=tbn:ANd9GcRHh0e8vYeNQCyJFweqeDzNEjp2IqwtzRXfZbHDpIEEsoy06p3J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204864"/>
            <a:ext cx="5040560" cy="3343275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85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Delphin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0178" name="AutoShape 2" descr="data:image/jpeg;base64,/9j/4AAQSkZJRgABAQAAAQABAAD/2wCEAAkGBxMQEBIUERQUFRUWEBcUFRUTGBQUFxMSFBYWFxQWGBMYHSggGBwnGxQVITEhJikuLi4uGB80ODMsNygtLisBCgoKDg0OGxAQGiwkICYsLDQsLCwsLC8sLCwsLCwsLCw0LCwsLCwsLCwsLCwsLCwsLCwsLCwsLCwsLCwsLCwsLP/AABEIALcBEwMBEQACEQEDEQH/xAAbAAEAAgMBAQAAAAAAAAAAAAAABAUBAwYCB//EAD0QAAIBAQQGCAQEBgEFAAAAAAABAgMEESExBRJBUXGBBiIyUmGRobETQsHRI2JykhQzguHw8dIHFRZjwv/EABoBAQACAwEAAAAAAAAAAAAAAAADBAECBQb/xAAyEQEAAgEDAgMFCAIDAQAAAAAAAQIDBBExEiFBUWEFEyIysRRScYGRodHw4fEjQsEV/9oADAMBAAIRAxEAPwD7iAAAAAAAAAAAAAAAAAAAAABDtOlKNPCdSCe6+9/tWJJXFe3EIr58dPmtCG+k1m77/ZP7En2XL5fvCH7dg8/2lLsWlqNZ3U5pvc74vydzZHfDenzQlx6jHk7VlNI0wAAAAAAAAAAAAAAAAAAAAAAAAAAAAAAAAAFHpbpJTo3xh+JPwfVi/GX0XoWcWmtfvPaFLPraY+1e8uVt+ma1a/Wm0u7Hqx8tvO8v0w0pxDl5dTlycz+UK8lV2QJ2g6LnaaSjsqKT8FF6z9F6kWa0RjndPpqzbLWI8/o+jnHeiAAAAAAAAAAAAAAAAAAAAAAAAAAAAAAADE5JJttJJXtvBJLNtiI3YmYiN5cXp7pFKrfCi3GGTlk5/aPv6HSwaaK/Fblx9VrZv8NOPr/hzxbc9kAAA7Lodo7Ug6sljNXR8Ib+b9EjnavLvPRHg7Hs/D0195Pjx+H+XRlN0QAAAAAAAAAAAAAAAAAAAAAAAAAAAAABpqWunHtTguMkjaKWniGk5KxzMOP6Uab+K3Tpv8NPrNfPJePdXr5HQ02Dpjqtz9HI1mq656K8fX/DmpWiKzv5Rk/ZFtQ3eHbqazldxUl7oMbw2UrRCfZlGX6Wn7BndtAnaE0e7RWjD5V1pvdFZ83lzIs2T3dd0+nw+9yRXw8X0aMUkksElcktiOO9FEbdmQAAAAAAAAAAAAAAAAAAAAAAAABptFqhTV9ScYr8zSv4bzatLW4hpfJWkb2nZUWrpVQj2dab8FcvOV3sWK6S889lS/tDFXjef76qm0dLqr7EIR43zf0RPXR1jmVW/tG8/LER+/8ACtr6ctE86sl+m6PrFJk1cGOPBWtq81ubf+IVWtKfalKX6m37ksREcQhta1uZ3a7jLVkAAA1VKEJdqMXxSYNmYUtXJu7c22vXFAdP0W0pQoRlGd8ZSle5XXxuXZWGK27NpT1OK953jh0dFqMWOJi3aZ8XX0qsZpOLUk8mmmnzRz5iYnaXXraLRvEvZhkAAAAAAAAAAAAAAAAAAAAAbApNIdJqNK9Q/El+Xs85/a8s49Le3PZSy67HTtHefT+XL6R6R2urJKEoUqe3VTc34J7ON/It001K+v4ufk1uW/jt+H8q6cm3e223m3i3zLEdu0KkzMzvLBlgAAAAAAAAAAAEixW6pRlfTk471sfGOTNL463ja0JMeW+Od6zs6/Q3SSFa6NS6E8l3ZPwbyfg/NnPzaaad694dfT62uT4bdp/ZfFVeAAAAAAAAAAAAAAAAAABE0jpCFnhrVHwSzk9yRJjx2vO0Is2auKvVZw+ltN1LQ2m9WGyEcv6n83t4HSxYK4/x83Ez6q+XtPaPL+8qxu7PAnVnmFSMuy0+DT9gPYAAAAAAAAAAAAAAGAOm6PdInC6nXd8cozecfCT3eOzhlSz6bf4qfo6Wk1vT8GTjzdgc91wAAAAAAAAAAAAAAABrtFdU4SnLBRi2+CM1rNp2hre0VrNp8HzjSdvlaKjnP+lbIx2JHYx44x12h53Nmtlt1T/pFJESHadHxqyvm5SSWEb7orxw2jdiaxPLXU0RSzinCSylFtNGd2OmEygpKK12nLa1t3O7ZgYbQ2AAAAAAAAAAAAAAAAOs6JaYvuo1Hjd+G3tS+T7eW4oarD/3r+bq6HU7/wDHb8v4dSUXUAAAAAAAAAAAAAAAKHpnW1bOor56iT4K+XukWtJXe+/lCh7Qtti285/y4g6bigHLdLukjstWhCEVLrRq1YtuOtSUv5aksY62rJayyuKeqzTX4auloNNXJve/EcM2zT1nr1P4nRsalCNCi61ts9oqKMa1K+Kus8NeS+IlrYrVWMM22nTpmvWd4l0cmmxXjaa/o663WZ0qkoPHVeeV6eMXdsvTTOrS8XrFocDLjnHeaz4NJujAAAAAAAeZzUVe7+Sb9gPNKrGavjJSXg0wNgAAAAAZjJppp3NO9NZprJmOWYnad4fQ9BaSVopKT7S6s1+bfwef+jk58Xu7beD0Gmz+9pv4+KxIVgAAAAAAAAAAAAABy3TmXVore5vyUV9S9oo7zLme0p7Vj8XJl9yQDn+knRH+Okp0qkIVlFRSqtxp1Iptpa6T1JJyd16ud916wvparDNviq6eg1Nab47Tt5NfRr/pRVjWhV0m6VOz05KbgpqcqzWKhhgovbi21gljeqNazadoh1L5K0jeZ7Ou0ra/jVqlRK5SlhwSUV6JHXxU6KRV53Pk95km3mikiIAAAAAAAAh2rR0JvWV8J9+GD57xuxNYlElaq1D+aviQ78cGuK/ziZ5a7zHKxstqhVV8HevVcVsMNomJ4bgyAAAFn0e0j8Csm31JdWfDZLk/S8gz4+unqs6TN7rJvPE8voRyXoAAAAAAAAAAAAAAHGdNq99aEe7C/nJ/aK8zo6Ou1Zlx/aNt7xXyj6/6c6XHOANNpc0r4JSazi8NZeD2MG0z2hs0fCpWa1aNSK701GMeTvvlyRHOakRvvumnTZa3mlqzExzukVrJOHai+KxXmjNclbcS0tjtXmGg3aMgAAAAAAAAMAVVs0Y4v4ln6slnFZSW1JfQzv5tJr4wmaOtirQ1lg1hJbn9jEw2rO8JQZAAGAO/6L2741nSb60Oo/G7svyu5pnK1OPov+LvaLL7zFG/MdluV1sAAAAAAAAAAAEPSWkqdnhrTeOyK7Un4L6kmPFbJO0Ic2emKu9nzy22qVWpKcs5O/gskuSuR16VilYrDz+TJOS02nxaTZoBmI37Q01J7jmanU9Xw14+r23sX2L7jbPnj4vCPu+s+v0/HjqNFxuo0/03+eP1I6fLDl+07RbV5Jjz+nZKN1FqqWaEu1GL5Y+ZtF7RxLWaVnmEeWi6T2NcG/qSRnujnBRreh4b5en2NvtNvKGv2avnLw9DR2SfNIz9pnyY+zR5qi1wdF3VFq3u5SfZlwllf4O5+BYpeL8K16TSe7Bu0AAAABiUkk23clm3gkBV6Eg51a9SEXqOVyaTucsW/e/mJmI7S1pEzMzELVq4NgAAAu+iFr+HaNV5VFq/1LGP1XMq6qnVTfyXdBk6cvT5u6OY7gAAAAAAAAArdKabpWfCTcpdyOL57ETYsF8nHCtm1WPF2nnyczbelVaeEEqa8OtL9zw9C7TSUjnu5uT2hkt8vb6qSrUcm3JuTebbbb5ssxERG0KU2m07zLyZYb7FYp1patOLk9u5Le3sNL3rSN7Skx4r5J2rC60rouNjsrbetVm1T1tkVJNy1V+lNX547DmZ9RN+0doeo9i+z61zxa3eY7/6/Nzdjs7qTUVtze6O1lasbzs9Tq9TXT4ZyT4ces+Ef3wdclcrkW3gJmbTvPLIYAAAAB5qQUk1JJpq5pq9NbmnmInYmN1Ha+jMc7PUlRfdXXp/sllyfIsU1Fo57q19NWfl7Kuvo+3U/kp1lvg9V+UrvRE9c9J9Fe2DLHqiTttePbstVcpNeeqSRas+MI9rxzWXj/udV9mzVXyl9IjevnDHx/dlupU7dV7Fn1FvqdW7lJr2NZy448W8YstuK/qn2bonObTtdZy/9dPCPN3L0S4kNtT92E1NJ9+XT2ahGnFQhFRilcksEirMzM7yuViKxtD3OKeaT44mImY4JiJ5QrRouEsuq/DLyJq57Rz3Q2wVnjsqLVY5U81hvWX9i1TJW/CrfHanLQSI3qjUcJRks4yUlxTvXsYmN42lmtprMTHg+oUaqnGMllKKkuDV6OJMbTtL09bRaImHswyAAAAAAArtPaQ/h6MpLtN6sf1PbySb5E2DH7y+yvqs3usc2jnwfPJybbbbbbvbeLbebbOtEbdoefmZmd5YMsNtlss6rupxlJ+Cy4vJczW161je0t6Y7Xnasbuk0b0SeDry/oh9ZfbzKeTWeFP1dHD7O8ck/lH8uns1nhTiowiopbF7+L8Sla02neXTpStI2rG0KDp1RcqFNpN3VVfd+ZNL1uXM0l1fZV61yW6p27fRWaKsPwo49p5+HgT0r0w5ftPX/asm1fljj19f49PzTjdzAAAAAAAAAAAysQPSpS7r8mY3hnpnyHSl3X5MbwdM+Tw1cZYAAGJJNXPFbmInYmN1JpLR+p1o9nau7/Yu4s3V2nlSzYenvHCvJ1d33RWvr2WG+N8HyeHo0crU12yS72iv1YY9Oy3K62AAAAAAAjW+xQrw1KivV9+GDTWTTN6ZLUneEeXFXLXpspv/ABCj36vnD/iWPtl/KFP/AObj85/b+Euz9G7PD5NZ/nbfpl6GltTknxS10WGvhv8AitKVNRV0UklkkkkuSIJmZ7ytRWIjaHswyAUukrbr9WPZ2ve/sS0rt3lTzZd+0cICJFda2LRiuvqft3cfEitfyWseDxsV9E9x8pfcRk8y2n+7KFUsVSOcXyx9jeLQhnFePBolFrNNcTZpMTDCDDZGjJ5Rk+TMbw2ilp4hvho6o9l3Fox1w3jDefBIp6IfzS8l9WazkSxpvOUqno2mtjfF/RGs3lJGCkJEKEVlGK4JGu8pIpWOIbDDYAAGgNNSywlnFeVz80Zi0tJx1nmEOvolPsO7weK+5vGTzQ208f8AVWV6EoO6Su9nwZJExKtak1naWpq/My1c9pGy/Dnh2XjH6rkX8WTrj1c/Lj6J9HR9BqvVqw3SjL9ya/8AhFTWx3iXR9m27Wr/AH+9nUFJ0wAAAAAAAAAAAAK3S9puWos2seG4kpXxVs+Tb4YVdGlKbuirySZ2Vq1m07QubDYFTxeMvRcPuRWtuuY8MV7zymmiYAAAAAAAAAAAAAAAAANdeipxal/p70ZidmtqxaNpc7WpuMnF7GTxO7nWr0ztKJb7P8SDW3NcV/lxLiv023RZadVdkbovbY2etL4r1FKF3WT7Sau4YXk2ppOSnw90eiyxivPX2iYdtQrxmr4SjJb4tNehzbVmvaYdqt62jes7thhsAAAAAAAAAAADRWskJu+SvfFmYtMNLY62neYbYQUVckkvAxu2iIjh6DIAAAAAAAAAAAAAAAAAAIlst8aeGct27izatZlFkzRXt4qWvVc5OTze4miNlK1ptO8tZlqxKKauaTW54iJ24JjflFlYIp61Nypy3wbXoSxmtxbvHqi9zG+9e0+iVQ0xaKP8xKtDvLCaXLP/ADExOLFf5e0/slrqc2P5o6o/f+/3de6O0rStC/Dljti8JLl9VgVsmK2P5oXsOox5Y+Gfy8U0jTAAAAAAAAAAAAAAAAAAAAAAAAAAAAAACs0hpC6+MM9r3eC8SStPGVbLm27VVJKqAAAAAARLRYVJ60W4TWKlHDHl7ktMsx2nvCK+KJneO0+aw0Zp+UJKnasH8tXY/wBX387jXJp4tHVj/RYw6yaz0Zv1dIU3RAAAAAAAAAAAAAAAAAAAAAAAAAAAAV2k7bq9SOe17lu4klK+Mq+bLt8MKclUwABtoWeU9bVV9yv/ANGJmIb1pNt9moy0AAADxWoxmrpK9f5ijNbTWd4a2rFo2l70PpCVmkqVV30m7oTfyPZF+Htwy3yUjLHVXnxhtp804Zil/l8J8vT+/wCupKTqAAAAAAAAAAAAAAAAAAAAAAAAAAjW+0/Dj4vBfc2rXeUeXJ0QoG78ydz2AAGYq93LMEd3QWGz/DhdteL4kFp3l0MVOiuzXbLBGeKwlv38UZrfZrkwxbv4qi0WaUO0uezzJYmJVLUtXlpMtAAB4q01JNSV6Zmtpid4YtWLRtK16P2luLpTd8oXasn81N9l8Vk+W80zVjfqjx+q1pbzMdFuY/eFuQLYAAAAAAAAAAAAAAAAAAAAAAAAc7bbR8SbezJcCesbQ5+S/VbdoNkYB6hBydyV73IwzETM7QurBYVTxljL24EVrbruLF0955TTRMAYaAiVtGwlktV/l+xvF5hDbBWfRDqaJkuy0+OBtGSEM6efCUedgqL5XyuZt1QjnDePBr/hp9yX7WZ3hr0W8pS9G2WaqKTi0kmm3hg9nml5GtrRtsmw47RffZckK4AAAAAAAAAAAAAAAAAAAAAAAIuk6mrSldtw88zakd0WadqSoCdQeoQcnck3wxMMxEzwnWfRcn2uqt2b/saTePBPTTzPPZaWezxgrorntfMjmZlarSK8NphsAAAAAAAAAAAAAAAAAAAAAAAAAAAAAAAAABiUU1c1etzDExvy0qx0+5HyM9Utfd08m6MUsldwMN4jZkAAAAAAAAAAAAAH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76400"/>
            <a:ext cx="5238750" cy="3495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0180" name="Picture 4" descr="https://encrypted-tbn2.gstatic.com/images?q=tbn:ANd9GcRwpvRqNwpWOSWkbc3fQ7yDS7437TRFzz6vyACQVJt1Ia4BfWf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700808"/>
            <a:ext cx="6480720" cy="4032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367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7544" y="404665"/>
            <a:ext cx="4038600" cy="1152128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Was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....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16016" y="404665"/>
            <a:ext cx="4038600" cy="1152128"/>
          </a:xfrm>
        </p:spPr>
        <p:txBody>
          <a:bodyPr/>
          <a:lstStyle/>
          <a:p>
            <a:r>
              <a:rPr lang="en-GB" dirty="0" smtClean="0"/>
              <a:t>What is missing</a:t>
            </a:r>
          </a:p>
          <a:p>
            <a:r>
              <a:rPr lang="en-GB" dirty="0" smtClean="0"/>
              <a:t>.... is missing</a:t>
            </a:r>
            <a:endParaRPr lang="en-GB" dirty="0"/>
          </a:p>
        </p:txBody>
      </p:sp>
      <p:pic>
        <p:nvPicPr>
          <p:cNvPr id="16" name="Picture 8" descr="http://www.clker.com/cliparts/e/U/a/p/a/b/trousers-md.png">
            <a:hlinkClick r:id="rId2" tooltip="Download as SVG 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988840"/>
            <a:ext cx="1460024" cy="1296144"/>
          </a:xfrm>
          <a:prstGeom prst="rect">
            <a:avLst/>
          </a:prstGeom>
          <a:noFill/>
        </p:spPr>
      </p:pic>
      <p:pic>
        <p:nvPicPr>
          <p:cNvPr id="17" name="Picture 2" descr="https://encrypted-tbn3.gstatic.com/images?q=tbn:ANd9GcRHh0e8vYeNQCyJFweqeDzNEjp2IqwtzRXfZbHDpIEEsoy06p3J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4437112"/>
            <a:ext cx="1675064" cy="1111027"/>
          </a:xfrm>
          <a:prstGeom prst="rect">
            <a:avLst/>
          </a:prstGeom>
          <a:noFill/>
        </p:spPr>
      </p:pic>
      <p:pic>
        <p:nvPicPr>
          <p:cNvPr id="18" name="Picture 4" descr="T-Shirt brow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4437112"/>
            <a:ext cx="1532473" cy="1250504"/>
          </a:xfrm>
          <a:prstGeom prst="rect">
            <a:avLst/>
          </a:prstGeom>
          <a:noFill/>
        </p:spPr>
      </p:pic>
      <p:pic>
        <p:nvPicPr>
          <p:cNvPr id="19" name="Picture 4" descr="http://www.clker.com/cliparts/5/6/Q/R/P/I/pink-socks-md.png">
            <a:hlinkClick r:id="rId7" tooltip="Download as SVG fil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753" y="2060848"/>
            <a:ext cx="1368152" cy="1224136"/>
          </a:xfrm>
          <a:prstGeom prst="rect">
            <a:avLst/>
          </a:prstGeom>
          <a:noFill/>
        </p:spPr>
      </p:pic>
      <p:pic>
        <p:nvPicPr>
          <p:cNvPr id="20" name="Picture 4" descr="Gloves-Purple.ic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0112" y="2276872"/>
            <a:ext cx="1296144" cy="1080120"/>
          </a:xfrm>
          <a:prstGeom prst="rect">
            <a:avLst/>
          </a:prstGeom>
          <a:noFill/>
        </p:spPr>
      </p:pic>
      <p:pic>
        <p:nvPicPr>
          <p:cNvPr id="21" name="Picture 4" descr="http://www.clker.com/cliparts/l/b/A/t/e/t/forest-green-tennis-shoes-md.png">
            <a:hlinkClick r:id="rId10" tooltip="Download as SVG fil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3528" y="2060848"/>
            <a:ext cx="1658257" cy="1512168"/>
          </a:xfrm>
          <a:prstGeom prst="rect">
            <a:avLst/>
          </a:prstGeom>
          <a:noFill/>
        </p:spPr>
      </p:pic>
      <p:pic>
        <p:nvPicPr>
          <p:cNvPr id="22" name="Picture 2" descr="https://encrypted-tbn1.gstatic.com/images?q=tbn:ANd9GcSQepcbOL1k7iCfhOrDYB6ZkD-MyV1E2iosKfXmJpmfaYwxeKwsMw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19872" y="4293096"/>
            <a:ext cx="2088232" cy="1551371"/>
          </a:xfrm>
          <a:prstGeom prst="rect">
            <a:avLst/>
          </a:prstGeom>
          <a:noFill/>
        </p:spPr>
      </p:pic>
      <p:pic>
        <p:nvPicPr>
          <p:cNvPr id="23" name="Picture 2" descr="https://encrypted-tbn2.gstatic.com/images?q=tbn:ANd9GcRJ_zs9ngwNd3O2HztjGgT4PP9Arh-bOCw-GdOr6Vzz6UNKLdx2bA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1520" y="4437112"/>
            <a:ext cx="1427676" cy="1655093"/>
          </a:xfrm>
          <a:prstGeom prst="rect">
            <a:avLst/>
          </a:prstGeom>
          <a:noFill/>
        </p:spPr>
      </p:pic>
      <p:pic>
        <p:nvPicPr>
          <p:cNvPr id="24" name="Picture 8" descr="deserter%20clipart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308304" y="4221088"/>
            <a:ext cx="1591377" cy="1702007"/>
          </a:xfrm>
          <a:prstGeom prst="rect">
            <a:avLst/>
          </a:prstGeom>
          <a:noFill/>
        </p:spPr>
      </p:pic>
      <p:pic>
        <p:nvPicPr>
          <p:cNvPr id="25" name="Picture 2" descr="https://encrypted-tbn0.gstatic.com/images?q=tbn:ANd9GcQgmlmlWdYWmzwLrd3RWPq1KBPEziJvfQis_EgRtVstyXyAhH6t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236296" y="2060848"/>
            <a:ext cx="1440160" cy="1376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611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7544" y="404665"/>
            <a:ext cx="4038600" cy="1152128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Was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....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16016" y="404665"/>
            <a:ext cx="4038600" cy="1152128"/>
          </a:xfrm>
        </p:spPr>
        <p:txBody>
          <a:bodyPr/>
          <a:lstStyle/>
          <a:p>
            <a:r>
              <a:rPr lang="en-GB" dirty="0" smtClean="0"/>
              <a:t>What is missing</a:t>
            </a:r>
          </a:p>
          <a:p>
            <a:r>
              <a:rPr lang="en-GB" dirty="0" smtClean="0"/>
              <a:t>.... is missing</a:t>
            </a:r>
            <a:endParaRPr lang="en-GB" dirty="0"/>
          </a:p>
        </p:txBody>
      </p:sp>
      <p:pic>
        <p:nvPicPr>
          <p:cNvPr id="16" name="Picture 8" descr="http://www.clker.com/cliparts/e/U/a/p/a/b/trousers-md.png">
            <a:hlinkClick r:id="rId2" tooltip="Download as SVG 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988840"/>
            <a:ext cx="1460024" cy="1296144"/>
          </a:xfrm>
          <a:prstGeom prst="rect">
            <a:avLst/>
          </a:prstGeom>
          <a:noFill/>
        </p:spPr>
      </p:pic>
      <p:pic>
        <p:nvPicPr>
          <p:cNvPr id="17" name="Picture 2" descr="https://encrypted-tbn3.gstatic.com/images?q=tbn:ANd9GcRHh0e8vYeNQCyJFweqeDzNEjp2IqwtzRXfZbHDpIEEsoy06p3J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4437112"/>
            <a:ext cx="1675064" cy="1111027"/>
          </a:xfrm>
          <a:prstGeom prst="rect">
            <a:avLst/>
          </a:prstGeom>
          <a:noFill/>
        </p:spPr>
      </p:pic>
      <p:pic>
        <p:nvPicPr>
          <p:cNvPr id="18" name="Picture 4" descr="T-Shirt brow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4437112"/>
            <a:ext cx="1532473" cy="1250504"/>
          </a:xfrm>
          <a:prstGeom prst="rect">
            <a:avLst/>
          </a:prstGeom>
          <a:noFill/>
        </p:spPr>
      </p:pic>
      <p:pic>
        <p:nvPicPr>
          <p:cNvPr id="20" name="Picture 4" descr="Gloves-Purple.ic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2276872"/>
            <a:ext cx="1296144" cy="1080120"/>
          </a:xfrm>
          <a:prstGeom prst="rect">
            <a:avLst/>
          </a:prstGeom>
          <a:noFill/>
        </p:spPr>
      </p:pic>
      <p:pic>
        <p:nvPicPr>
          <p:cNvPr id="21" name="Picture 4" descr="http://www.clker.com/cliparts/l/b/A/t/e/t/forest-green-tennis-shoes-md.png">
            <a:hlinkClick r:id="rId8" tooltip="Download as SVG file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2060848"/>
            <a:ext cx="1658257" cy="1512168"/>
          </a:xfrm>
          <a:prstGeom prst="rect">
            <a:avLst/>
          </a:prstGeom>
          <a:noFill/>
        </p:spPr>
      </p:pic>
      <p:pic>
        <p:nvPicPr>
          <p:cNvPr id="22" name="Picture 2" descr="https://encrypted-tbn1.gstatic.com/images?q=tbn:ANd9GcSQepcbOL1k7iCfhOrDYB6ZkD-MyV1E2iosKfXmJpmfaYwxeKwsMw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19872" y="4293096"/>
            <a:ext cx="2088232" cy="1551371"/>
          </a:xfrm>
          <a:prstGeom prst="rect">
            <a:avLst/>
          </a:prstGeom>
          <a:noFill/>
        </p:spPr>
      </p:pic>
      <p:pic>
        <p:nvPicPr>
          <p:cNvPr id="23" name="Picture 2" descr="https://encrypted-tbn2.gstatic.com/images?q=tbn:ANd9GcRJ_zs9ngwNd3O2HztjGgT4PP9Arh-bOCw-GdOr6Vzz6UNKLdx2bA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1520" y="4437112"/>
            <a:ext cx="1427676" cy="1655093"/>
          </a:xfrm>
          <a:prstGeom prst="rect">
            <a:avLst/>
          </a:prstGeom>
          <a:noFill/>
        </p:spPr>
      </p:pic>
      <p:pic>
        <p:nvPicPr>
          <p:cNvPr id="24" name="Picture 8" descr="deserter%20clipar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08304" y="4221088"/>
            <a:ext cx="1591377" cy="1702007"/>
          </a:xfrm>
          <a:prstGeom prst="rect">
            <a:avLst/>
          </a:prstGeom>
          <a:noFill/>
        </p:spPr>
      </p:pic>
      <p:pic>
        <p:nvPicPr>
          <p:cNvPr id="25" name="Picture 2" descr="https://encrypted-tbn0.gstatic.com/images?q=tbn:ANd9GcQgmlmlWdYWmzwLrd3RWPq1KBPEziJvfQis_EgRtVstyXyAhH6t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236296" y="2060848"/>
            <a:ext cx="1440160" cy="1376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969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7544" y="404665"/>
            <a:ext cx="4038600" cy="1152128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Was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....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16016" y="404665"/>
            <a:ext cx="4038600" cy="1152128"/>
          </a:xfrm>
        </p:spPr>
        <p:txBody>
          <a:bodyPr/>
          <a:lstStyle/>
          <a:p>
            <a:r>
              <a:rPr lang="en-GB" dirty="0" smtClean="0"/>
              <a:t>What is missing</a:t>
            </a:r>
          </a:p>
          <a:p>
            <a:r>
              <a:rPr lang="en-GB" dirty="0" smtClean="0"/>
              <a:t>.... is missing</a:t>
            </a:r>
            <a:endParaRPr lang="en-GB" dirty="0"/>
          </a:p>
        </p:txBody>
      </p:sp>
      <p:pic>
        <p:nvPicPr>
          <p:cNvPr id="16" name="Picture 8" descr="http://www.clker.com/cliparts/e/U/a/p/a/b/trousers-md.png">
            <a:hlinkClick r:id="rId2" tooltip="Download as SVG 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988840"/>
            <a:ext cx="1460024" cy="1296144"/>
          </a:xfrm>
          <a:prstGeom prst="rect">
            <a:avLst/>
          </a:prstGeom>
          <a:noFill/>
        </p:spPr>
      </p:pic>
      <p:pic>
        <p:nvPicPr>
          <p:cNvPr id="17" name="Picture 2" descr="https://encrypted-tbn3.gstatic.com/images?q=tbn:ANd9GcRHh0e8vYeNQCyJFweqeDzNEjp2IqwtzRXfZbHDpIEEsoy06p3J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4437112"/>
            <a:ext cx="1675064" cy="1111027"/>
          </a:xfrm>
          <a:prstGeom prst="rect">
            <a:avLst/>
          </a:prstGeom>
          <a:noFill/>
        </p:spPr>
      </p:pic>
      <p:pic>
        <p:nvPicPr>
          <p:cNvPr id="18" name="Picture 4" descr="T-Shirt brow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4437112"/>
            <a:ext cx="1532473" cy="1250504"/>
          </a:xfrm>
          <a:prstGeom prst="rect">
            <a:avLst/>
          </a:prstGeom>
          <a:noFill/>
        </p:spPr>
      </p:pic>
      <p:pic>
        <p:nvPicPr>
          <p:cNvPr id="19" name="Picture 4" descr="http://www.clker.com/cliparts/5/6/Q/R/P/I/pink-socks-md.png">
            <a:hlinkClick r:id="rId7" tooltip="Download as SVG fil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753" y="2060848"/>
            <a:ext cx="1368152" cy="1224136"/>
          </a:xfrm>
          <a:prstGeom prst="rect">
            <a:avLst/>
          </a:prstGeom>
          <a:noFill/>
        </p:spPr>
      </p:pic>
      <p:pic>
        <p:nvPicPr>
          <p:cNvPr id="20" name="Picture 4" descr="Gloves-Purple.ic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0112" y="2276872"/>
            <a:ext cx="1296144" cy="1080120"/>
          </a:xfrm>
          <a:prstGeom prst="rect">
            <a:avLst/>
          </a:prstGeom>
          <a:noFill/>
        </p:spPr>
      </p:pic>
      <p:pic>
        <p:nvPicPr>
          <p:cNvPr id="21" name="Picture 4" descr="http://www.clker.com/cliparts/l/b/A/t/e/t/forest-green-tennis-shoes-md.png">
            <a:hlinkClick r:id="rId10" tooltip="Download as SVG fil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3528" y="2060848"/>
            <a:ext cx="1658257" cy="1512168"/>
          </a:xfrm>
          <a:prstGeom prst="rect">
            <a:avLst/>
          </a:prstGeom>
          <a:noFill/>
        </p:spPr>
      </p:pic>
      <p:pic>
        <p:nvPicPr>
          <p:cNvPr id="23" name="Picture 2" descr="https://encrypted-tbn2.gstatic.com/images?q=tbn:ANd9GcRJ_zs9ngwNd3O2HztjGgT4PP9Arh-bOCw-GdOr6Vzz6UNKLdx2bA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1520" y="4437112"/>
            <a:ext cx="1427676" cy="1655093"/>
          </a:xfrm>
          <a:prstGeom prst="rect">
            <a:avLst/>
          </a:prstGeom>
          <a:noFill/>
        </p:spPr>
      </p:pic>
      <p:pic>
        <p:nvPicPr>
          <p:cNvPr id="24" name="Picture 8" descr="deserter%20clipar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08304" y="4221088"/>
            <a:ext cx="1591377" cy="1702007"/>
          </a:xfrm>
          <a:prstGeom prst="rect">
            <a:avLst/>
          </a:prstGeom>
          <a:noFill/>
        </p:spPr>
      </p:pic>
      <p:pic>
        <p:nvPicPr>
          <p:cNvPr id="25" name="Picture 2" descr="https://encrypted-tbn0.gstatic.com/images?q=tbn:ANd9GcQgmlmlWdYWmzwLrd3RWPq1KBPEziJvfQis_EgRtVstyXyAhH6t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236296" y="2060848"/>
            <a:ext cx="1440160" cy="1376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977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7544" y="404665"/>
            <a:ext cx="4038600" cy="1152128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Was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....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16016" y="404665"/>
            <a:ext cx="4038600" cy="1152128"/>
          </a:xfrm>
        </p:spPr>
        <p:txBody>
          <a:bodyPr/>
          <a:lstStyle/>
          <a:p>
            <a:r>
              <a:rPr lang="en-GB" dirty="0" smtClean="0"/>
              <a:t>What is missing</a:t>
            </a:r>
          </a:p>
          <a:p>
            <a:r>
              <a:rPr lang="en-GB" dirty="0" smtClean="0"/>
              <a:t>.... is missing</a:t>
            </a:r>
            <a:endParaRPr lang="en-GB" dirty="0"/>
          </a:p>
        </p:txBody>
      </p:sp>
      <p:pic>
        <p:nvPicPr>
          <p:cNvPr id="16" name="Picture 8" descr="http://www.clker.com/cliparts/e/U/a/p/a/b/trousers-md.png">
            <a:hlinkClick r:id="rId2" tooltip="Download as SVG 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988840"/>
            <a:ext cx="1460024" cy="1296144"/>
          </a:xfrm>
          <a:prstGeom prst="rect">
            <a:avLst/>
          </a:prstGeom>
          <a:noFill/>
        </p:spPr>
      </p:pic>
      <p:pic>
        <p:nvPicPr>
          <p:cNvPr id="17" name="Picture 2" descr="https://encrypted-tbn3.gstatic.com/images?q=tbn:ANd9GcRHh0e8vYeNQCyJFweqeDzNEjp2IqwtzRXfZbHDpIEEsoy06p3J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4437112"/>
            <a:ext cx="1675064" cy="1111027"/>
          </a:xfrm>
          <a:prstGeom prst="rect">
            <a:avLst/>
          </a:prstGeom>
          <a:noFill/>
        </p:spPr>
      </p:pic>
      <p:pic>
        <p:nvPicPr>
          <p:cNvPr id="18" name="Picture 4" descr="T-Shirt brow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4437112"/>
            <a:ext cx="1532473" cy="1250504"/>
          </a:xfrm>
          <a:prstGeom prst="rect">
            <a:avLst/>
          </a:prstGeom>
          <a:noFill/>
        </p:spPr>
      </p:pic>
      <p:pic>
        <p:nvPicPr>
          <p:cNvPr id="19" name="Picture 4" descr="http://www.clker.com/cliparts/5/6/Q/R/P/I/pink-socks-md.png">
            <a:hlinkClick r:id="rId7" tooltip="Download as SVG fil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753" y="2060848"/>
            <a:ext cx="1368152" cy="1224136"/>
          </a:xfrm>
          <a:prstGeom prst="rect">
            <a:avLst/>
          </a:prstGeom>
          <a:noFill/>
        </p:spPr>
      </p:pic>
      <p:pic>
        <p:nvPicPr>
          <p:cNvPr id="20" name="Picture 4" descr="Gloves-Purple.ic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0112" y="2276872"/>
            <a:ext cx="1296144" cy="1080120"/>
          </a:xfrm>
          <a:prstGeom prst="rect">
            <a:avLst/>
          </a:prstGeom>
          <a:noFill/>
        </p:spPr>
      </p:pic>
      <p:pic>
        <p:nvPicPr>
          <p:cNvPr id="21" name="Picture 4" descr="http://www.clker.com/cliparts/l/b/A/t/e/t/forest-green-tennis-shoes-md.png">
            <a:hlinkClick r:id="rId10" tooltip="Download as SVG fil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3528" y="2060848"/>
            <a:ext cx="1658257" cy="1512168"/>
          </a:xfrm>
          <a:prstGeom prst="rect">
            <a:avLst/>
          </a:prstGeom>
          <a:noFill/>
        </p:spPr>
      </p:pic>
      <p:pic>
        <p:nvPicPr>
          <p:cNvPr id="22" name="Picture 2" descr="https://encrypted-tbn1.gstatic.com/images?q=tbn:ANd9GcSQepcbOL1k7iCfhOrDYB6ZkD-MyV1E2iosKfXmJpmfaYwxeKwsMw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19872" y="4293096"/>
            <a:ext cx="2088232" cy="1551371"/>
          </a:xfrm>
          <a:prstGeom prst="rect">
            <a:avLst/>
          </a:prstGeom>
          <a:noFill/>
        </p:spPr>
      </p:pic>
      <p:pic>
        <p:nvPicPr>
          <p:cNvPr id="23" name="Picture 2" descr="https://encrypted-tbn2.gstatic.com/images?q=tbn:ANd9GcRJ_zs9ngwNd3O2HztjGgT4PP9Arh-bOCw-GdOr6Vzz6UNKLdx2bA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1520" y="4437112"/>
            <a:ext cx="1427676" cy="1655093"/>
          </a:xfrm>
          <a:prstGeom prst="rect">
            <a:avLst/>
          </a:prstGeom>
          <a:noFill/>
        </p:spPr>
      </p:pic>
      <p:pic>
        <p:nvPicPr>
          <p:cNvPr id="25" name="Picture 2" descr="https://encrypted-tbn0.gstatic.com/images?q=tbn:ANd9GcQgmlmlWdYWmzwLrd3RWPq1KBPEziJvfQis_EgRtVstyXyAhH6t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236296" y="2060848"/>
            <a:ext cx="1440160" cy="1376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641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7544" y="404665"/>
            <a:ext cx="4038600" cy="1152128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Was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....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16016" y="404665"/>
            <a:ext cx="4038600" cy="1152128"/>
          </a:xfrm>
        </p:spPr>
        <p:txBody>
          <a:bodyPr/>
          <a:lstStyle/>
          <a:p>
            <a:r>
              <a:rPr lang="en-GB" dirty="0" smtClean="0"/>
              <a:t>What is missing</a:t>
            </a:r>
          </a:p>
          <a:p>
            <a:r>
              <a:rPr lang="en-GB" dirty="0" smtClean="0"/>
              <a:t>.... is missing</a:t>
            </a:r>
            <a:endParaRPr lang="en-GB" dirty="0"/>
          </a:p>
        </p:txBody>
      </p:sp>
      <p:pic>
        <p:nvPicPr>
          <p:cNvPr id="16" name="Picture 8" descr="http://www.clker.com/cliparts/e/U/a/p/a/b/trousers-md.png">
            <a:hlinkClick r:id="rId2" tooltip="Download as SVG 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988840"/>
            <a:ext cx="1460024" cy="1296144"/>
          </a:xfrm>
          <a:prstGeom prst="rect">
            <a:avLst/>
          </a:prstGeom>
          <a:noFill/>
        </p:spPr>
      </p:pic>
      <p:pic>
        <p:nvPicPr>
          <p:cNvPr id="17" name="Picture 2" descr="https://encrypted-tbn3.gstatic.com/images?q=tbn:ANd9GcRHh0e8vYeNQCyJFweqeDzNEjp2IqwtzRXfZbHDpIEEsoy06p3J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4437112"/>
            <a:ext cx="1675064" cy="1111027"/>
          </a:xfrm>
          <a:prstGeom prst="rect">
            <a:avLst/>
          </a:prstGeom>
          <a:noFill/>
        </p:spPr>
      </p:pic>
      <p:pic>
        <p:nvPicPr>
          <p:cNvPr id="18" name="Picture 4" descr="T-Shirt brow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4437112"/>
            <a:ext cx="1532473" cy="1250504"/>
          </a:xfrm>
          <a:prstGeom prst="rect">
            <a:avLst/>
          </a:prstGeom>
          <a:noFill/>
        </p:spPr>
      </p:pic>
      <p:pic>
        <p:nvPicPr>
          <p:cNvPr id="19" name="Picture 4" descr="http://www.clker.com/cliparts/5/6/Q/R/P/I/pink-socks-md.png">
            <a:hlinkClick r:id="rId7" tooltip="Download as SVG fil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753" y="2060848"/>
            <a:ext cx="1368152" cy="1224136"/>
          </a:xfrm>
          <a:prstGeom prst="rect">
            <a:avLst/>
          </a:prstGeom>
          <a:noFill/>
        </p:spPr>
      </p:pic>
      <p:pic>
        <p:nvPicPr>
          <p:cNvPr id="21" name="Picture 4" descr="http://www.clker.com/cliparts/l/b/A/t/e/t/forest-green-tennis-shoes-md.png">
            <a:hlinkClick r:id="rId9" tooltip="Download as SVG file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528" y="2060848"/>
            <a:ext cx="1658257" cy="1512168"/>
          </a:xfrm>
          <a:prstGeom prst="rect">
            <a:avLst/>
          </a:prstGeom>
          <a:noFill/>
        </p:spPr>
      </p:pic>
      <p:pic>
        <p:nvPicPr>
          <p:cNvPr id="22" name="Picture 2" descr="https://encrypted-tbn1.gstatic.com/images?q=tbn:ANd9GcSQepcbOL1k7iCfhOrDYB6ZkD-MyV1E2iosKfXmJpmfaYwxeKwsMw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19872" y="4293096"/>
            <a:ext cx="2088232" cy="1551371"/>
          </a:xfrm>
          <a:prstGeom prst="rect">
            <a:avLst/>
          </a:prstGeom>
          <a:noFill/>
        </p:spPr>
      </p:pic>
      <p:pic>
        <p:nvPicPr>
          <p:cNvPr id="23" name="Picture 2" descr="https://encrypted-tbn2.gstatic.com/images?q=tbn:ANd9GcRJ_zs9ngwNd3O2HztjGgT4PP9Arh-bOCw-GdOr6Vzz6UNKLdx2bA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1520" y="4437112"/>
            <a:ext cx="1427676" cy="1655093"/>
          </a:xfrm>
          <a:prstGeom prst="rect">
            <a:avLst/>
          </a:prstGeom>
          <a:noFill/>
        </p:spPr>
      </p:pic>
      <p:pic>
        <p:nvPicPr>
          <p:cNvPr id="24" name="Picture 8" descr="deserter%20clipart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08304" y="4221088"/>
            <a:ext cx="1591377" cy="1702007"/>
          </a:xfrm>
          <a:prstGeom prst="rect">
            <a:avLst/>
          </a:prstGeom>
          <a:noFill/>
        </p:spPr>
      </p:pic>
      <p:pic>
        <p:nvPicPr>
          <p:cNvPr id="25" name="Picture 2" descr="https://encrypted-tbn0.gstatic.com/images?q=tbn:ANd9GcQgmlmlWdYWmzwLrd3RWPq1KBPEziJvfQis_EgRtVstyXyAhH6t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236296" y="2060848"/>
            <a:ext cx="1440160" cy="1376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8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7544" y="404665"/>
            <a:ext cx="4038600" cy="1152128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Was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....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16016" y="404665"/>
            <a:ext cx="4038600" cy="1152128"/>
          </a:xfrm>
        </p:spPr>
        <p:txBody>
          <a:bodyPr/>
          <a:lstStyle/>
          <a:p>
            <a:r>
              <a:rPr lang="en-GB" dirty="0" smtClean="0"/>
              <a:t>What is missing</a:t>
            </a:r>
          </a:p>
          <a:p>
            <a:r>
              <a:rPr lang="en-GB" dirty="0" smtClean="0"/>
              <a:t>.... is missing</a:t>
            </a:r>
            <a:endParaRPr lang="en-GB" dirty="0"/>
          </a:p>
        </p:txBody>
      </p:sp>
      <p:pic>
        <p:nvPicPr>
          <p:cNvPr id="17" name="Picture 2" descr="https://encrypted-tbn3.gstatic.com/images?q=tbn:ANd9GcRHh0e8vYeNQCyJFweqeDzNEjp2IqwtzRXfZbHDpIEEsoy06p3J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437112"/>
            <a:ext cx="1675064" cy="1111027"/>
          </a:xfrm>
          <a:prstGeom prst="rect">
            <a:avLst/>
          </a:prstGeom>
          <a:noFill/>
        </p:spPr>
      </p:pic>
      <p:pic>
        <p:nvPicPr>
          <p:cNvPr id="18" name="Picture 4" descr="T-Shirt brow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437112"/>
            <a:ext cx="1532473" cy="1250504"/>
          </a:xfrm>
          <a:prstGeom prst="rect">
            <a:avLst/>
          </a:prstGeom>
          <a:noFill/>
        </p:spPr>
      </p:pic>
      <p:pic>
        <p:nvPicPr>
          <p:cNvPr id="19" name="Picture 4" descr="http://www.clker.com/cliparts/5/6/Q/R/P/I/pink-socks-md.png">
            <a:hlinkClick r:id="rId5" tooltip="Download as SVG fil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3" y="2060848"/>
            <a:ext cx="1368152" cy="1224136"/>
          </a:xfrm>
          <a:prstGeom prst="rect">
            <a:avLst/>
          </a:prstGeom>
          <a:noFill/>
        </p:spPr>
      </p:pic>
      <p:pic>
        <p:nvPicPr>
          <p:cNvPr id="20" name="Picture 4" descr="Gloves-Purple.ic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2276872"/>
            <a:ext cx="1296144" cy="1080120"/>
          </a:xfrm>
          <a:prstGeom prst="rect">
            <a:avLst/>
          </a:prstGeom>
          <a:noFill/>
        </p:spPr>
      </p:pic>
      <p:pic>
        <p:nvPicPr>
          <p:cNvPr id="21" name="Picture 4" descr="http://www.clker.com/cliparts/l/b/A/t/e/t/forest-green-tennis-shoes-md.png">
            <a:hlinkClick r:id="rId8" tooltip="Download as SVG file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2060848"/>
            <a:ext cx="1658257" cy="1512168"/>
          </a:xfrm>
          <a:prstGeom prst="rect">
            <a:avLst/>
          </a:prstGeom>
          <a:noFill/>
        </p:spPr>
      </p:pic>
      <p:pic>
        <p:nvPicPr>
          <p:cNvPr id="22" name="Picture 2" descr="https://encrypted-tbn1.gstatic.com/images?q=tbn:ANd9GcSQepcbOL1k7iCfhOrDYB6ZkD-MyV1E2iosKfXmJpmfaYwxeKwsMw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19872" y="4293096"/>
            <a:ext cx="2088232" cy="1551371"/>
          </a:xfrm>
          <a:prstGeom prst="rect">
            <a:avLst/>
          </a:prstGeom>
          <a:noFill/>
        </p:spPr>
      </p:pic>
      <p:pic>
        <p:nvPicPr>
          <p:cNvPr id="23" name="Picture 2" descr="https://encrypted-tbn2.gstatic.com/images?q=tbn:ANd9GcRJ_zs9ngwNd3O2HztjGgT4PP9Arh-bOCw-GdOr6Vzz6UNKLdx2bA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1520" y="4437112"/>
            <a:ext cx="1427676" cy="1655093"/>
          </a:xfrm>
          <a:prstGeom prst="rect">
            <a:avLst/>
          </a:prstGeom>
          <a:noFill/>
        </p:spPr>
      </p:pic>
      <p:pic>
        <p:nvPicPr>
          <p:cNvPr id="24" name="Picture 8" descr="deserter%20clipar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08304" y="4221088"/>
            <a:ext cx="1591377" cy="1702007"/>
          </a:xfrm>
          <a:prstGeom prst="rect">
            <a:avLst/>
          </a:prstGeom>
          <a:noFill/>
        </p:spPr>
      </p:pic>
      <p:pic>
        <p:nvPicPr>
          <p:cNvPr id="25" name="Picture 2" descr="https://encrypted-tbn0.gstatic.com/images?q=tbn:ANd9GcQgmlmlWdYWmzwLrd3RWPq1KBPEziJvfQis_EgRtVstyXyAhH6t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236296" y="2060848"/>
            <a:ext cx="1440160" cy="1376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71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7544" y="404665"/>
            <a:ext cx="4038600" cy="1152128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Was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....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16016" y="404665"/>
            <a:ext cx="4038600" cy="1152128"/>
          </a:xfrm>
        </p:spPr>
        <p:txBody>
          <a:bodyPr/>
          <a:lstStyle/>
          <a:p>
            <a:r>
              <a:rPr lang="en-GB" dirty="0" smtClean="0"/>
              <a:t>What is missing</a:t>
            </a:r>
          </a:p>
          <a:p>
            <a:r>
              <a:rPr lang="en-GB" dirty="0" smtClean="0"/>
              <a:t>.... is missing</a:t>
            </a:r>
            <a:endParaRPr lang="en-GB" dirty="0"/>
          </a:p>
        </p:txBody>
      </p:sp>
      <p:pic>
        <p:nvPicPr>
          <p:cNvPr id="16" name="Picture 8" descr="http://www.clker.com/cliparts/e/U/a/p/a/b/trousers-md.png">
            <a:hlinkClick r:id="rId2" tooltip="Download as SVG 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988840"/>
            <a:ext cx="1460024" cy="1296144"/>
          </a:xfrm>
          <a:prstGeom prst="rect">
            <a:avLst/>
          </a:prstGeom>
          <a:noFill/>
        </p:spPr>
      </p:pic>
      <p:pic>
        <p:nvPicPr>
          <p:cNvPr id="17" name="Picture 2" descr="https://encrypted-tbn3.gstatic.com/images?q=tbn:ANd9GcRHh0e8vYeNQCyJFweqeDzNEjp2IqwtzRXfZbHDpIEEsoy06p3J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4437112"/>
            <a:ext cx="1675064" cy="1111027"/>
          </a:xfrm>
          <a:prstGeom prst="rect">
            <a:avLst/>
          </a:prstGeom>
          <a:noFill/>
        </p:spPr>
      </p:pic>
      <p:pic>
        <p:nvPicPr>
          <p:cNvPr id="18" name="Picture 4" descr="T-Shirt brow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4437112"/>
            <a:ext cx="1532473" cy="1250504"/>
          </a:xfrm>
          <a:prstGeom prst="rect">
            <a:avLst/>
          </a:prstGeom>
          <a:noFill/>
        </p:spPr>
      </p:pic>
      <p:pic>
        <p:nvPicPr>
          <p:cNvPr id="19" name="Picture 4" descr="http://www.clker.com/cliparts/5/6/Q/R/P/I/pink-socks-md.png">
            <a:hlinkClick r:id="rId7" tooltip="Download as SVG fil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753" y="2060848"/>
            <a:ext cx="1368152" cy="1224136"/>
          </a:xfrm>
          <a:prstGeom prst="rect">
            <a:avLst/>
          </a:prstGeom>
          <a:noFill/>
        </p:spPr>
      </p:pic>
      <p:pic>
        <p:nvPicPr>
          <p:cNvPr id="20" name="Picture 4" descr="Gloves-Purple.ic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0112" y="2276872"/>
            <a:ext cx="1296144" cy="1080120"/>
          </a:xfrm>
          <a:prstGeom prst="rect">
            <a:avLst/>
          </a:prstGeom>
          <a:noFill/>
        </p:spPr>
      </p:pic>
      <p:pic>
        <p:nvPicPr>
          <p:cNvPr id="21" name="Picture 4" descr="http://www.clker.com/cliparts/l/b/A/t/e/t/forest-green-tennis-shoes-md.png">
            <a:hlinkClick r:id="rId10" tooltip="Download as SVG fil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3528" y="2060848"/>
            <a:ext cx="1658257" cy="1512168"/>
          </a:xfrm>
          <a:prstGeom prst="rect">
            <a:avLst/>
          </a:prstGeom>
          <a:noFill/>
        </p:spPr>
      </p:pic>
      <p:pic>
        <p:nvPicPr>
          <p:cNvPr id="22" name="Picture 2" descr="https://encrypted-tbn1.gstatic.com/images?q=tbn:ANd9GcSQepcbOL1k7iCfhOrDYB6ZkD-MyV1E2iosKfXmJpmfaYwxeKwsMw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19872" y="4293096"/>
            <a:ext cx="2088232" cy="1551371"/>
          </a:xfrm>
          <a:prstGeom prst="rect">
            <a:avLst/>
          </a:prstGeom>
          <a:noFill/>
        </p:spPr>
      </p:pic>
      <p:pic>
        <p:nvPicPr>
          <p:cNvPr id="23" name="Picture 2" descr="https://encrypted-tbn2.gstatic.com/images?q=tbn:ANd9GcRJ_zs9ngwNd3O2HztjGgT4PP9Arh-bOCw-GdOr6Vzz6UNKLdx2bA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1520" y="4437112"/>
            <a:ext cx="1427676" cy="1655093"/>
          </a:xfrm>
          <a:prstGeom prst="rect">
            <a:avLst/>
          </a:prstGeom>
          <a:noFill/>
        </p:spPr>
      </p:pic>
      <p:pic>
        <p:nvPicPr>
          <p:cNvPr id="24" name="Picture 8" descr="deserter%20clipart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308304" y="4221088"/>
            <a:ext cx="1591377" cy="1702007"/>
          </a:xfrm>
          <a:prstGeom prst="rect">
            <a:avLst/>
          </a:prstGeom>
          <a:noFill/>
        </p:spPr>
      </p:pic>
      <p:pic>
        <p:nvPicPr>
          <p:cNvPr id="25" name="Picture 2" descr="https://encrypted-tbn0.gstatic.com/images?q=tbn:ANd9GcQgmlmlWdYWmzwLrd3RWPq1KBPEziJvfQis_EgRtVstyXyAhH6t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236296" y="2060848"/>
            <a:ext cx="1440160" cy="1376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898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holiday -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Urlaub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/>
              <a:t>I pack</a:t>
            </a:r>
          </a:p>
          <a:p>
            <a:r>
              <a:rPr lang="en-GB" sz="3600" b="1" dirty="0" smtClean="0"/>
              <a:t>In my suitcase</a:t>
            </a:r>
            <a:endParaRPr lang="en-GB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3600" b="1" dirty="0" err="1" smtClean="0">
                <a:solidFill>
                  <a:srgbClr val="FF0000"/>
                </a:solidFill>
              </a:rPr>
              <a:t>Ich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</a:rPr>
              <a:t>packe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GB" sz="3600" b="1" dirty="0" smtClean="0">
                <a:solidFill>
                  <a:srgbClr val="FF0000"/>
                </a:solidFill>
              </a:rPr>
              <a:t>In </a:t>
            </a:r>
            <a:r>
              <a:rPr lang="en-GB" sz="3600" b="1" dirty="0" err="1" smtClean="0">
                <a:solidFill>
                  <a:srgbClr val="FF0000"/>
                </a:solidFill>
              </a:rPr>
              <a:t>meinen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</a:rPr>
              <a:t>Koffer</a:t>
            </a:r>
            <a:endParaRPr lang="en-GB" sz="3600" b="1" dirty="0">
              <a:solidFill>
                <a:srgbClr val="FF0000"/>
              </a:solidFill>
            </a:endParaRPr>
          </a:p>
        </p:txBody>
      </p:sp>
      <p:pic>
        <p:nvPicPr>
          <p:cNvPr id="38914" name="Picture 2" descr="https://encrypted-tbn0.gstatic.com/images?q=tbn:ANd9GcR0WdAPsMg0XEyKkNKHucrtEb5t1es1ZO52ueAXHPC28zyay_REF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284984"/>
            <a:ext cx="5010150" cy="3311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>
                <a:solidFill>
                  <a:srgbClr val="FF0000"/>
                </a:solidFill>
              </a:rPr>
              <a:t>Welche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Farbe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ist</a:t>
            </a:r>
            <a:r>
              <a:rPr lang="en-GB" dirty="0" smtClean="0">
                <a:solidFill>
                  <a:srgbClr val="FF0000"/>
                </a:solidFill>
              </a:rPr>
              <a:t> das?</a:t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dirty="0" smtClean="0"/>
              <a:t>Which colour is that?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Welche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Farbe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r>
              <a:rPr lang="en-GB" b="1" dirty="0" smtClean="0">
                <a:solidFill>
                  <a:srgbClr val="FF0000"/>
                </a:solidFill>
              </a:rPr>
              <a:t> das? Das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r>
              <a:rPr lang="en-GB" b="1" dirty="0" smtClean="0">
                <a:solidFill>
                  <a:srgbClr val="FF0000"/>
                </a:solidFill>
              </a:rPr>
              <a:t> rot</a:t>
            </a:r>
          </a:p>
          <a:p>
            <a:r>
              <a:rPr lang="en-GB" b="1" dirty="0" err="1" smtClean="0">
                <a:solidFill>
                  <a:schemeClr val="accent6"/>
                </a:solidFill>
              </a:rPr>
              <a:t>Welche</a:t>
            </a:r>
            <a:r>
              <a:rPr lang="en-GB" b="1" dirty="0" smtClean="0">
                <a:solidFill>
                  <a:schemeClr val="accent6"/>
                </a:solidFill>
              </a:rPr>
              <a:t> </a:t>
            </a:r>
            <a:r>
              <a:rPr lang="en-GB" b="1" dirty="0" err="1" smtClean="0">
                <a:solidFill>
                  <a:schemeClr val="accent6"/>
                </a:solidFill>
              </a:rPr>
              <a:t>Farbe</a:t>
            </a:r>
            <a:r>
              <a:rPr lang="en-GB" b="1" dirty="0" smtClean="0">
                <a:solidFill>
                  <a:schemeClr val="accent6"/>
                </a:solidFill>
              </a:rPr>
              <a:t> </a:t>
            </a:r>
            <a:r>
              <a:rPr lang="en-GB" b="1" dirty="0" err="1" smtClean="0">
                <a:solidFill>
                  <a:schemeClr val="accent6"/>
                </a:solidFill>
              </a:rPr>
              <a:t>ist</a:t>
            </a:r>
            <a:r>
              <a:rPr lang="en-GB" b="1" dirty="0" smtClean="0">
                <a:solidFill>
                  <a:schemeClr val="accent6"/>
                </a:solidFill>
              </a:rPr>
              <a:t> das? Das </a:t>
            </a:r>
            <a:r>
              <a:rPr lang="en-GB" b="1" dirty="0" err="1" smtClean="0">
                <a:solidFill>
                  <a:schemeClr val="accent6"/>
                </a:solidFill>
              </a:rPr>
              <a:t>ist</a:t>
            </a:r>
            <a:r>
              <a:rPr lang="en-GB" b="1" dirty="0" smtClean="0">
                <a:solidFill>
                  <a:schemeClr val="accent6"/>
                </a:solidFill>
              </a:rPr>
              <a:t> orange</a:t>
            </a:r>
          </a:p>
          <a:p>
            <a:r>
              <a:rPr lang="en-GB" b="1" dirty="0" err="1" smtClean="0">
                <a:solidFill>
                  <a:srgbClr val="FFFF00"/>
                </a:solidFill>
              </a:rPr>
              <a:t>Welche</a:t>
            </a:r>
            <a:r>
              <a:rPr lang="en-GB" b="1" dirty="0" smtClean="0">
                <a:solidFill>
                  <a:srgbClr val="FFFF00"/>
                </a:solidFill>
              </a:rPr>
              <a:t> </a:t>
            </a:r>
            <a:r>
              <a:rPr lang="en-GB" b="1" dirty="0" err="1" smtClean="0">
                <a:solidFill>
                  <a:srgbClr val="FFFF00"/>
                </a:solidFill>
              </a:rPr>
              <a:t>Farbe</a:t>
            </a:r>
            <a:r>
              <a:rPr lang="en-GB" b="1" dirty="0" smtClean="0">
                <a:solidFill>
                  <a:srgbClr val="FFFF00"/>
                </a:solidFill>
              </a:rPr>
              <a:t> </a:t>
            </a:r>
            <a:r>
              <a:rPr lang="en-GB" b="1" dirty="0" err="1" smtClean="0">
                <a:solidFill>
                  <a:srgbClr val="FFFF00"/>
                </a:solidFill>
              </a:rPr>
              <a:t>ist</a:t>
            </a:r>
            <a:r>
              <a:rPr lang="en-GB" b="1" dirty="0" smtClean="0">
                <a:solidFill>
                  <a:srgbClr val="FFFF00"/>
                </a:solidFill>
              </a:rPr>
              <a:t> das? Das </a:t>
            </a:r>
            <a:r>
              <a:rPr lang="en-GB" b="1" dirty="0" err="1" smtClean="0">
                <a:solidFill>
                  <a:srgbClr val="FFFF00"/>
                </a:solidFill>
              </a:rPr>
              <a:t>ist</a:t>
            </a:r>
            <a:r>
              <a:rPr lang="en-GB" b="1" dirty="0" smtClean="0">
                <a:solidFill>
                  <a:srgbClr val="FFFF00"/>
                </a:solidFill>
              </a:rPr>
              <a:t> </a:t>
            </a:r>
            <a:r>
              <a:rPr lang="en-GB" b="1" dirty="0" err="1" smtClean="0">
                <a:solidFill>
                  <a:srgbClr val="FFFF00"/>
                </a:solidFill>
              </a:rPr>
              <a:t>gelb</a:t>
            </a:r>
            <a:endParaRPr lang="en-GB" b="1" dirty="0" smtClean="0">
              <a:solidFill>
                <a:srgbClr val="FFFF00"/>
              </a:solidFill>
            </a:endParaRPr>
          </a:p>
          <a:p>
            <a:r>
              <a:rPr lang="en-GB" b="1" dirty="0" err="1" smtClean="0"/>
              <a:t>Meine</a:t>
            </a:r>
            <a:r>
              <a:rPr lang="en-GB" b="1" dirty="0" smtClean="0"/>
              <a:t> </a:t>
            </a:r>
            <a:r>
              <a:rPr lang="en-GB" b="1" dirty="0" err="1" smtClean="0"/>
              <a:t>Lieblingsfarbe</a:t>
            </a:r>
            <a:endParaRPr lang="en-GB" b="1" dirty="0" smtClean="0"/>
          </a:p>
          <a:p>
            <a:r>
              <a:rPr lang="en-GB" b="1" dirty="0" err="1" smtClean="0">
                <a:solidFill>
                  <a:srgbClr val="00B050"/>
                </a:solidFill>
              </a:rPr>
              <a:t>Welche</a:t>
            </a:r>
            <a:r>
              <a:rPr lang="en-GB" b="1" dirty="0" smtClean="0">
                <a:solidFill>
                  <a:srgbClr val="00B050"/>
                </a:solidFill>
              </a:rPr>
              <a:t> </a:t>
            </a:r>
            <a:r>
              <a:rPr lang="en-GB" b="1" dirty="0" err="1" smtClean="0">
                <a:solidFill>
                  <a:srgbClr val="00B050"/>
                </a:solidFill>
              </a:rPr>
              <a:t>Farbe</a:t>
            </a:r>
            <a:r>
              <a:rPr lang="en-GB" b="1" dirty="0" smtClean="0">
                <a:solidFill>
                  <a:srgbClr val="00B050"/>
                </a:solidFill>
              </a:rPr>
              <a:t> </a:t>
            </a:r>
            <a:r>
              <a:rPr lang="en-GB" b="1" dirty="0" err="1" smtClean="0">
                <a:solidFill>
                  <a:srgbClr val="00B050"/>
                </a:solidFill>
              </a:rPr>
              <a:t>ist</a:t>
            </a:r>
            <a:r>
              <a:rPr lang="en-GB" b="1" dirty="0" smtClean="0">
                <a:solidFill>
                  <a:srgbClr val="00B050"/>
                </a:solidFill>
              </a:rPr>
              <a:t> </a:t>
            </a:r>
            <a:r>
              <a:rPr lang="en-GB" b="1" dirty="0" err="1" smtClean="0">
                <a:solidFill>
                  <a:srgbClr val="00B050"/>
                </a:solidFill>
              </a:rPr>
              <a:t>das?Das</a:t>
            </a:r>
            <a:r>
              <a:rPr lang="en-GB" b="1" dirty="0" smtClean="0">
                <a:solidFill>
                  <a:srgbClr val="00B050"/>
                </a:solidFill>
              </a:rPr>
              <a:t> </a:t>
            </a:r>
            <a:r>
              <a:rPr lang="en-GB" b="1" dirty="0" err="1" smtClean="0">
                <a:solidFill>
                  <a:srgbClr val="00B050"/>
                </a:solidFill>
              </a:rPr>
              <a:t>ist</a:t>
            </a:r>
            <a:r>
              <a:rPr lang="en-GB" b="1" dirty="0" smtClean="0">
                <a:solidFill>
                  <a:srgbClr val="00B050"/>
                </a:solidFill>
              </a:rPr>
              <a:t> </a:t>
            </a:r>
            <a:r>
              <a:rPr lang="en-GB" b="1" dirty="0" err="1" smtClean="0">
                <a:solidFill>
                  <a:srgbClr val="00B050"/>
                </a:solidFill>
              </a:rPr>
              <a:t>grün</a:t>
            </a:r>
            <a:endParaRPr lang="en-GB" b="1" dirty="0" smtClean="0">
              <a:solidFill>
                <a:srgbClr val="00B050"/>
              </a:solidFill>
            </a:endParaRPr>
          </a:p>
          <a:p>
            <a:r>
              <a:rPr lang="en-GB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Welche</a:t>
            </a:r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Farbe</a:t>
            </a:r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ist</a:t>
            </a:r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das? Das </a:t>
            </a:r>
            <a:r>
              <a:rPr lang="en-GB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ist</a:t>
            </a:r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blau</a:t>
            </a:r>
            <a:endParaRPr lang="en-GB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GB" b="1" dirty="0" err="1" smtClean="0">
                <a:solidFill>
                  <a:srgbClr val="7030A0"/>
                </a:solidFill>
              </a:rPr>
              <a:t>Welche</a:t>
            </a:r>
            <a:r>
              <a:rPr lang="en-GB" b="1" dirty="0" smtClean="0">
                <a:solidFill>
                  <a:srgbClr val="7030A0"/>
                </a:solidFill>
              </a:rPr>
              <a:t> </a:t>
            </a:r>
            <a:r>
              <a:rPr lang="en-GB" b="1" dirty="0" err="1" smtClean="0">
                <a:solidFill>
                  <a:srgbClr val="7030A0"/>
                </a:solidFill>
              </a:rPr>
              <a:t>Farbe</a:t>
            </a:r>
            <a:r>
              <a:rPr lang="en-GB" b="1" dirty="0" smtClean="0">
                <a:solidFill>
                  <a:srgbClr val="7030A0"/>
                </a:solidFill>
              </a:rPr>
              <a:t> </a:t>
            </a:r>
            <a:r>
              <a:rPr lang="en-GB" b="1" dirty="0" err="1" smtClean="0">
                <a:solidFill>
                  <a:srgbClr val="7030A0"/>
                </a:solidFill>
              </a:rPr>
              <a:t>ist</a:t>
            </a:r>
            <a:r>
              <a:rPr lang="en-GB" b="1" dirty="0" smtClean="0">
                <a:solidFill>
                  <a:srgbClr val="7030A0"/>
                </a:solidFill>
              </a:rPr>
              <a:t> das? Das </a:t>
            </a:r>
            <a:r>
              <a:rPr lang="en-GB" b="1" dirty="0" err="1" smtClean="0">
                <a:solidFill>
                  <a:srgbClr val="7030A0"/>
                </a:solidFill>
              </a:rPr>
              <a:t>ist</a:t>
            </a:r>
            <a:r>
              <a:rPr lang="en-GB" b="1" dirty="0" smtClean="0">
                <a:solidFill>
                  <a:srgbClr val="7030A0"/>
                </a:solidFill>
              </a:rPr>
              <a:t> </a:t>
            </a:r>
            <a:r>
              <a:rPr lang="en-GB" b="1" dirty="0" err="1" smtClean="0">
                <a:solidFill>
                  <a:srgbClr val="7030A0"/>
                </a:solidFill>
              </a:rPr>
              <a:t>lila</a:t>
            </a:r>
            <a:endParaRPr lang="en-GB" b="1" dirty="0" smtClean="0">
              <a:solidFill>
                <a:srgbClr val="7030A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Meine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Lieblingsfarbe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Germany - </a:t>
            </a:r>
            <a:r>
              <a:rPr lang="en-GB" b="1" dirty="0" smtClean="0">
                <a:solidFill>
                  <a:srgbClr val="FF0000"/>
                </a:solidFill>
              </a:rPr>
              <a:t>Deutschland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6000" b="1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19458" name="AutoShape 2" descr="data:image/png;base64,iVBORw0KGgoAAAANSUhEUgAAASIAAACuCAMAAAClZfCTAAAAElBMVEUAAAD/zgDdAADnAADaAAD/2AAtsSEoAAAA+ElEQVR4nO3QMQGAMAAEsYeCf8tIuI0pkZANAAAAAAAAAAAAAAAAAAAAgB8dwm6CoqQoKUqKkqKkKClKipKipCgpSoqSoqQoKUqKkqKkKClKipKipCgpSoqSoqQoKUqKkqKkKClKipKipCgpSoqSoqQoKUqKkqKkKClKipKipCgpSoqSoqQoKUqKkqKkKClKewh7CbsIipKipCgpSoqSoqQoKUqKkqKkKClKipKipCgpSoqSoqQoKUqKkqKkKClKipKipCgpSoqSoqQoKUqKkqKkKClKipKipCgpSoqSoqQoKUqKkqKkKClKipKipCgpSoqSoqQoKUofMGTNC8HkSxoAAAAASUVORK5CYII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538288"/>
            <a:ext cx="5372100" cy="3219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460" name="AutoShape 4" descr="data:image/png;base64,iVBORw0KGgoAAAANSUhEUgAAASIAAACuCAMAAAClZfCTAAAAElBMVEUAAAD/zgDdAADnAADaAAD/2AAtsSEoAAAA+ElEQVR4nO3QMQGAMAAEsYeCf8tIuI0pkZANAAAAAAAAAAAAAAAAAAAAgB8dwm6CoqQoKUqKkqKkKClKipKipCgpSoqSoqQoKUqKkqKkKClKipKipCgpSoqSoqQoKUqKkqKkKClKipKipCgpSoqSoqQoKUqKkqKkKClKipKipCgpSoqSoqQoKUqKkqKkKClKewh7CbsIipKipCgpSoqSoqQoKUqKkqKkKClKipKipCgpSoqSoqQoKUqKkqKkKClKipKipCgpSoqSoqQoKUqKkqKkKClKipKipCgpSoqSoqQoKUqKkqKkKClKipKipCgpSoqSoqQoKUofMGTNC8HkSxoAAAAASUVORK5CYII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538288"/>
            <a:ext cx="5372100" cy="3219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462" name="AutoShape 6" descr="data:image/png;base64,iVBORw0KGgoAAAANSUhEUgAAASIAAACuCAMAAAClZfCTAAAAElBMVEUAAAD/zgDdAADnAADaAAD/2AAtsSEoAAAA+ElEQVR4nO3QMQGAMAAEsYeCf8tIuI0pkZANAAAAAAAAAAAAAAAAAAAAgB8dwm6CoqQoKUqKkqKkKClKipKipCgpSoqSoqQoKUqKkqKkKClKipKipCgpSoqSoqQoKUqKkqKkKClKipKipCgpSoqSoqQoKUqKkqKkKClKipKipCgpSoqSoqQoKUqKkqKkKClKewh7CbsIipKipCgpSoqSoqQoKUqKkqKkKClKipKipCgpSoqSoqQoKUqKkqKkKClKipKipCgpSoqSoqQoKUqKkqKkKClKipKipCgpSoqSoqQoKUqKkqKkKClKipKipCgpSoqSoqQoKUofMGTNC8HkSxoAAAAASUVORK5CYII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538288"/>
            <a:ext cx="5372100" cy="3219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9464" name="Picture 8" descr="https://encrypted-tbn0.gstatic.com/images?q=tbn:ANd9GcSN2JYR4qLaEg4z663er9TTBzS-EQdjYFbUxaxyBNE544w1sVUP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1772816"/>
            <a:ext cx="5688632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Dezember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49154" name="Picture 2" descr="https://encrypted-tbn3.gstatic.com/images?q=tbn:ANd9GcTONtegEIKq5gQYdGcg7FZg6f4IDk1wAQ-dn7XS72_5hXbPc33oq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060848"/>
            <a:ext cx="7128792" cy="3888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9931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Austria - </a:t>
            </a:r>
            <a:r>
              <a:rPr lang="de-DE" b="1" dirty="0" smtClean="0">
                <a:solidFill>
                  <a:srgbClr val="FF0000"/>
                </a:solidFill>
                <a:hlinkClick r:id="rId3"/>
              </a:rPr>
              <a:t>Österreich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6000" b="1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2770" name="AutoShape 2" descr="data:image/png;base64,iVBORw0KGgoAAAANSUhEUgAAARAAAAC0CAMAAABrLoNrAAAAdVBMVEX8AA3////8AAvdAQz3AQr8//zz//r//P/1BAz+/Pr///n5mpz0qKT8AAD1//z5//36Dx7yAhDf39/++P/9//X3AADU4dvEAQTn3tzh3eLb4N3fAADe4dfjgoT/nqH0BBLYBQno1uHmAAD3paTclpD1FCLhCxQcaaIsAAACYElEQVR4nO3d3VIaQRRF4UPTSJMIMiGTH0kAY5L3f8T0NEwc1wsMF+urUm+pVfuMN4Lx9XI8LjW6xKUrpSvnTldxLCnlUJNyjmWXS8m6KcPJdN256CaW5yjnuad6L4anRw1Sd6KmBekMMqo9ikEmDAIGAYOAQcAgYBAwCBgEDAIGAYOAQcAgYBAwCBgEDAIGAYOAQcAgYBAwCBgEDAIGAYOAQcAgYBAwCBgEDAIGAYOAQcAgYBAwCBgEDAIGgWuQkgwyan/8b5A3BgGDgEHAIDAEOXa5Fpn7zZB3ok8pfuVt2vZpq6rvS/z9s9/vhy818fvx9fVRV6fTKZ5Xm81i9bTTbvewe3iIl8PhsD6oWa/X8aVWqWmeVNUi8WmxXmwWGtUgC4NMtCB6YxDwZMAg4MmAQcCTARcCBgFPBgwCngwYBDwZMAh4MmAQ8GTAhYALARcCLgRcCLgQcCHgQsCFgEHAkwEXAi4EXAi4EHAh4ELAhYALARcCLgRcCBgEPBkwCHgyYBDwZMAgYBDwGQLxvFhpIr5tNNXelTm8X1VX8X2tqfjxufqgpqaIn6ePmohjv+37uT+m4l70fR/HknJOanIePnInDDIyCBgEDAItSFeDxNyvZG5jAD8t8x2DgEHAIGAQMAgYBAwCBgGDgEHAIGAQMAgYBAwCBgGDgEHAIGAQMAgYBAwCBgGDgEHAIGAQMAgYBAwCBgGDgEHAIGAQMAgYBAwCBgGDgEHAIHALUr+nNPdruQtpO/wTc4P8ZxBIKXky7/gMgTFINshVC1Lqr90cWc0QJJWuzP06Zlea+uMft5Qrtzuy9NUAAAAASUVORK5CYII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028700"/>
            <a:ext cx="3238500" cy="2152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772" name="AutoShape 4" descr="data:image/png;base64,iVBORw0KGgoAAAANSUhEUgAAARAAAAC0CAMAAABrLoNrAAAAdVBMVEX8AA3////8AAvdAQz3AQr8//zz//r//P/1BAz+/Pr///n5mpz0qKT8AAD1//z5//36Dx7yAhDf39/++P/9//X3AADU4dvEAQTn3tzh3eLb4N3fAADe4dfjgoT/nqH0BBLYBQno1uHmAAD3paTclpD1FCLhCxQcaaIsAAACYElEQVR4nO3d3VIaQRRF4UPTSJMIMiGTH0kAY5L3f8T0NEwc1wsMF+urUm+pVfuMN4Lx9XI8LjW6xKUrpSvnTldxLCnlUJNyjmWXS8m6KcPJdN256CaW5yjnuad6L4anRw1Sd6KmBekMMqo9ikEmDAIGAYOAQcAgYBAwCBgEDAIGAYOAQcAgYBAwCBgEDAIGAYOAQcAgYBAwCBgEDAIGAYOAQcAgYBAwCBgEDAIGAYOAQcAgYBAwCBgEDAIGgWuQkgwyan/8b5A3BgGDgEHAIDAEOXa5Fpn7zZB3ok8pfuVt2vZpq6rvS/z9s9/vhy818fvx9fVRV6fTKZ5Xm81i9bTTbvewe3iIl8PhsD6oWa/X8aVWqWmeVNUi8WmxXmwWGtUgC4NMtCB6YxDwZMAg4MmAQcCTARcCBgFPBgwCngwYBDwZMAh4MmAQ8GTAhYALARcCLgRcCLgQcCHgQsCFgEHAkwEXAi4EXAi4EHAh4ELAhYALARcCLgRcCBgEPBkwCHgyYBDwZMAgYBDwGQLxvFhpIr5tNNXelTm8X1VX8X2tqfjxufqgpqaIn6ePmohjv+37uT+m4l70fR/HknJOanIePnInDDIyCBgEDAItSFeDxNyvZG5jAD8t8x2DgEHAIGAQMAgYBAwCBgGDgEHAIGAQMAgYBAwCBgGDgEHAIGAQMAgYBAwCBgGDgEHAIGAQMAgYBAwCBgGDgEHAIGAQMAgYBAwCBgGDgEHAIHALUr+nNPdruQtpO/wTc4P8ZxBIKXky7/gMgTFINshVC1Lqr90cWc0QJJWuzP06Zlea+uMft5Qrtzuy9NUAAAAASUVORK5CYII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028700"/>
            <a:ext cx="3238500" cy="2152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2774" name="Picture 6" descr="https://encrypted-tbn3.gstatic.com/images?q=tbn:ANd9GcTv_NWBl7PVM6LANR9GR_G-tFpQbdI4dLozBb3wEGla4dsqaGXT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1772816"/>
            <a:ext cx="6192688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Switzerland - </a:t>
            </a:r>
            <a:r>
              <a:rPr lang="de-DE" b="1" dirty="0" smtClean="0">
                <a:solidFill>
                  <a:srgbClr val="FF0000"/>
                </a:solidFill>
              </a:rPr>
              <a:t>Die Schweiz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6000" b="1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2770" name="AutoShape 2" descr="data:image/png;base64,iVBORw0KGgoAAAANSUhEUgAAARAAAAC0CAMAAABrLoNrAAAAdVBMVEX8AA3////8AAvdAQz3AQr8//zz//r//P/1BAz+/Pr///n5mpz0qKT8AAD1//z5//36Dx7yAhDf39/++P/9//X3AADU4dvEAQTn3tzh3eLb4N3fAADe4dfjgoT/nqH0BBLYBQno1uHmAAD3paTclpD1FCLhCxQcaaIsAAACYElEQVR4nO3d3VIaQRRF4UPTSJMIMiGTH0kAY5L3f8T0NEwc1wsMF+urUm+pVfuMN4Lx9XI8LjW6xKUrpSvnTldxLCnlUJNyjmWXS8m6KcPJdN256CaW5yjnuad6L4anRw1Sd6KmBekMMqo9ikEmDAIGAYOAQcAgYBAwCBgEDAIGAYOAQcAgYBAwCBgEDAIGAYOAQcAgYBAwCBgEDAIGAYOAQcAgYBAwCBgEDAIGAYOAQcAgYBAwCBgEDAIGgWuQkgwyan/8b5A3BgGDgEHAIDAEOXa5Fpn7zZB3ok8pfuVt2vZpq6rvS/z9s9/vhy818fvx9fVRV6fTKZ5Xm81i9bTTbvewe3iIl8PhsD6oWa/X8aVWqWmeVNUi8WmxXmwWGtUgC4NMtCB6YxDwZMAg4MmAQcCTARcCBgFPBgwCngwYBDwZMAh4MmAQ8GTAhYALARcCLgRcCLgQcCHgQsCFgEHAkwEXAi4EXAi4EHAh4ELAhYALARcCLgRcCBgEPBkwCHgyYBDwZMAgYBDwGQLxvFhpIr5tNNXelTm8X1VX8X2tqfjxufqgpqaIn6ePmohjv+37uT+m4l70fR/HknJOanIePnInDDIyCBgEDAItSFeDxNyvZG5jAD8t8x2DgEHAIGAQMAgYBAwCBgGDgEHAIGAQMAgYBAwCBgGDgEHAIGAQMAgYBAwCBgGDgEHAIGAQMAgYBAwCBgGDgEHAIGAQMAgYBAwCBgGDgEHAIHALUr+nNPdruQtpO/wTc4P8ZxBIKXky7/gMgTFINshVC1Lqr90cWc0QJJWuzP06Zlea+uMft5Qrtzuy9NUAAAAASUVORK5CYII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028700"/>
            <a:ext cx="3238500" cy="2152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4" name="AutoShape 2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6" name="AutoShape 4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8" name="AutoShape 6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800" name="AutoShape 8" descr="data:image/png;base64,iVBORw0KGgoAAAANSUhEUgAAAOEAAADhCAMAAAAJbSJIAAAAb1BMVEX/AAD////39/ddODh6b2/mAADGAAB3dnbeAAD/RET/+fn/Cgr/4OD/srL/amr/xsb/UlL/ior/9PT/7Oz/Pj7/OTn/SEj/YGD/8PD/Z2f/5ub/f3//2Nj/urr/h4enp6eKioqqAABQLi7/IiL/rKwOV/0mAAAByklEQVR4nO3cS3YTQQyG0TaEQMzbiSGBhGf2v0ZmjBi4LHXKv7nfAlq6p6c6tWyenXnL95fn3Y/l4uerc+7y13JxuZxzL54TpkeYH2F+hPkR5keYH2F+hPkR5keYH2F+hPkR5keYH2F+hPkR5reqcP9hoN8rLbGq8HG7O7jbu5WWWFX4dnN423crLUFYipCwJcJShIQtEZYiJGyJsBQhYUuEpQgJWyIsRUjYEmEpQsKWCEsRErZEWIqQsCXCUoSELRGWIiRsibAUIWFLhH97Pd7yOCK8O2JEq/Dh/XjXA8LN/RED9p3C3ci2T9WnTuHQ/3iitleEhISzIyQknB8hIeH8CAkJ50dISDg/QkLC+RESEs6PkJBwfoSEhPMjJCScX6/wdjbnX7UK79+MN3Qpdj3+/S83ncKbq+H2DwPA7dcjJhxynHg696XeoD02wlKEhC0RliIkbImwFCFhS4SlCAlbIixFSNgSYSlCwpYISxEStkRYipCwJcJShIQtEZYiJGyJsBQhYUuEpQgJWzoZ4S5S+Pnj4X075LXVY1pVeBIR5keYH2F+hPkR5keYH2F+hPkR5keYH2F+hPkR5keYH2F+hPkR5vc/CP8AMO978ElYHhIAAAAASUVORK5CYII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1379538"/>
            <a:ext cx="2876550" cy="2876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802" name="AutoShape 10" descr="data:image/png;base64,iVBORw0KGgoAAAANSUhEUgAAAOEAAADhCAMAAAAJbSJIAAAAb1BMVEX/AAD////39/ddODh6b2/mAADGAAB3dnbeAAD/RET/+fn/Cgr/4OD/srL/amr/xsb/UlL/ior/9PT/7Oz/Pj7/OTn/SEj/YGD/8PD/Z2f/5ub/f3//2Nj/urr/h4enp6eKioqqAABQLi7/IiL/rKwOV/0mAAAByklEQVR4nO3cS3YTQQyG0TaEQMzbiSGBhGf2v0ZmjBi4LHXKv7nfAlq6p6c6tWyenXnL95fn3Y/l4uerc+7y13JxuZxzL54TpkeYH2F+hPkR5keYH2F+hPkR5keYH2F+hPkR5keYH2F+hPkR5reqcP9hoN8rLbGq8HG7O7jbu5WWWFX4dnN423crLUFYipCwJcJShIQtEZYiJGyJsBQhYUuEpQgJWyIsRUjYEmEpQsKWCEsRErZEWIqQsCXCUoSELRGWIiRsibAUIWFLhH97Pd7yOCK8O2JEq/Dh/XjXA8LN/RED9p3C3ci2T9WnTuHQ/3iitleEhISzIyQknB8hIeH8CAkJ50dISDg/QkLC+RESEs6PkJBwfoSEhPMjJCScX6/wdjbnX7UK79+MN3Qpdj3+/S83ncKbq+H2DwPA7dcjJhxynHg696XeoD02wlKEhC0RliIkbImwFCFhS4SlCAlbIixFSNgSYSlCwpYISxEStkRYipCwJcJShIQtEZYiJGyJsBQhYUuEpQgJWzoZ4S5S+Pnj4X075LXVY1pVeBIR5keYH2F+hPkR5keYH2F+hPkR5keYH2F+hPkR5keYH2F+hPkR5vc/CP8AMO978ElYHhIAAAAASUVORK5CYII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1379538"/>
            <a:ext cx="2876550" cy="2876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804" name="AutoShape 12" descr="data:image/png;base64,iVBORw0KGgoAAAANSUhEUgAAAOEAAADhCAMAAAAJbSJIAAAAb1BMVEX/AAD////39/ddODh6b2/mAADGAAB3dnbeAAD/RET/+fn/Cgr/4OD/srL/amr/xsb/UlL/ior/9PT/7Oz/Pj7/OTn/SEj/YGD/8PD/Z2f/5ub/f3//2Nj/urr/h4enp6eKioqqAABQLi7/IiL/rKwOV/0mAAAByklEQVR4nO3cS3YTQQyG0TaEQMzbiSGBhGf2v0ZmjBi4LHXKv7nfAlq6p6c6tWyenXnL95fn3Y/l4uerc+7y13JxuZxzL54TpkeYH2F+hPkR5keYH2F+hPkR5keYH2F+hPkR5keYH2F+hPkR5reqcP9hoN8rLbGq8HG7O7jbu5WWWFX4dnN423crLUFYipCwJcJShIQtEZYiJGyJsBQhYUuEpQgJWyIsRUjYEmEpQsKWCEsRErZEWIqQsCXCUoSELRGWIiRsibAUIWFLhH97Pd7yOCK8O2JEq/Dh/XjXA8LN/RED9p3C3ci2T9WnTuHQ/3iitleEhISzIyQknB8hIeH8CAkJ50dISDg/QkLC+RESEs6PkJBwfoSEhPMjJCScX6/wdjbnX7UK79+MN3Qpdj3+/S83ncKbq+H2DwPA7dcjJhxynHg696XeoD02wlKEhC0RliIkbImwFCFhS4SlCAlbIixFSNgSYSlCwpYISxEStkRYipCwJcJShIQtEZYiJGyJsBQhYUuEpQgJWzoZ4S5S+Pnj4X075LXVY1pVeBIR5keYH2F+hPkR5keYH2F+hPkR5keYH2F+hPkR5keYH2F+hPkR5vc/CP8AMO978ElYHhIAAAAASUVORK5CYII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1379538"/>
            <a:ext cx="2876550" cy="2876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806" name="AutoShape 14" descr="data:image/png;base64,iVBORw0KGgoAAAANSUhEUgAAAOEAAADhCAMAAAAJbSJIAAAAb1BMVEX/AAD////39/ddODh6b2/mAADGAAB3dnbeAAD/RET/+fn/Cgr/4OD/srL/amr/xsb/UlL/ior/9PT/7Oz/Pj7/OTn/SEj/YGD/8PD/Z2f/5ub/f3//2Nj/urr/h4enp6eKioqqAABQLi7/IiL/rKwOV/0mAAAByklEQVR4nO3cS3YTQQyG0TaEQMzbiSGBhGf2v0ZmjBi4LHXKv7nfAlq6p6c6tWyenXnL95fn3Y/l4uerc+7y13JxuZxzL54TpkeYH2F+hPkR5keYH2F+hPkR5keYH2F+hPkR5keYH2F+hPkR5reqcP9hoN8rLbGq8HG7O7jbu5WWWFX4dnN423crLUFYipCwJcJShIQtEZYiJGyJsBQhYUuEpQgJWyIsRUjYEmEpQsKWCEsRErZEWIqQsCXCUoSELRGWIiRsibAUIWFLhH97Pd7yOCK8O2JEq/Dh/XjXA8LN/RED9p3C3ci2T9WnTuHQ/3iitleEhISzIyQknB8hIeH8CAkJ50dISDg/QkLC+RESEs6PkJBwfoSEhPMjJCScX6/wdjbnX7UK79+MN3Qpdj3+/S83ncKbq+H2DwPA7dcjJhxynHg696XeoD02wlKEhC0RliIkbImwFCFhS4SlCAlbIixFSNgSYSlCwpYISxEStkRYipCwJcJShIQtEZYiJGyJsBQhYUuEpQgJWzoZ4S5S+Pnj4X075LXVY1pVeBIR5keYH2F+hPkR5keYH2F+hPkR5keYH2F+hPkR5keYH2F+hPkR5vc/CP8AMO978ElYHhIAAAAASUVORK5CYII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1379538"/>
            <a:ext cx="2876550" cy="2876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3808" name="Picture 16" descr="flag art flag of switzerland  SV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8" y="1772816"/>
            <a:ext cx="5684144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Belgium - </a:t>
            </a:r>
            <a:r>
              <a:rPr lang="de-DE" b="1" dirty="0" smtClean="0">
                <a:solidFill>
                  <a:srgbClr val="FF0000"/>
                </a:solidFill>
              </a:rPr>
              <a:t>Belgien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6000" b="1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2770" name="AutoShape 2" descr="data:image/png;base64,iVBORw0KGgoAAAANSUhEUgAAARAAAAC0CAMAAABrLoNrAAAAdVBMVEX8AA3////8AAvdAQz3AQr8//zz//r//P/1BAz+/Pr///n5mpz0qKT8AAD1//z5//36Dx7yAhDf39/++P/9//X3AADU4dvEAQTn3tzh3eLb4N3fAADe4dfjgoT/nqH0BBLYBQno1uHmAAD3paTclpD1FCLhCxQcaaIsAAACYElEQVR4nO3d3VIaQRRF4UPTSJMIMiGTH0kAY5L3f8T0NEwc1wsMF+urUm+pVfuMN4Lx9XI8LjW6xKUrpSvnTldxLCnlUJNyjmWXS8m6KcPJdN256CaW5yjnuad6L4anRw1Sd6KmBekMMqo9ikEmDAIGAYOAQcAgYBAwCBgEDAIGAYOAQcAgYBAwCBgEDAIGAYOAQcAgYBAwCBgEDAIGAYOAQcAgYBAwCBgEDAIGAYOAQcAgYBAwCBgEDAIGgWuQkgwyan/8b5A3BgGDgEHAIDAEOXa5Fpn7zZB3ok8pfuVt2vZpq6rvS/z9s9/vhy818fvx9fVRV6fTKZ5Xm81i9bTTbvewe3iIl8PhsD6oWa/X8aVWqWmeVNUi8WmxXmwWGtUgC4NMtCB6YxDwZMAg4MmAQcCTARcCBgFPBgwCngwYBDwZMAh4MmAQ8GTAhYALARcCLgRcCLgQcCHgQsCFgEHAkwEXAi4EXAi4EHAh4ELAhYALARcCLgRcCBgEPBkwCHgyYBDwZMAgYBDwGQLxvFhpIr5tNNXelTm8X1VX8X2tqfjxufqgpqaIn6ePmohjv+37uT+m4l70fR/HknJOanIePnInDDIyCBgEDAItSFeDxNyvZG5jAD8t8x2DgEHAIGAQMAgYBAwCBgGDgEHAIGAQMAgYBAwCBgGDgEHAIGAQMAgYBAwCBgGDgEHAIGAQMAgYBAwCBgGDgEHAIGAQMAgYBAwCBgGDgEHAIHALUr+nNPdruQtpO/wTc4P8ZxBIKXky7/gMgTFINshVC1Lqr90cWc0QJJWuzP06Zlea+uMft5Qrtzuy9NUAAAAASUVORK5CYII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028700"/>
            <a:ext cx="3238500" cy="2152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4" name="AutoShape 2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6" name="AutoShape 4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8" name="AutoShape 6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800" name="AutoShape 8" descr="data:image/png;base64,iVBORw0KGgoAAAANSUhEUgAAAOEAAADhCAMAAAAJbSJIAAAAb1BMVEX/AAD////39/ddODh6b2/mAADGAAB3dnbeAAD/RET/+fn/Cgr/4OD/srL/amr/xsb/UlL/ior/9PT/7Oz/Pj7/OTn/SEj/YGD/8PD/Z2f/5ub/f3//2Nj/urr/h4enp6eKioqqAABQLi7/IiL/rKwOV/0mAAAByklEQVR4nO3cS3YTQQyG0TaEQMzbiSGBhGf2v0ZmjBi4LHXKv7nfAlq6p6c6tWyenXnL95fn3Y/l4uerc+7y13JxuZxzL54TpkeYH2F+hPkR5keYH2F+hPkR5keYH2F+hPkR5keYH2F+hPkR5reqcP9hoN8rLbGq8HG7O7jbu5WWWFX4dnN423crLUFYipCwJcJShIQtEZYiJGyJsBQhYUuEpQgJWyIsRUjYEmEpQsKWCEsRErZEWIqQsCXCUoSELRGWIiRsibAUIWFLhH97Pd7yOCK8O2JEq/Dh/XjXA8LN/RED9p3C3ci2T9WnTuHQ/3iitleEhISzIyQknB8hIeH8CAkJ50dISDg/QkLC+RESEs6PkJBwfoSEhPMjJCScX6/wdjbnX7UK79+MN3Qpdj3+/S83ncKbq+H2DwPA7dcjJhxynHg696XeoD02wlKEhC0RliIkbImwFCFhS4SlCAlbIixFSNgSYSlCwpYISxEStkRYipCwJcJShIQtEZYiJGyJsBQhYUuEpQgJWzoZ4S5S+Pnj4X075LXVY1pVeBIR5keYH2F+hPkR5keYH2F+hPkR5keYH2F+hPkR5keYH2F+hPkR5vc/CP8AMO978ElYHhIAAAAASUVORK5CYII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1379538"/>
            <a:ext cx="2876550" cy="2876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818" name="AutoShape 2" descr="data:image/png;base64,iVBORw0KGgoAAAANSUhEUgAAARMAAAC3CAMAAAAGjUrGAAAAQlBMVEUAAAD/1gDeIRBMTEyUUE3jHAb/3ADdExDofw2jkUz/2gCJdAD/4ADtgQDiDAZ1XVznFwCUTU2ZbU1xaUxISUxcXFz6HkLWAAABKElEQVR4nO3Q2xWCMAAFsCoFBMsb9l/VKe6PJxkh5elS7mvKOY+aspWuxHzbnNKWtQ/Za/RkeKUMn/Ed0jtx4sSJEydOnDhx4sSJEydOnDhx4sSJEydOnDhx4sSJEydOnDhx4sSJEydOnDhx4sSJEydOnDhx4sSJEydOnDhx4sSJEydOnDhx4sSJEydOnDhx4sSJEydOnDhx4sSJEydOnDhx4sSJEydOnDhx4sSJEydOnDhx4sSJEydOnDhx4sSJEydOnDhx4sSJEydOnDhx4sSJEydOnDhx4sSJEydOnDhx4sSJEydOnDhx4sSJEydOnDhx4sSJEydOnDhx4sSJEydOnDhx4sSJEydOnDhx4sSJEyf/c9LmlLasfchey9Ol3NeUcx41ZfsBUk7zcIX4djUAAAAASUVORK5CYII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53975" y="-1371600"/>
            <a:ext cx="42862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820" name="AutoShape 4" descr="data:image/png;base64,iVBORw0KGgoAAAANSUhEUgAAARMAAAC3CAMAAAAGjUrGAAAAQlBMVEUAAAD/1gDeIRBMTEyUUE3jHAb/3ADdExDofw2jkUz/2gCJdAD/4ADtgQDiDAZ1XVznFwCUTU2ZbU1xaUxISUxcXFz6HkLWAAABKElEQVR4nO3Q2xWCMAAFsCoFBMsb9l/VKe6PJxkh5elS7mvKOY+aspWuxHzbnNKWtQ/Za/RkeKUMn/Ed0jtx4sSJEydOnDhx4sSJEydOnDhx4sSJEydOnDhx4sSJEydOnDhx4sSJEydOnDhx4sSJEydOnDhx4sSJEydOnDhx4sSJEydOnDhx4sSJEydOnDhx4sSJEydOnDhx4sSJEydOnDhx4sSJEydOnDhx4sSJEydOnDhx4sSJEydOnDhx4sSJEydOnDhx4sSJEydOnDhx4sSJEydOnDhx4sSJEydOnDhx4sSJEydOnDhx4sSJEydOnDhx4sSJEydOnDhx4sSJEydOnDhx4sSJEydOnDhx4sSJEyf/c9LmlLasfchey9Ol3NeUcx41ZfsBUk7zcIX4djUAAAAASUVORK5CYII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53975" y="-1371600"/>
            <a:ext cx="42862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822" name="AutoShape 6" descr="data:image/png;base64,iVBORw0KGgoAAAANSUhEUgAAARMAAAC3CAMAAAAGjUrGAAAAQlBMVEUAAAD/1gDeIRBMTEyUUE3jHAb/3ADdExDofw2jkUz/2gCJdAD/4ADtgQDiDAZ1XVznFwCUTU2ZbU1xaUxISUxcXFz6HkLWAAABKElEQVR4nO3Q2xWCMAAFsCoFBMsb9l/VKe6PJxkh5elS7mvKOY+aspWuxHzbnNKWtQ/Za/RkeKUMn/Ed0jtx4sSJEydOnDhx4sSJEydOnDhx4sSJEydOnDhx4sSJEydOnDhx4sSJEydOnDhx4sSJEydOnDhx4sSJEydOnDhx4sSJEydOnDhx4sSJEydOnDhx4sSJEydOnDhx4sSJEydOnDhx4sSJEydOnDhx4sSJEydOnDhx4sSJEydOnDhx4sSJEydOnDhx4sSJEydOnDhx4sSJEydOnDhx4sSJEydOnDhx4sSJEydOnDhx4sSJEydOnDhx4sSJEydOnDhx4sSJEydOnDhx4sSJEydOnDhx4sSJEyf/c9LmlLasfchey9Ol3NeUcx41ZfsBUk7zcIX4djUAAAAASUVORK5CYII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53975" y="-1371600"/>
            <a:ext cx="42862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4824" name="Picture 8" descr="http://upload.wikimedia.org/wikipedia/commons/thumb/6/65/Flag_of_Belgium.svg/450px-Flag_of_Belgium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648" y="1628800"/>
            <a:ext cx="6624736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Italy - </a:t>
            </a:r>
            <a:r>
              <a:rPr lang="de-DE" b="1" dirty="0" smtClean="0">
                <a:solidFill>
                  <a:srgbClr val="FF0000"/>
                </a:solidFill>
              </a:rPr>
              <a:t>Italien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6000" b="1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2770" name="AutoShape 2" descr="data:image/png;base64,iVBORw0KGgoAAAANSUhEUgAAARAAAAC0CAMAAABrLoNrAAAAdVBMVEX8AA3////8AAvdAQz3AQr8//zz//r//P/1BAz+/Pr///n5mpz0qKT8AAD1//z5//36Dx7yAhDf39/++P/9//X3AADU4dvEAQTn3tzh3eLb4N3fAADe4dfjgoT/nqH0BBLYBQno1uHmAAD3paTclpD1FCLhCxQcaaIsAAACYElEQVR4nO3d3VIaQRRF4UPTSJMIMiGTH0kAY5L3f8T0NEwc1wsMF+urUm+pVfuMN4Lx9XI8LjW6xKUrpSvnTldxLCnlUJNyjmWXS8m6KcPJdN256CaW5yjnuad6L4anRw1Sd6KmBekMMqo9ikEmDAIGAYOAQcAgYBAwCBgEDAIGAYOAQcAgYBAwCBgEDAIGAYOAQcAgYBAwCBgEDAIGAYOAQcAgYBAwCBgEDAIGAYOAQcAgYBAwCBgEDAIGgWuQkgwyan/8b5A3BgGDgEHAIDAEOXa5Fpn7zZB3ok8pfuVt2vZpq6rvS/z9s9/vhy818fvx9fVRV6fTKZ5Xm81i9bTTbvewe3iIl8PhsD6oWa/X8aVWqWmeVNUi8WmxXmwWGtUgC4NMtCB6YxDwZMAg4MmAQcCTARcCBgFPBgwCngwYBDwZMAh4MmAQ8GTAhYALARcCLgRcCLgQcCHgQsCFgEHAkwEXAi4EXAi4EHAh4ELAhYALARcCLgRcCBgEPBkwCHgyYBDwZMAgYBDwGQLxvFhpIr5tNNXelTm8X1VX8X2tqfjxufqgpqaIn6ePmohjv+37uT+m4l70fR/HknJOanIePnInDDIyCBgEDAItSFeDxNyvZG5jAD8t8x2DgEHAIGAQMAgYBAwCBgGDgEHAIGAQMAgYBAwCBgGDgEHAIGAQMAgYBAwCBgGDgEHAIGAQMAgYBAwCBgGDgEHAIGAQMAgYBAwCBgGDgEHAIHALUr+nNPdruQtpO/wTc4P8ZxBIKXky7/gMgTFINshVC1Lqr90cWc0QJJWuzP06Zlea+uMft5Qrtzuy9NUAAAAASUVORK5CYII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028700"/>
            <a:ext cx="3238500" cy="2152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4" name="AutoShape 2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6" name="AutoShape 4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8" name="AutoShape 6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800" name="AutoShape 8" descr="data:image/png;base64,iVBORw0KGgoAAAANSUhEUgAAAOEAAADhCAMAAAAJbSJIAAAAb1BMVEX/AAD////39/ddODh6b2/mAADGAAB3dnbeAAD/RET/+fn/Cgr/4OD/srL/amr/xsb/UlL/ior/9PT/7Oz/Pj7/OTn/SEj/YGD/8PD/Z2f/5ub/f3//2Nj/urr/h4enp6eKioqqAABQLi7/IiL/rKwOV/0mAAAByklEQVR4nO3cS3YTQQyG0TaEQMzbiSGBhGf2v0ZmjBi4LHXKv7nfAlq6p6c6tWyenXnL95fn3Y/l4uerc+7y13JxuZxzL54TpkeYH2F+hPkR5keYH2F+hPkR5keYH2F+hPkR5keYH2F+hPkR5reqcP9hoN8rLbGq8HG7O7jbu5WWWFX4dnN423crLUFYipCwJcJShIQtEZYiJGyJsBQhYUuEpQgJWyIsRUjYEmEpQsKWCEsRErZEWIqQsCXCUoSELRGWIiRsibAUIWFLhH97Pd7yOCK8O2JEq/Dh/XjXA8LN/RED9p3C3ci2T9WnTuHQ/3iitleEhISzIyQknB8hIeH8CAkJ50dISDg/QkLC+RESEs6PkJBwfoSEhPMjJCScX6/wdjbnX7UK79+MN3Qpdj3+/S83ncKbq+H2DwPA7dcjJhxynHg696XeoD02wlKEhC0RliIkbImwFCFhS4SlCAlbIixFSNgSYSlCwpYISxEStkRYipCwJcJShIQtEZYiJGyJsBQhYUuEpQgJWzoZ4S5S+Pnj4X075LXVY1pVeBIR5keYH2F+hPkR5keYH2F+hPkR5keYH2F+hPkR5keYH2F+hPkR5vc/CP8AMO978ElYHhIAAAAASUVORK5CYII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1379538"/>
            <a:ext cx="2876550" cy="2876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818" name="AutoShape 2" descr="data:image/png;base64,iVBORw0KGgoAAAANSUhEUgAAARMAAAC3CAMAAAAGjUrGAAAAQlBMVEUAAAD/1gDeIRBMTEyUUE3jHAb/3ADdExDofw2jkUz/2gCJdAD/4ADtgQDiDAZ1XVznFwCUTU2ZbU1xaUxISUxcXFz6HkLWAAABKElEQVR4nO3Q2xWCMAAFsCoFBMsb9l/VKe6PJxkh5elS7mvKOY+aspWuxHzbnNKWtQ/Za/RkeKUMn/Ed0jtx4sSJEydOnDhx4sSJEydOnDhx4sSJEydOnDhx4sSJEydOnDhx4sSJEydOnDhx4sSJEydOnDhx4sSJEydOnDhx4sSJEydOnDhx4sSJEydOnDhx4sSJEydOnDhx4sSJEydOnDhx4sSJEydOnDhx4sSJEydOnDhx4sSJEydOnDhx4sSJEydOnDhx4sSJEydOnDhx4sSJEydOnDhx4sSJEydOnDhx4sSJEydOnDhx4sSJEydOnDhx4sSJEydOnDhx4sSJEydOnDhx4sSJEydOnDhx4sSJEyf/c9LmlLasfchey9Ol3NeUcx41ZfsBUk7zcIX4djUAAAAASUVORK5CYII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53975" y="-1371600"/>
            <a:ext cx="42862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820" name="AutoShape 4" descr="data:image/png;base64,iVBORw0KGgoAAAANSUhEUgAAARMAAAC3CAMAAAAGjUrGAAAAQlBMVEUAAAD/1gDeIRBMTEyUUE3jHAb/3ADdExDofw2jkUz/2gCJdAD/4ADtgQDiDAZ1XVznFwCUTU2ZbU1xaUxISUxcXFz6HkLWAAABKElEQVR4nO3Q2xWCMAAFsCoFBMsb9l/VKe6PJxkh5elS7mvKOY+aspWuxHzbnNKWtQ/Za/RkeKUMn/Ed0jtx4sSJEydOnDhx4sSJEydOnDhx4sSJEydOnDhx4sSJEydOnDhx4sSJEydOnDhx4sSJEydOnDhx4sSJEydOnDhx4sSJEydOnDhx4sSJEydOnDhx4sSJEydOnDhx4sSJEydOnDhx4sSJEydOnDhx4sSJEydOnDhx4sSJEydOnDhx4sSJEydOnDhx4sSJEydOnDhx4sSJEydOnDhx4sSJEydOnDhx4sSJEydOnDhx4sSJEydOnDhx4sSJEydOnDhx4sSJEydOnDhx4sSJEydOnDhx4sSJEyf/c9LmlLasfchey9Ol3NeUcx41ZfsBUk7zcIX4djUAAAAASUVORK5CYII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53975" y="-1371600"/>
            <a:ext cx="42862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5842" name="Picture 2" descr="Flag of Italy.sv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9592" y="1772816"/>
            <a:ext cx="7560840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France - </a:t>
            </a:r>
            <a:r>
              <a:rPr lang="de-DE" b="1" dirty="0" smtClean="0">
                <a:solidFill>
                  <a:srgbClr val="FF0000"/>
                </a:solidFill>
              </a:rPr>
              <a:t>Frankreich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6000" b="1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2770" name="AutoShape 2" descr="data:image/png;base64,iVBORw0KGgoAAAANSUhEUgAAARAAAAC0CAMAAABrLoNrAAAAdVBMVEX8AA3////8AAvdAQz3AQr8//zz//r//P/1BAz+/Pr///n5mpz0qKT8AAD1//z5//36Dx7yAhDf39/++P/9//X3AADU4dvEAQTn3tzh3eLb4N3fAADe4dfjgoT/nqH0BBLYBQno1uHmAAD3paTclpD1FCLhCxQcaaIsAAACYElEQVR4nO3d3VIaQRRF4UPTSJMIMiGTH0kAY5L3f8T0NEwc1wsMF+urUm+pVfuMN4Lx9XI8LjW6xKUrpSvnTldxLCnlUJNyjmWXS8m6KcPJdN256CaW5yjnuad6L4anRw1Sd6KmBekMMqo9ikEmDAIGAYOAQcAgYBAwCBgEDAIGAYOAQcAgYBAwCBgEDAIGAYOAQcAgYBAwCBgEDAIGAYOAQcAgYBAwCBgEDAIGAYOAQcAgYBAwCBgEDAIGgWuQkgwyan/8b5A3BgGDgEHAIDAEOXa5Fpn7zZB3ok8pfuVt2vZpq6rvS/z9s9/vhy818fvx9fVRV6fTKZ5Xm81i9bTTbvewe3iIl8PhsD6oWa/X8aVWqWmeVNUi8WmxXmwWGtUgC4NMtCB6YxDwZMAg4MmAQcCTARcCBgFPBgwCngwYBDwZMAh4MmAQ8GTAhYALARcCLgRcCLgQcCHgQsCFgEHAkwEXAi4EXAi4EHAh4ELAhYALARcCLgRcCBgEPBkwCHgyYBDwZMAgYBDwGQLxvFhpIr5tNNXelTm8X1VX8X2tqfjxufqgpqaIn6ePmohjv+37uT+m4l70fR/HknJOanIePnInDDIyCBgEDAItSFeDxNyvZG5jAD8t8x2DgEHAIGAQMAgYBAwCBgGDgEHAIGAQMAgYBAwCBgGDgEHAIGAQMAgYBAwCBgGDgEHAIGAQMAgYBAwCBgGDgEHAIGAQMAgYBAwCBgGDgEHAIHALUr+nNPdruQtpO/wTc4P8ZxBIKXky7/gMgTFINshVC1Lqr90cWc0QJJWuzP06Zlea+uMft5Qrtzuy9NUAAAAASUVORK5CYII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028700"/>
            <a:ext cx="3238500" cy="2152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4" name="AutoShape 2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6" name="AutoShape 4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8" name="AutoShape 6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800" name="AutoShape 8" descr="data:image/png;base64,iVBORw0KGgoAAAANSUhEUgAAAOEAAADhCAMAAAAJbSJIAAAAb1BMVEX/AAD////39/ddODh6b2/mAADGAAB3dnbeAAD/RET/+fn/Cgr/4OD/srL/amr/xsb/UlL/ior/9PT/7Oz/Pj7/OTn/SEj/YGD/8PD/Z2f/5ub/f3//2Nj/urr/h4enp6eKioqqAABQLi7/IiL/rKwOV/0mAAAByklEQVR4nO3cS3YTQQyG0TaEQMzbiSGBhGf2v0ZmjBi4LHXKv7nfAlq6p6c6tWyenXnL95fn3Y/l4uerc+7y13JxuZxzL54TpkeYH2F+hPkR5keYH2F+hPkR5keYH2F+hPkR5keYH2F+hPkR5reqcP9hoN8rLbGq8HG7O7jbu5WWWFX4dnN423crLUFYipCwJcJShIQtEZYiJGyJsBQhYUuEpQgJWyIsRUjYEmEpQsKWCEsRErZEWIqQsCXCUoSELRGWIiRsibAUIWFLhH97Pd7yOCK8O2JEq/Dh/XjXA8LN/RED9p3C3ci2T9WnTuHQ/3iitleEhISzIyQknB8hIeH8CAkJ50dISDg/QkLC+RESEs6PkJBwfoSEhPMjJCScX6/wdjbnX7UK79+MN3Qpdj3+/S83ncKbq+H2DwPA7dcjJhxynHg696XeoD02wlKEhC0RliIkbImwFCFhS4SlCAlbIixFSNgSYSlCwpYISxEStkRYipCwJcJShIQtEZYiJGyJsBQhYUuEpQgJWzoZ4S5S+Pnj4X075LXVY1pVeBIR5keYH2F+hPkR5keYH2F+hPkR5keYH2F+hPkR5keYH2F+hPkR5vc/CP8AMO978ElYHhIAAAAASUVORK5CYII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1379538"/>
            <a:ext cx="2876550" cy="2876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818" name="AutoShape 2" descr="data:image/png;base64,iVBORw0KGgoAAAANSUhEUgAAARMAAAC3CAMAAAAGjUrGAAAAQlBMVEUAAAD/1gDeIRBMTEyUUE3jHAb/3ADdExDofw2jkUz/2gCJdAD/4ADtgQDiDAZ1XVznFwCUTU2ZbU1xaUxISUxcXFz6HkLWAAABKElEQVR4nO3Q2xWCMAAFsCoFBMsb9l/VKe6PJxkh5elS7mvKOY+aspWuxHzbnNKWtQ/Za/RkeKUMn/Ed0jtx4sSJEydOnDhx4sSJEydOnDhx4sSJEydOnDhx4sSJEydOnDhx4sSJEydOnDhx4sSJEydOnDhx4sSJEydOnDhx4sSJEydOnDhx4sSJEydOnDhx4sSJEydOnDhx4sSJEydOnDhx4sSJEydOnDhx4sSJEydOnDhx4sSJEydOnDhx4sSJEydOnDhx4sSJEydOnDhx4sSJEydOnDhx4sSJEydOnDhx4sSJEydOnDhx4sSJEydOnDhx4sSJEydOnDhx4sSJEydOnDhx4sSJEydOnDhx4sSJEyf/c9LmlLasfchey9Ol3NeUcx41ZfsBUk7zcIX4djUAAAAASUVORK5CYII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53975" y="-1371600"/>
            <a:ext cx="42862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820" name="AutoShape 4" descr="data:image/png;base64,iVBORw0KGgoAAAANSUhEUgAAARMAAAC3CAMAAAAGjUrGAAAAQlBMVEUAAAD/1gDeIRBMTEyUUE3jHAb/3ADdExDofw2jkUz/2gCJdAD/4ADtgQDiDAZ1XVznFwCUTU2ZbU1xaUxISUxcXFz6HkLWAAABKElEQVR4nO3Q2xWCMAAFsCoFBMsb9l/VKe6PJxkh5elS7mvKOY+aspWuxHzbnNKWtQ/Za/RkeKUMn/Ed0jtx4sSJEydOnDhx4sSJEydOnDhx4sSJEydOnDhx4sSJEydOnDhx4sSJEydOnDhx4sSJEydOnDhx4sSJEydOnDhx4sSJEydOnDhx4sSJEydOnDhx4sSJEydOnDhx4sSJEydOnDhx4sSJEydOnDhx4sSJEydOnDhx4sSJEydOnDhx4sSJEydOnDhx4sSJEydOnDhx4sSJEydOnDhx4sSJEydOnDhx4sSJEydOnDhx4sSJEydOnDhx4sSJEydOnDhx4sSJEydOnDhx4sSJEydOnDhx4sSJEyf/c9LmlLasfchey9Ol3NeUcx41ZfsBUk7zcIX4djUAAAAASUVORK5CYII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53975" y="-1371600"/>
            <a:ext cx="42862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6866" name="Picture 2" descr="Flag of France.sv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3608" y="1556792"/>
            <a:ext cx="7200800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Poland - </a:t>
            </a:r>
            <a:r>
              <a:rPr lang="de-DE" b="1" dirty="0" smtClean="0">
                <a:solidFill>
                  <a:srgbClr val="FF0000"/>
                </a:solidFill>
              </a:rPr>
              <a:t>Polen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6000" b="1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2770" name="AutoShape 2" descr="data:image/png;base64,iVBORw0KGgoAAAANSUhEUgAAARAAAAC0CAMAAABrLoNrAAAAdVBMVEX8AA3////8AAvdAQz3AQr8//zz//r//P/1BAz+/Pr///n5mpz0qKT8AAD1//z5//36Dx7yAhDf39/++P/9//X3AADU4dvEAQTn3tzh3eLb4N3fAADe4dfjgoT/nqH0BBLYBQno1uHmAAD3paTclpD1FCLhCxQcaaIsAAACYElEQVR4nO3d3VIaQRRF4UPTSJMIMiGTH0kAY5L3f8T0NEwc1wsMF+urUm+pVfuMN4Lx9XI8LjW6xKUrpSvnTldxLCnlUJNyjmWXS8m6KcPJdN256CaW5yjnuad6L4anRw1Sd6KmBekMMqo9ikEmDAIGAYOAQcAgYBAwCBgEDAIGAYOAQcAgYBAwCBgEDAIGAYOAQcAgYBAwCBgEDAIGAYOAQcAgYBAwCBgEDAIGAYOAQcAgYBAwCBgEDAIGgWuQkgwyan/8b5A3BgGDgEHAIDAEOXa5Fpn7zZB3ok8pfuVt2vZpq6rvS/z9s9/vhy818fvx9fVRV6fTKZ5Xm81i9bTTbvewe3iIl8PhsD6oWa/X8aVWqWmeVNUi8WmxXmwWGtUgC4NMtCB6YxDwZMAg4MmAQcCTARcCBgFPBgwCngwYBDwZMAh4MmAQ8GTAhYALARcCLgRcCLgQcCHgQsCFgEHAkwEXAi4EXAi4EHAh4ELAhYALARcCLgRcCBgEPBkwCHgyYBDwZMAgYBDwGQLxvFhpIr5tNNXelTm8X1VX8X2tqfjxufqgpqaIn6ePmohjv+37uT+m4l70fR/HknJOanIePnInDDIyCBgEDAItSFeDxNyvZG5jAD8t8x2DgEHAIGAQMAgYBAwCBgGDgEHAIGAQMAgYBAwCBgGDgEHAIGAQMAgYBAwCBgGDgEHAIGAQMAgYBAwCBgGDgEHAIGAQMAgYBAwCBgGDgEHAIHALUr+nNPdruQtpO/wTc4P8ZxBIKXky7/gMgTFINshVC1Lqr90cWc0QJJWuzP06Zlea+uMft5Qrtzuy9NUAAAAASUVORK5CYII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028700"/>
            <a:ext cx="3238500" cy="2152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4" name="AutoShape 2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6" name="AutoShape 4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8" name="AutoShape 6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800" name="AutoShape 8" descr="data:image/png;base64,iVBORw0KGgoAAAANSUhEUgAAAOEAAADhCAMAAAAJbSJIAAAAb1BMVEX/AAD////39/ddODh6b2/mAADGAAB3dnbeAAD/RET/+fn/Cgr/4OD/srL/amr/xsb/UlL/ior/9PT/7Oz/Pj7/OTn/SEj/YGD/8PD/Z2f/5ub/f3//2Nj/urr/h4enp6eKioqqAABQLi7/IiL/rKwOV/0mAAAByklEQVR4nO3cS3YTQQyG0TaEQMzbiSGBhGf2v0ZmjBi4LHXKv7nfAlq6p6c6tWyenXnL95fn3Y/l4uerc+7y13JxuZxzL54TpkeYH2F+hPkR5keYH2F+hPkR5keYH2F+hPkR5keYH2F+hPkR5reqcP9hoN8rLbGq8HG7O7jbu5WWWFX4dnN423crLUFYipCwJcJShIQtEZYiJGyJsBQhYUuEpQgJWyIsRUjYEmEpQsKWCEsRErZEWIqQsCXCUoSELRGWIiRsibAUIWFLhH97Pd7yOCK8O2JEq/Dh/XjXA8LN/RED9p3C3ci2T9WnTuHQ/3iitleEhISzIyQknB8hIeH8CAkJ50dISDg/QkLC+RESEs6PkJBwfoSEhPMjJCScX6/wdjbnX7UK79+MN3Qpdj3+/S83ncKbq+H2DwPA7dcjJhxynHg696XeoD02wlKEhC0RliIkbImwFCFhS4SlCAlbIixFSNgSYSlCwpYISxEStkRYipCwJcJShIQtEZYiJGyJsBQhYUuEpQgJWzoZ4S5S+Pnj4X075LXVY1pVeBIR5keYH2F+hPkR5keYH2F+hPkR5keYH2F+hPkR5keYH2F+hPkR5vc/CP8AMO978ElYHhIAAAAASUVORK5CYII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1379538"/>
            <a:ext cx="2876550" cy="2876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818" name="AutoShape 2" descr="data:image/png;base64,iVBORw0KGgoAAAANSUhEUgAAARMAAAC3CAMAAAAGjUrGAAAAQlBMVEUAAAD/1gDeIRBMTEyUUE3jHAb/3ADdExDofw2jkUz/2gCJdAD/4ADtgQDiDAZ1XVznFwCUTU2ZbU1xaUxISUxcXFz6HkLWAAABKElEQVR4nO3Q2xWCMAAFsCoFBMsb9l/VKe6PJxkh5elS7mvKOY+aspWuxHzbnNKWtQ/Za/RkeKUMn/Ed0jtx4sSJEydOnDhx4sSJEydOnDhx4sSJEydOnDhx4sSJEydOnDhx4sSJEydOnDhx4sSJEydOnDhx4sSJEydOnDhx4sSJEydOnDhx4sSJEydOnDhx4sSJEydOnDhx4sSJEydOnDhx4sSJEydOnDhx4sSJEydOnDhx4sSJEydOnDhx4sSJEydOnDhx4sSJEydOnDhx4sSJEydOnDhx4sSJEydOnDhx4sSJEydOnDhx4sSJEydOnDhx4sSJEydOnDhx4sSJEydOnDhx4sSJEydOnDhx4sSJEyf/c9LmlLasfchey9Ol3NeUcx41ZfsBUk7zcIX4djUAAAAASUVORK5CYII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53975" y="-1371600"/>
            <a:ext cx="42862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7890" name="Picture 2" descr="http://upload.wikimedia.org/wikipedia/en/thumb/1/12/Flag_of_Poland.svg/1024px-Flag_of_Poland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1772816"/>
            <a:ext cx="6343650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Holland - </a:t>
            </a:r>
            <a:r>
              <a:rPr lang="de-DE" b="1" dirty="0" smtClean="0">
                <a:solidFill>
                  <a:srgbClr val="FF0000"/>
                </a:solidFill>
              </a:rPr>
              <a:t>Holland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6000" b="1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3794" name="AutoShape 2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6" name="AutoShape 4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8" name="AutoShape 6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800" name="AutoShape 8" descr="data:image/png;base64,iVBORw0KGgoAAAANSUhEUgAAAOEAAADhCAMAAAAJbSJIAAAAb1BMVEX/AAD////39/ddODh6b2/mAADGAAB3dnbeAAD/RET/+fn/Cgr/4OD/srL/amr/xsb/UlL/ior/9PT/7Oz/Pj7/OTn/SEj/YGD/8PD/Z2f/5ub/f3//2Nj/urr/h4enp6eKioqqAABQLi7/IiL/rKwOV/0mAAAByklEQVR4nO3cS3YTQQyG0TaEQMzbiSGBhGf2v0ZmjBi4LHXKv7nfAlq6p6c6tWyenXnL95fn3Y/l4uerc+7y13JxuZxzL54TpkeYH2F+hPkR5keYH2F+hPkR5keYH2F+hPkR5keYH2F+hPkR5reqcP9hoN8rLbGq8HG7O7jbu5WWWFX4dnN423crLUFYipCwJcJShIQtEZYiJGyJsBQhYUuEpQgJWyIsRUjYEmEpQsKWCEsRErZEWIqQsCXCUoSELRGWIiRsibAUIWFLhH97Pd7yOCK8O2JEq/Dh/XjXA8LN/RED9p3C3ci2T9WnTuHQ/3iitleEhISzIyQknB8hIeH8CAkJ50dISDg/QkLC+RESEs6PkJBwfoSEhPMjJCScX6/wdjbnX7UK79+MN3Qpdj3+/S83ncKbq+H2DwPA7dcjJhxynHg696XeoD02wlKEhC0RliIkbImwFCFhS4SlCAlbIixFSNgSYSlCwpYISxEStkRYipCwJcJShIQtEZYiJGyJsBQhYUuEpQgJWzoZ4S5S+Pnj4X075LXVY1pVeBIR5keYH2F+hPkR5keYH2F+hPkR5keYH2F+hPkR5keYH2F+hPkR5vc/CP8AMO978ElYHhIAAAAASUVORK5CYII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379538"/>
            <a:ext cx="2876550" cy="2876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8914" name="Picture 2" descr="Flag of the Netherlands.sv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1628800"/>
            <a:ext cx="7632848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Czech Republic - </a:t>
            </a:r>
            <a:r>
              <a:rPr lang="en-GB" b="1" dirty="0" err="1" smtClean="0">
                <a:solidFill>
                  <a:srgbClr val="FF0000"/>
                </a:solidFill>
              </a:rPr>
              <a:t>Tschechien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6000" b="1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3794" name="AutoShape 2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6" name="AutoShape 4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8" name="AutoShape 6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800" name="AutoShape 8" descr="data:image/png;base64,iVBORw0KGgoAAAANSUhEUgAAAOEAAADhCAMAAAAJbSJIAAAAb1BMVEX/AAD////39/ddODh6b2/mAADGAAB3dnbeAAD/RET/+fn/Cgr/4OD/srL/amr/xsb/UlL/ior/9PT/7Oz/Pj7/OTn/SEj/YGD/8PD/Z2f/5ub/f3//2Nj/urr/h4enp6eKioqqAABQLi7/IiL/rKwOV/0mAAAByklEQVR4nO3cS3YTQQyG0TaEQMzbiSGBhGf2v0ZmjBi4LHXKv7nfAlq6p6c6tWyenXnL95fn3Y/l4uerc+7y13JxuZxzL54TpkeYH2F+hPkR5keYH2F+hPkR5keYH2F+hPkR5keYH2F+hPkR5reqcP9hoN8rLbGq8HG7O7jbu5WWWFX4dnN423crLUFYipCwJcJShIQtEZYiJGyJsBQhYUuEpQgJWyIsRUjYEmEpQsKWCEsRErZEWIqQsCXCUoSELRGWIiRsibAUIWFLhH97Pd7yOCK8O2JEq/Dh/XjXA8LN/RED9p3C3ci2T9WnTuHQ/3iitleEhISzIyQknB8hIeH8CAkJ50dISDg/QkLC+RESEs6PkJBwfoSEhPMjJCScX6/wdjbnX7UK79+MN3Qpdj3+/S83ncKbq+H2DwPA7dcjJhxynHg696XeoD02wlKEhC0RliIkbImwFCFhS4SlCAlbIixFSNgSYSlCwpYISxEStkRYipCwJcJShIQtEZYiJGyJsBQhYUuEpQgJWzoZ4S5S+Pnj4X075LXVY1pVeBIR5keYH2F+hPkR5keYH2F+hPkR5keYH2F+hPkR5keYH2F+hPkR5vc/CP8AMO978ElYHhIAAAAASUVORK5CYII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379538"/>
            <a:ext cx="2876550" cy="2876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9938" name="Picture 2" descr="Flag of the Czech Republic.sv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1772816"/>
            <a:ext cx="7272808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Great Britain - </a:t>
            </a:r>
            <a:r>
              <a:rPr lang="en-GB" b="1" dirty="0" err="1" smtClean="0">
                <a:solidFill>
                  <a:srgbClr val="FF0000"/>
                </a:solidFill>
              </a:rPr>
              <a:t>Großbrittanien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6000" b="1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3794" name="AutoShape 2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6" name="AutoShape 4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8" name="AutoShape 6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800" name="AutoShape 8" descr="data:image/png;base64,iVBORw0KGgoAAAANSUhEUgAAAOEAAADhCAMAAAAJbSJIAAAAb1BMVEX/AAD////39/ddODh6b2/mAADGAAB3dnbeAAD/RET/+fn/Cgr/4OD/srL/amr/xsb/UlL/ior/9PT/7Oz/Pj7/OTn/SEj/YGD/8PD/Z2f/5ub/f3//2Nj/urr/h4enp6eKioqqAABQLi7/IiL/rKwOV/0mAAAByklEQVR4nO3cS3YTQQyG0TaEQMzbiSGBhGf2v0ZmjBi4LHXKv7nfAlq6p6c6tWyenXnL95fn3Y/l4uerc+7y13JxuZxzL54TpkeYH2F+hPkR5keYH2F+hPkR5keYH2F+hPkR5keYH2F+hPkR5reqcP9hoN8rLbGq8HG7O7jbu5WWWFX4dnN423crLUFYipCwJcJShIQtEZYiJGyJsBQhYUuEpQgJWyIsRUjYEmEpQsKWCEsRErZEWIqQsCXCUoSELRGWIiRsibAUIWFLhH97Pd7yOCK8O2JEq/Dh/XjXA8LN/RED9p3C3ci2T9WnTuHQ/3iitleEhISzIyQknB8hIeH8CAkJ50dISDg/QkLC+RESEs6PkJBwfoSEhPMjJCScX6/wdjbnX7UK79+MN3Qpdj3+/S83ncKbq+H2DwPA7dcjJhxynHg696XeoD02wlKEhC0RliIkbImwFCFhS4SlCAlbIixFSNgSYSlCwpYISxEStkRYipCwJcJShIQtEZYiJGyJsBQhYUuEpQgJWzoZ4S5S+Pnj4X075LXVY1pVeBIR5keYH2F+hPkR5keYH2F+hPkR5keYH2F+hPkR5keYH2F+hPkR5vc/CP8AMO978ElYHhIAAAAASUVORK5CYII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379538"/>
            <a:ext cx="2876550" cy="2876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0962" name="Picture 2" descr="Flag of the United Kingdom.sv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1844824"/>
            <a:ext cx="7200800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USA – </a:t>
            </a:r>
            <a:r>
              <a:rPr lang="en-GB" b="1" dirty="0" smtClean="0">
                <a:solidFill>
                  <a:srgbClr val="FF0000"/>
                </a:solidFill>
              </a:rPr>
              <a:t>die USA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6000" b="1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3794" name="AutoShape 2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6" name="AutoShape 4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8" name="AutoShape 6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800" name="AutoShape 8" descr="data:image/png;base64,iVBORw0KGgoAAAANSUhEUgAAAOEAAADhCAMAAAAJbSJIAAAAb1BMVEX/AAD////39/ddODh6b2/mAADGAAB3dnbeAAD/RET/+fn/Cgr/4OD/srL/amr/xsb/UlL/ior/9PT/7Oz/Pj7/OTn/SEj/YGD/8PD/Z2f/5ub/f3//2Nj/urr/h4enp6eKioqqAABQLi7/IiL/rKwOV/0mAAAByklEQVR4nO3cS3YTQQyG0TaEQMzbiSGBhGf2v0ZmjBi4LHXKv7nfAlq6p6c6tWyenXnL95fn3Y/l4uerc+7y13JxuZxzL54TpkeYH2F+hPkR5keYH2F+hPkR5keYH2F+hPkR5keYH2F+hPkR5reqcP9hoN8rLbGq8HG7O7jbu5WWWFX4dnN423crLUFYipCwJcJShIQtEZYiJGyJsBQhYUuEpQgJWyIsRUjYEmEpQsKWCEsRErZEWIqQsCXCUoSELRGWIiRsibAUIWFLhH97Pd7yOCK8O2JEq/Dh/XjXA8LN/RED9p3C3ci2T9WnTuHQ/3iitleEhISzIyQknB8hIeH8CAkJ50dISDg/QkLC+RESEs6PkJBwfoSEhPMjJCScX6/wdjbnX7UK79+MN3Qpdj3+/S83ncKbq+H2DwPA7dcjJhxynHg696XeoD02wlKEhC0RliIkbImwFCFhS4SlCAlbIixFSNgSYSlCwpYISxEStkRYipCwJcJShIQtEZYiJGyJsBQhYUuEpQgJWzoZ4S5S+Pnj4X075LXVY1pVeBIR5keYH2F+hPkR5keYH2F+hPkR5keYH2F+hPkR5keYH2F+hPkR5vc/CP8AMO978ElYHhIAAAAASUVORK5CYII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379538"/>
            <a:ext cx="2876550" cy="2876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986" name="Picture 2" descr="Flag of the United States of America">
            <a:hlinkClick r:id="rId5" tooltip="Flag of the United States of America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1628800"/>
            <a:ext cx="7632848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Diamant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48130" name="Picture 2" descr="https://encrypted-tbn0.gstatic.com/images?q=tbn:ANd9GcRdc7bOGtWa_Amu3ZmsF7eBbL3Qa_usrSa7LiH9fi0y2wIhMU2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628800"/>
            <a:ext cx="7056784" cy="453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915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Europe – </a:t>
            </a:r>
            <a:r>
              <a:rPr lang="en-GB" b="1" dirty="0" err="1" smtClean="0">
                <a:solidFill>
                  <a:srgbClr val="FF0000"/>
                </a:solidFill>
              </a:rPr>
              <a:t>Europa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6000" b="1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3794" name="AutoShape 2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6" name="AutoShape 4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8" name="AutoShape 6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800" name="AutoShape 8" descr="data:image/png;base64,iVBORw0KGgoAAAANSUhEUgAAAOEAAADhCAMAAAAJbSJIAAAAb1BMVEX/AAD////39/ddODh6b2/mAADGAAB3dnbeAAD/RET/+fn/Cgr/4OD/srL/amr/xsb/UlL/ior/9PT/7Oz/Pj7/OTn/SEj/YGD/8PD/Z2f/5ub/f3//2Nj/urr/h4enp6eKioqqAABQLi7/IiL/rKwOV/0mAAAByklEQVR4nO3cS3YTQQyG0TaEQMzbiSGBhGf2v0ZmjBi4LHXKv7nfAlq6p6c6tWyenXnL95fn3Y/l4uerc+7y13JxuZxzL54TpkeYH2F+hPkR5keYH2F+hPkR5keYH2F+hPkR5keYH2F+hPkR5reqcP9hoN8rLbGq8HG7O7jbu5WWWFX4dnN423crLUFYipCwJcJShIQtEZYiJGyJsBQhYUuEpQgJWyIsRUjYEmEpQsKWCEsRErZEWIqQsCXCUoSELRGWIiRsibAUIWFLhH97Pd7yOCK8O2JEq/Dh/XjXA8LN/RED9p3C3ci2T9WnTuHQ/3iitleEhISzIyQknB8hIeH8CAkJ50dISDg/QkLC+RESEs6PkJBwfoSEhPMjJCScX6/wdjbnX7UK79+MN3Qpdj3+/S83ncKbq+H2DwPA7dcjJhxynHg696XeoD02wlKEhC0RliIkbImwFCFhS4SlCAlbIixFSNgSYSlCwpYISxEStkRYipCwJcJShIQtEZYiJGyJsBQhYUuEpQgJWzoZ4S5S+Pnj4X075LXVY1pVeBIR5keYH2F+hPkR5keYH2F+hPkR5keYH2F+hPkR5keYH2F+hPkR5vc/CP8AMO978ElYHhIAAAAASUVORK5CYII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379538"/>
            <a:ext cx="2876550" cy="2876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3010" name="Picture 2" descr="Flag of Europe.sv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1556792"/>
            <a:ext cx="7416824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 err="1" smtClean="0">
                <a:solidFill>
                  <a:srgbClr val="FF0000"/>
                </a:solidFill>
              </a:rPr>
              <a:t>Wie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</a:rPr>
              <a:t>siehst</a:t>
            </a:r>
            <a:r>
              <a:rPr lang="en-GB" sz="3600" b="1" dirty="0" smtClean="0">
                <a:solidFill>
                  <a:srgbClr val="FF0000"/>
                </a:solidFill>
              </a:rPr>
              <a:t> du </a:t>
            </a:r>
            <a:r>
              <a:rPr lang="en-GB" sz="3600" b="1" dirty="0" err="1" smtClean="0">
                <a:solidFill>
                  <a:srgbClr val="FF0000"/>
                </a:solidFill>
              </a:rPr>
              <a:t>aus</a:t>
            </a:r>
            <a:r>
              <a:rPr lang="en-GB" sz="3600" b="1" dirty="0" smtClean="0">
                <a:solidFill>
                  <a:srgbClr val="FF0000"/>
                </a:solidFill>
              </a:rPr>
              <a:t>? - </a:t>
            </a:r>
            <a:r>
              <a:rPr lang="en-GB" sz="3600" b="1" dirty="0" smtClean="0"/>
              <a:t>How do you look? </a:t>
            </a:r>
            <a:br>
              <a:rPr lang="en-GB" sz="3600" b="1" dirty="0" smtClean="0"/>
            </a:br>
            <a:r>
              <a:rPr lang="en-GB" sz="3600" b="1" dirty="0" smtClean="0"/>
              <a:t>                                 (What do you look like?)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>
            <a:normAutofit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Wie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siehst</a:t>
            </a:r>
            <a:r>
              <a:rPr lang="en-GB" b="1" dirty="0" smtClean="0">
                <a:solidFill>
                  <a:srgbClr val="FF0000"/>
                </a:solidFill>
              </a:rPr>
              <a:t> du </a:t>
            </a:r>
            <a:r>
              <a:rPr lang="en-GB" b="1" dirty="0" err="1" smtClean="0">
                <a:solidFill>
                  <a:srgbClr val="FF0000"/>
                </a:solidFill>
              </a:rPr>
              <a:t>aus</a:t>
            </a:r>
            <a:r>
              <a:rPr lang="en-GB" b="1" dirty="0" smtClean="0">
                <a:solidFill>
                  <a:srgbClr val="FF0000"/>
                </a:solidFill>
              </a:rPr>
              <a:t>? x 5</a:t>
            </a: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bin </a:t>
            </a:r>
            <a:r>
              <a:rPr lang="en-GB" b="1" dirty="0" err="1" smtClean="0">
                <a:solidFill>
                  <a:srgbClr val="FF0000"/>
                </a:solidFill>
              </a:rPr>
              <a:t>sehr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groß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bin </a:t>
            </a:r>
            <a:r>
              <a:rPr lang="en-GB" b="1" dirty="0" err="1" smtClean="0">
                <a:solidFill>
                  <a:srgbClr val="FF0000"/>
                </a:solidFill>
              </a:rPr>
              <a:t>sehr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klein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habe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Brille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Und </a:t>
            </a:r>
            <a:r>
              <a:rPr lang="en-GB" b="1" dirty="0" err="1" smtClean="0">
                <a:solidFill>
                  <a:srgbClr val="FF0000"/>
                </a:solidFill>
              </a:rPr>
              <a:t>meine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Haare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r>
              <a:rPr lang="en-GB" b="1" dirty="0" smtClean="0">
                <a:solidFill>
                  <a:srgbClr val="FF0000"/>
                </a:solidFill>
              </a:rPr>
              <a:t> Blond</a:t>
            </a: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25144"/>
          </a:xfrm>
        </p:spPr>
        <p:txBody>
          <a:bodyPr>
            <a:normAutofit/>
          </a:bodyPr>
          <a:lstStyle/>
          <a:p>
            <a:r>
              <a:rPr lang="en-GB" b="1" dirty="0" smtClean="0"/>
              <a:t>What do you look like?</a:t>
            </a:r>
          </a:p>
          <a:p>
            <a:endParaRPr lang="en-GB" b="1" dirty="0" smtClean="0"/>
          </a:p>
          <a:p>
            <a:r>
              <a:rPr lang="en-GB" b="1" dirty="0" smtClean="0"/>
              <a:t>I am very big</a:t>
            </a:r>
          </a:p>
          <a:p>
            <a:endParaRPr lang="en-GB" b="1" dirty="0" smtClean="0"/>
          </a:p>
          <a:p>
            <a:r>
              <a:rPr lang="en-GB" b="1" dirty="0" smtClean="0"/>
              <a:t>I am very small</a:t>
            </a:r>
          </a:p>
          <a:p>
            <a:endParaRPr lang="en-GB" b="1" dirty="0" smtClean="0"/>
          </a:p>
          <a:p>
            <a:r>
              <a:rPr lang="en-GB" b="1" dirty="0" smtClean="0"/>
              <a:t>I have glasses </a:t>
            </a:r>
          </a:p>
          <a:p>
            <a:endParaRPr lang="en-GB" b="1" dirty="0" smtClean="0"/>
          </a:p>
          <a:p>
            <a:r>
              <a:rPr lang="en-GB" b="1" dirty="0" smtClean="0"/>
              <a:t>And my hair is blonde</a:t>
            </a:r>
          </a:p>
          <a:p>
            <a:endParaRPr lang="en-GB" b="1" dirty="0" smtClean="0"/>
          </a:p>
          <a:p>
            <a:endParaRPr lang="en-GB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 err="1" smtClean="0">
                <a:solidFill>
                  <a:srgbClr val="FF0000"/>
                </a:solidFill>
              </a:rPr>
              <a:t>Wer</a:t>
            </a:r>
            <a:r>
              <a:rPr lang="en-GB" sz="3600" b="1" dirty="0" smtClean="0">
                <a:solidFill>
                  <a:srgbClr val="FF0000"/>
                </a:solidFill>
              </a:rPr>
              <a:t> bin </a:t>
            </a:r>
            <a:r>
              <a:rPr lang="en-GB" sz="3600" b="1" dirty="0" err="1" smtClean="0">
                <a:solidFill>
                  <a:srgbClr val="FF0000"/>
                </a:solidFill>
              </a:rPr>
              <a:t>ich</a:t>
            </a:r>
            <a:r>
              <a:rPr lang="en-GB" sz="3600" b="1" dirty="0" smtClean="0">
                <a:solidFill>
                  <a:srgbClr val="FF0000"/>
                </a:solidFill>
              </a:rPr>
              <a:t>? – </a:t>
            </a:r>
            <a:r>
              <a:rPr lang="en-GB" sz="3600" b="1" dirty="0" smtClean="0"/>
              <a:t>Who am I?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21088"/>
          </a:xfrm>
        </p:spPr>
        <p:txBody>
          <a:bodyPr>
            <a:normAutofit/>
          </a:bodyPr>
          <a:lstStyle/>
          <a:p>
            <a:r>
              <a:rPr lang="en-GB" sz="3600" b="1" dirty="0" err="1" smtClean="0">
                <a:solidFill>
                  <a:srgbClr val="FF0000"/>
                </a:solidFill>
              </a:rPr>
              <a:t>Ich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</a:rPr>
              <a:t>heiße</a:t>
            </a:r>
            <a:r>
              <a:rPr lang="en-GB" sz="3600" b="1" dirty="0" smtClean="0">
                <a:solidFill>
                  <a:srgbClr val="FF0000"/>
                </a:solidFill>
              </a:rPr>
              <a:t> ...</a:t>
            </a:r>
          </a:p>
          <a:p>
            <a:r>
              <a:rPr lang="en-GB" sz="3600" b="1" dirty="0" err="1" smtClean="0">
                <a:solidFill>
                  <a:srgbClr val="FF0000"/>
                </a:solidFill>
              </a:rPr>
              <a:t>Ich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</a:rPr>
              <a:t>habe</a:t>
            </a:r>
            <a:r>
              <a:rPr lang="en-GB" sz="3600" b="1" dirty="0" smtClean="0">
                <a:solidFill>
                  <a:srgbClr val="FF0000"/>
                </a:solidFill>
              </a:rPr>
              <a:t> ...</a:t>
            </a:r>
          </a:p>
          <a:p>
            <a:r>
              <a:rPr lang="en-GB" sz="3600" b="1" dirty="0" err="1" smtClean="0">
                <a:solidFill>
                  <a:srgbClr val="FF0000"/>
                </a:solidFill>
              </a:rPr>
              <a:t>Ich</a:t>
            </a:r>
            <a:r>
              <a:rPr lang="en-GB" sz="3600" b="1" dirty="0" smtClean="0">
                <a:solidFill>
                  <a:srgbClr val="FF0000"/>
                </a:solidFill>
              </a:rPr>
              <a:t> bin ...</a:t>
            </a: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21088"/>
          </a:xfrm>
        </p:spPr>
        <p:txBody>
          <a:bodyPr>
            <a:normAutofit/>
          </a:bodyPr>
          <a:lstStyle/>
          <a:p>
            <a:r>
              <a:rPr lang="en-GB" sz="3600" b="1" dirty="0" smtClean="0"/>
              <a:t>My name is ...</a:t>
            </a:r>
          </a:p>
          <a:p>
            <a:r>
              <a:rPr lang="en-GB" sz="3600" b="1" dirty="0" smtClean="0"/>
              <a:t>I have ...</a:t>
            </a:r>
          </a:p>
          <a:p>
            <a:r>
              <a:rPr lang="en-GB" sz="3600" b="1" dirty="0" smtClean="0"/>
              <a:t>I am ...</a:t>
            </a:r>
          </a:p>
          <a:p>
            <a:endParaRPr lang="en-GB" b="1" dirty="0" smtClean="0"/>
          </a:p>
          <a:p>
            <a:endParaRPr lang="en-GB" b="1" dirty="0" smtClean="0"/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561975" y="3573016"/>
          <a:ext cx="8020050" cy="2880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8" name="Acrobat Document" r:id="rId4" imgW="8019943" imgH="5667255" progId="AcroExch.Document.7">
                  <p:embed/>
                </p:oleObj>
              </mc:Choice>
              <mc:Fallback>
                <p:oleObj name="Acrobat Document" r:id="rId4" imgW="8019943" imgH="5667255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" y="3573016"/>
                        <a:ext cx="8020050" cy="2880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434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dirty="0" smtClean="0"/>
              <a:t>Secret Signal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3568" y="908720"/>
            <a:ext cx="4824536" cy="5616624"/>
          </a:xfrm>
        </p:spPr>
        <p:txBody>
          <a:bodyPr>
            <a:noAutofit/>
          </a:bodyPr>
          <a:lstStyle/>
          <a:p>
            <a:r>
              <a:rPr lang="en-GB" sz="3200" b="1" dirty="0" err="1" smtClean="0">
                <a:solidFill>
                  <a:srgbClr val="FF0000"/>
                </a:solidFill>
              </a:rPr>
              <a:t>Guten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>
                <a:solidFill>
                  <a:srgbClr val="FF0000"/>
                </a:solidFill>
              </a:rPr>
              <a:t>Tag</a:t>
            </a:r>
            <a:endParaRPr lang="en-GB" sz="3200" b="1" i="1" dirty="0">
              <a:solidFill>
                <a:srgbClr val="FF0000"/>
              </a:solidFill>
            </a:endParaRPr>
          </a:p>
          <a:p>
            <a:r>
              <a:rPr lang="en-GB" sz="3200" b="1" dirty="0" err="1">
                <a:solidFill>
                  <a:srgbClr val="0070C0"/>
                </a:solidFill>
              </a:rPr>
              <a:t>Wie</a:t>
            </a:r>
            <a:r>
              <a:rPr lang="en-GB" sz="3200" b="1" dirty="0">
                <a:solidFill>
                  <a:srgbClr val="0070C0"/>
                </a:solidFill>
              </a:rPr>
              <a:t> </a:t>
            </a:r>
            <a:r>
              <a:rPr lang="en-GB" sz="3200" b="1" dirty="0" err="1">
                <a:solidFill>
                  <a:srgbClr val="0070C0"/>
                </a:solidFill>
              </a:rPr>
              <a:t>heißt</a:t>
            </a:r>
            <a:r>
              <a:rPr lang="en-GB" sz="3200" b="1" dirty="0">
                <a:solidFill>
                  <a:srgbClr val="0070C0"/>
                </a:solidFill>
              </a:rPr>
              <a:t> du? </a:t>
            </a:r>
            <a:endParaRPr lang="en-GB" sz="3200" b="1" dirty="0" smtClean="0">
              <a:solidFill>
                <a:srgbClr val="0070C0"/>
              </a:solidFill>
            </a:endParaRPr>
          </a:p>
          <a:p>
            <a:r>
              <a:rPr lang="en-GB" sz="3200" b="1" dirty="0" err="1" smtClean="0">
                <a:solidFill>
                  <a:srgbClr val="0070C0"/>
                </a:solidFill>
              </a:rPr>
              <a:t>Ich</a:t>
            </a:r>
            <a:r>
              <a:rPr lang="en-GB" sz="3200" b="1" dirty="0" smtClean="0">
                <a:solidFill>
                  <a:srgbClr val="0070C0"/>
                </a:solidFill>
              </a:rPr>
              <a:t> </a:t>
            </a:r>
            <a:r>
              <a:rPr lang="en-GB" sz="3200" b="1" dirty="0" err="1">
                <a:solidFill>
                  <a:srgbClr val="0070C0"/>
                </a:solidFill>
              </a:rPr>
              <a:t>heiße</a:t>
            </a:r>
            <a:r>
              <a:rPr lang="en-GB" sz="3200" b="1" dirty="0">
                <a:solidFill>
                  <a:srgbClr val="0070C0"/>
                </a:solidFill>
              </a:rPr>
              <a:t> </a:t>
            </a:r>
            <a:r>
              <a:rPr lang="en-GB" sz="3200" b="1" dirty="0" smtClean="0">
                <a:solidFill>
                  <a:srgbClr val="0070C0"/>
                </a:solidFill>
              </a:rPr>
              <a:t>Nico</a:t>
            </a:r>
            <a:endParaRPr lang="en-GB" sz="3200" b="1" i="1" dirty="0">
              <a:solidFill>
                <a:srgbClr val="0070C0"/>
              </a:solidFill>
            </a:endParaRPr>
          </a:p>
          <a:p>
            <a:r>
              <a:rPr lang="en-GB" sz="3200" b="1" dirty="0" err="1">
                <a:solidFill>
                  <a:srgbClr val="00B050"/>
                </a:solidFill>
              </a:rPr>
              <a:t>Wie</a:t>
            </a:r>
            <a:r>
              <a:rPr lang="en-GB" sz="3200" b="1" dirty="0">
                <a:solidFill>
                  <a:srgbClr val="00B050"/>
                </a:solidFill>
              </a:rPr>
              <a:t> alt </a:t>
            </a:r>
            <a:r>
              <a:rPr lang="en-GB" sz="3200" b="1" dirty="0" err="1">
                <a:solidFill>
                  <a:srgbClr val="00B050"/>
                </a:solidFill>
              </a:rPr>
              <a:t>bist</a:t>
            </a:r>
            <a:r>
              <a:rPr lang="en-GB" sz="3200" b="1" dirty="0">
                <a:solidFill>
                  <a:srgbClr val="00B050"/>
                </a:solidFill>
              </a:rPr>
              <a:t> du? </a:t>
            </a:r>
            <a:endParaRPr lang="en-GB" sz="3200" b="1" dirty="0" smtClean="0">
              <a:solidFill>
                <a:srgbClr val="00B050"/>
              </a:solidFill>
            </a:endParaRPr>
          </a:p>
          <a:p>
            <a:r>
              <a:rPr lang="en-GB" sz="3200" b="1" dirty="0" err="1" smtClean="0">
                <a:solidFill>
                  <a:srgbClr val="00B050"/>
                </a:solidFill>
              </a:rPr>
              <a:t>Ich</a:t>
            </a:r>
            <a:r>
              <a:rPr lang="en-GB" sz="3200" b="1" dirty="0" smtClean="0">
                <a:solidFill>
                  <a:srgbClr val="00B050"/>
                </a:solidFill>
              </a:rPr>
              <a:t> </a:t>
            </a:r>
            <a:r>
              <a:rPr lang="en-GB" sz="3200" b="1" dirty="0">
                <a:solidFill>
                  <a:srgbClr val="00B050"/>
                </a:solidFill>
              </a:rPr>
              <a:t>bin </a:t>
            </a:r>
            <a:r>
              <a:rPr lang="en-GB" sz="3200" b="1" dirty="0" err="1">
                <a:solidFill>
                  <a:srgbClr val="00B050"/>
                </a:solidFill>
              </a:rPr>
              <a:t>s</a:t>
            </a:r>
            <a:r>
              <a:rPr lang="en-GB" sz="3200" b="1" dirty="0" err="1" smtClean="0">
                <a:solidFill>
                  <a:srgbClr val="00B050"/>
                </a:solidFill>
              </a:rPr>
              <a:t>ieben</a:t>
            </a:r>
            <a:r>
              <a:rPr lang="en-GB" sz="3200" b="1" dirty="0" smtClean="0">
                <a:solidFill>
                  <a:srgbClr val="00B050"/>
                </a:solidFill>
              </a:rPr>
              <a:t> </a:t>
            </a:r>
            <a:r>
              <a:rPr lang="en-GB" sz="3200" b="1" dirty="0" err="1">
                <a:solidFill>
                  <a:srgbClr val="00B050"/>
                </a:solidFill>
              </a:rPr>
              <a:t>Jahre</a:t>
            </a:r>
            <a:r>
              <a:rPr lang="en-GB" sz="3200" b="1" dirty="0">
                <a:solidFill>
                  <a:srgbClr val="00B050"/>
                </a:solidFill>
              </a:rPr>
              <a:t> alt</a:t>
            </a:r>
            <a:endParaRPr lang="en-GB" sz="3200" b="1" i="1" dirty="0">
              <a:solidFill>
                <a:srgbClr val="00B050"/>
              </a:solidFill>
            </a:endParaRPr>
          </a:p>
          <a:p>
            <a:r>
              <a:rPr lang="en-GB" sz="3200" b="1" dirty="0" err="1">
                <a:solidFill>
                  <a:schemeClr val="accent6"/>
                </a:solidFill>
              </a:rPr>
              <a:t>Wie</a:t>
            </a:r>
            <a:r>
              <a:rPr lang="en-GB" sz="3200" b="1" dirty="0">
                <a:solidFill>
                  <a:schemeClr val="accent6"/>
                </a:solidFill>
              </a:rPr>
              <a:t> </a:t>
            </a:r>
            <a:r>
              <a:rPr lang="en-GB" sz="3200" b="1" dirty="0" err="1" smtClean="0">
                <a:solidFill>
                  <a:schemeClr val="accent6"/>
                </a:solidFill>
              </a:rPr>
              <a:t>geht’s</a:t>
            </a:r>
            <a:r>
              <a:rPr lang="en-GB" sz="3200" b="1" dirty="0">
                <a:solidFill>
                  <a:schemeClr val="accent6"/>
                </a:solidFill>
              </a:rPr>
              <a:t>? </a:t>
            </a:r>
            <a:endParaRPr lang="en-GB" sz="3200" b="1" dirty="0" smtClean="0">
              <a:solidFill>
                <a:schemeClr val="accent6"/>
              </a:solidFill>
            </a:endParaRPr>
          </a:p>
          <a:p>
            <a:r>
              <a:rPr lang="en-GB" sz="3200" b="1" dirty="0" smtClean="0">
                <a:solidFill>
                  <a:schemeClr val="accent6"/>
                </a:solidFill>
              </a:rPr>
              <a:t>Gut, </a:t>
            </a:r>
            <a:r>
              <a:rPr lang="en-GB" sz="3200" b="1" dirty="0" err="1" smtClean="0">
                <a:solidFill>
                  <a:schemeClr val="accent6"/>
                </a:solidFill>
              </a:rPr>
              <a:t>danke</a:t>
            </a:r>
            <a:endParaRPr lang="en-GB" sz="3200" b="1" i="1" dirty="0">
              <a:solidFill>
                <a:schemeClr val="accent6"/>
              </a:solidFill>
            </a:endParaRPr>
          </a:p>
          <a:p>
            <a:r>
              <a:rPr lang="en-GB" sz="3200" b="1" dirty="0" smtClean="0"/>
              <a:t>Auf </a:t>
            </a:r>
            <a:r>
              <a:rPr lang="en-GB" sz="3200" b="1" dirty="0" err="1" smtClean="0"/>
              <a:t>wiedersehen</a:t>
            </a:r>
            <a:endParaRPr lang="en-GB" sz="3200" b="1" dirty="0" smtClean="0"/>
          </a:p>
          <a:p>
            <a:r>
              <a:rPr lang="en-GB" sz="3200" b="1" dirty="0" err="1" smtClean="0"/>
              <a:t>Bis</a:t>
            </a:r>
            <a:r>
              <a:rPr lang="en-GB" sz="3200" b="1" dirty="0" smtClean="0"/>
              <a:t> bald</a:t>
            </a:r>
          </a:p>
          <a:p>
            <a:pPr marL="0" indent="0">
              <a:buNone/>
            </a:pPr>
            <a:endParaRPr lang="en-GB" sz="3200" b="1" dirty="0">
              <a:solidFill>
                <a:srgbClr val="7030A0"/>
              </a:solidFill>
            </a:endParaRPr>
          </a:p>
          <a:p>
            <a:endParaRPr lang="en-GB" sz="3200" dirty="0"/>
          </a:p>
        </p:txBody>
      </p:sp>
      <p:pic>
        <p:nvPicPr>
          <p:cNvPr id="5" name="Picture 4" descr="touch your nose clipart touch your nose clipart documento sin ttulo 689 X 468">
            <a:hlinkClick r:id="rId2" tooltip="touch your nose clipart touch your nose clipart documento sin ttulo 689 X 468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85544"/>
            <a:ext cx="367240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age result for touch nose clip art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05064"/>
            <a:ext cx="367240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10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Drei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Fragen</a:t>
            </a:r>
            <a:r>
              <a:rPr lang="en-GB" b="1" dirty="0" smtClean="0">
                <a:solidFill>
                  <a:srgbClr val="FF0000"/>
                </a:solidFill>
              </a:rPr>
              <a:t> - </a:t>
            </a:r>
            <a:r>
              <a:rPr lang="en-GB" b="1" dirty="0" smtClean="0"/>
              <a:t>Three Questions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196752"/>
            <a:ext cx="4038600" cy="2116832"/>
          </a:xfrm>
        </p:spPr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Wie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heißt</a:t>
            </a:r>
            <a:r>
              <a:rPr lang="en-GB" b="1" dirty="0" smtClean="0">
                <a:solidFill>
                  <a:srgbClr val="FF0000"/>
                </a:solidFill>
              </a:rPr>
              <a:t> du?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Wie</a:t>
            </a:r>
            <a:r>
              <a:rPr lang="en-GB" b="1" dirty="0" smtClean="0">
                <a:solidFill>
                  <a:srgbClr val="FF0000"/>
                </a:solidFill>
              </a:rPr>
              <a:t> alt </a:t>
            </a:r>
            <a:r>
              <a:rPr lang="en-GB" b="1" dirty="0" err="1" smtClean="0">
                <a:solidFill>
                  <a:srgbClr val="FF0000"/>
                </a:solidFill>
              </a:rPr>
              <a:t>bist</a:t>
            </a:r>
            <a:r>
              <a:rPr lang="en-GB" b="1" dirty="0" smtClean="0">
                <a:solidFill>
                  <a:srgbClr val="FF0000"/>
                </a:solidFill>
              </a:rPr>
              <a:t> du?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Wie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geht’s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196752"/>
            <a:ext cx="4038600" cy="2260848"/>
          </a:xfrm>
        </p:spPr>
        <p:txBody>
          <a:bodyPr/>
          <a:lstStyle/>
          <a:p>
            <a:r>
              <a:rPr lang="en-GB" b="1" dirty="0" smtClean="0"/>
              <a:t>What is your name?</a:t>
            </a:r>
          </a:p>
          <a:p>
            <a:r>
              <a:rPr lang="en-GB" b="1" dirty="0" smtClean="0"/>
              <a:t>How old are you?</a:t>
            </a:r>
          </a:p>
          <a:p>
            <a:r>
              <a:rPr lang="en-GB" b="1" dirty="0" smtClean="0"/>
              <a:t>How are you?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11560" y="3284984"/>
            <a:ext cx="8229600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Drei</a:t>
            </a: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Antworten</a:t>
            </a: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</a:t>
            </a: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Three Answers 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3568" y="4293096"/>
            <a:ext cx="4038600" cy="2116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Ich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heiße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...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800" b="1" dirty="0" err="1" smtClean="0">
                <a:solidFill>
                  <a:srgbClr val="FF0000"/>
                </a:solidFill>
              </a:rPr>
              <a:t>Ich</a:t>
            </a:r>
            <a:r>
              <a:rPr lang="en-GB" sz="2800" b="1" dirty="0" smtClean="0">
                <a:solidFill>
                  <a:srgbClr val="FF0000"/>
                </a:solidFill>
              </a:rPr>
              <a:t> bin ... </a:t>
            </a:r>
            <a:r>
              <a:rPr lang="en-GB" sz="2800" b="1" dirty="0" err="1" smtClean="0">
                <a:solidFill>
                  <a:srgbClr val="FF0000"/>
                </a:solidFill>
              </a:rPr>
              <a:t>Jahre</a:t>
            </a:r>
            <a:r>
              <a:rPr lang="en-GB" sz="2800" b="1" dirty="0" smtClean="0">
                <a:solidFill>
                  <a:srgbClr val="FF0000"/>
                </a:solidFill>
              </a:rPr>
              <a:t> alt</a:t>
            </a: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800" b="1" dirty="0" err="1" smtClean="0">
                <a:solidFill>
                  <a:srgbClr val="FF0000"/>
                </a:solidFill>
              </a:rPr>
              <a:t>Wunderbar</a:t>
            </a:r>
            <a:r>
              <a:rPr lang="en-GB" sz="2800" b="1" dirty="0" smtClean="0">
                <a:solidFill>
                  <a:srgbClr val="FF0000"/>
                </a:solidFill>
              </a:rPr>
              <a:t>, </a:t>
            </a:r>
            <a:r>
              <a:rPr lang="en-GB" sz="2800" b="1" dirty="0" err="1" smtClean="0">
                <a:solidFill>
                  <a:srgbClr val="FF0000"/>
                </a:solidFill>
              </a:rPr>
              <a:t>danke</a:t>
            </a: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788024" y="4293096"/>
            <a:ext cx="4176464" cy="2260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My name is (I am called)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800" b="1" dirty="0" smtClean="0"/>
              <a:t>I am ... years old</a:t>
            </a: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Wonderful,</a:t>
            </a:r>
            <a:r>
              <a:rPr kumimoji="0" lang="en-GB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thank you</a:t>
            </a: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6296" y="764704"/>
            <a:ext cx="1450504" cy="4234482"/>
          </a:xfrm>
        </p:spPr>
        <p:txBody>
          <a:bodyPr>
            <a:normAutofit/>
          </a:bodyPr>
          <a:lstStyle/>
          <a:p>
            <a:r>
              <a:rPr lang="en-GB" sz="20000" dirty="0"/>
              <a:t>?</a:t>
            </a:r>
          </a:p>
        </p:txBody>
      </p:sp>
      <p:pic>
        <p:nvPicPr>
          <p:cNvPr id="5124" name="Picture 4" descr="Speaking Man Clip Art At Clker Com   Vector Clip Art Online Royal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5715000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457200" y="53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Who is speaking?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03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260648"/>
            <a:ext cx="7772400" cy="6048672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3600" dirty="0" err="1" smtClean="0"/>
              <a:t>Eins</a:t>
            </a:r>
            <a:r>
              <a:rPr lang="en-GB" sz="3600" dirty="0" smtClean="0"/>
              <a:t>, </a:t>
            </a:r>
            <a:r>
              <a:rPr lang="en-GB" sz="3600" dirty="0" err="1" smtClean="0"/>
              <a:t>zwei</a:t>
            </a:r>
            <a:r>
              <a:rPr lang="en-GB" sz="3600" dirty="0" smtClean="0"/>
              <a:t>, </a:t>
            </a:r>
            <a:r>
              <a:rPr lang="en-GB" sz="3600" dirty="0" err="1" smtClean="0"/>
              <a:t>Papagei</a:t>
            </a:r>
            <a:r>
              <a:rPr lang="en-GB" sz="3600" dirty="0" smtClean="0"/>
              <a:t>,</a:t>
            </a:r>
            <a:br>
              <a:rPr lang="en-GB" sz="3600" dirty="0" smtClean="0"/>
            </a:br>
            <a:r>
              <a:rPr lang="en-GB" sz="3600" dirty="0" err="1" smtClean="0"/>
              <a:t>Drei</a:t>
            </a:r>
            <a:r>
              <a:rPr lang="en-GB" sz="3600" dirty="0" smtClean="0"/>
              <a:t>, </a:t>
            </a:r>
            <a:r>
              <a:rPr lang="en-GB" sz="3600" dirty="0" err="1" smtClean="0"/>
              <a:t>vier</a:t>
            </a:r>
            <a:r>
              <a:rPr lang="en-GB" sz="3600" dirty="0" smtClean="0"/>
              <a:t>, </a:t>
            </a:r>
            <a:r>
              <a:rPr lang="en-GB" sz="3600" dirty="0" err="1" smtClean="0"/>
              <a:t>Offizier</a:t>
            </a:r>
            <a:r>
              <a:rPr lang="en-GB" sz="3600" dirty="0" smtClean="0"/>
              <a:t>,</a:t>
            </a:r>
            <a:br>
              <a:rPr lang="en-GB" sz="3600" dirty="0" smtClean="0"/>
            </a:br>
            <a:r>
              <a:rPr lang="en-GB" sz="3600" dirty="0" err="1" smtClean="0"/>
              <a:t>Fünf</a:t>
            </a:r>
            <a:r>
              <a:rPr lang="en-GB" sz="3600" dirty="0" smtClean="0"/>
              <a:t>, </a:t>
            </a:r>
            <a:r>
              <a:rPr lang="en-GB" sz="3600" dirty="0" err="1" smtClean="0"/>
              <a:t>sechs</a:t>
            </a:r>
            <a:r>
              <a:rPr lang="en-GB" sz="3600" dirty="0" smtClean="0"/>
              <a:t>, </a:t>
            </a:r>
            <a:r>
              <a:rPr lang="en-GB" sz="3600" dirty="0" err="1" smtClean="0"/>
              <a:t>alte</a:t>
            </a:r>
            <a:r>
              <a:rPr lang="en-GB" sz="3600" dirty="0" smtClean="0"/>
              <a:t> Hex,</a:t>
            </a:r>
            <a:br>
              <a:rPr lang="en-GB" sz="3600" dirty="0" smtClean="0"/>
            </a:br>
            <a:r>
              <a:rPr lang="en-GB" sz="3600" dirty="0" err="1" smtClean="0"/>
              <a:t>Sieben</a:t>
            </a:r>
            <a:r>
              <a:rPr lang="en-GB" sz="3600" dirty="0" smtClean="0"/>
              <a:t>, </a:t>
            </a:r>
            <a:r>
              <a:rPr lang="en-GB" sz="3600" dirty="0" err="1" smtClean="0"/>
              <a:t>acht</a:t>
            </a:r>
            <a:r>
              <a:rPr lang="en-GB" sz="3600" dirty="0" smtClean="0"/>
              <a:t>, </a:t>
            </a:r>
            <a:r>
              <a:rPr lang="en-GB" sz="3600" dirty="0" err="1" smtClean="0"/>
              <a:t>Kaffee</a:t>
            </a:r>
            <a:r>
              <a:rPr lang="en-GB" sz="3600" dirty="0" smtClean="0"/>
              <a:t> </a:t>
            </a:r>
            <a:r>
              <a:rPr lang="en-GB" sz="3600" dirty="0" err="1" smtClean="0"/>
              <a:t>gemacht</a:t>
            </a:r>
            <a:r>
              <a:rPr lang="en-GB" sz="3600" dirty="0" smtClean="0"/>
              <a:t>,</a:t>
            </a:r>
            <a:br>
              <a:rPr lang="en-GB" sz="3600" dirty="0" smtClean="0"/>
            </a:br>
            <a:r>
              <a:rPr lang="en-GB" sz="3600" dirty="0" err="1" smtClean="0"/>
              <a:t>Neun</a:t>
            </a:r>
            <a:r>
              <a:rPr lang="en-GB" sz="3600" dirty="0" smtClean="0"/>
              <a:t>, </a:t>
            </a:r>
            <a:r>
              <a:rPr lang="en-GB" sz="3600" dirty="0" err="1" smtClean="0"/>
              <a:t>zehn</a:t>
            </a:r>
            <a:r>
              <a:rPr lang="en-GB" sz="3600" dirty="0" smtClean="0"/>
              <a:t>, </a:t>
            </a:r>
            <a:r>
              <a:rPr lang="en-GB" sz="3600" dirty="0" err="1" smtClean="0"/>
              <a:t>Weiter</a:t>
            </a:r>
            <a:r>
              <a:rPr lang="en-GB" sz="3600" dirty="0" smtClean="0"/>
              <a:t> </a:t>
            </a:r>
            <a:r>
              <a:rPr lang="en-GB" sz="3600" dirty="0" err="1" smtClean="0"/>
              <a:t>gehen</a:t>
            </a:r>
            <a:r>
              <a:rPr lang="en-GB" sz="3600" dirty="0" smtClean="0"/>
              <a:t>,</a:t>
            </a:r>
            <a:br>
              <a:rPr lang="en-GB" sz="3600" dirty="0" smtClean="0"/>
            </a:br>
            <a:r>
              <a:rPr lang="en-GB" sz="3600" dirty="0" smtClean="0"/>
              <a:t>Elf, </a:t>
            </a:r>
            <a:r>
              <a:rPr lang="en-GB" sz="3600" dirty="0" err="1" smtClean="0"/>
              <a:t>zwölf</a:t>
            </a:r>
            <a:r>
              <a:rPr lang="en-GB" sz="3600" dirty="0" smtClean="0"/>
              <a:t>, </a:t>
            </a:r>
            <a:r>
              <a:rPr lang="en-GB" sz="3600" dirty="0" err="1" smtClean="0"/>
              <a:t>junge</a:t>
            </a:r>
            <a:r>
              <a:rPr lang="en-GB" sz="3600" dirty="0" smtClean="0"/>
              <a:t> </a:t>
            </a:r>
            <a:r>
              <a:rPr lang="en-GB" sz="3600" dirty="0" err="1" smtClean="0"/>
              <a:t>Wölf</a:t>
            </a:r>
            <a:r>
              <a:rPr lang="en-GB" sz="3600" dirty="0" smtClean="0"/>
              <a:t>,</a:t>
            </a:r>
            <a:br>
              <a:rPr lang="en-GB" sz="3600" dirty="0" smtClean="0"/>
            </a:br>
            <a:r>
              <a:rPr lang="en-GB" sz="3600" dirty="0" err="1" smtClean="0"/>
              <a:t>Dreizehn</a:t>
            </a:r>
            <a:r>
              <a:rPr lang="en-GB" sz="3600" dirty="0" smtClean="0"/>
              <a:t>, </a:t>
            </a:r>
            <a:r>
              <a:rPr lang="en-GB" sz="3600" dirty="0" err="1" smtClean="0"/>
              <a:t>vierzehn</a:t>
            </a:r>
            <a:r>
              <a:rPr lang="en-GB" sz="3600" dirty="0" smtClean="0"/>
              <a:t>, </a:t>
            </a:r>
            <a:r>
              <a:rPr lang="en-GB" sz="3600" dirty="0" err="1" smtClean="0"/>
              <a:t>kleine</a:t>
            </a:r>
            <a:r>
              <a:rPr lang="en-GB" sz="3600" dirty="0" smtClean="0"/>
              <a:t> </a:t>
            </a:r>
            <a:r>
              <a:rPr lang="en-GB" sz="3600" dirty="0" err="1" smtClean="0"/>
              <a:t>Maus</a:t>
            </a:r>
            <a:r>
              <a:rPr lang="en-GB" sz="3600" dirty="0" smtClean="0"/>
              <a:t>,</a:t>
            </a:r>
            <a:br>
              <a:rPr lang="en-GB" sz="3600" dirty="0" smtClean="0"/>
            </a:br>
            <a:r>
              <a:rPr lang="en-GB" sz="3600" dirty="0" err="1" smtClean="0"/>
              <a:t>Fünfzehn</a:t>
            </a:r>
            <a:r>
              <a:rPr lang="en-GB" sz="3600" dirty="0" smtClean="0"/>
              <a:t>, </a:t>
            </a:r>
            <a:r>
              <a:rPr lang="en-GB" sz="3600" dirty="0" err="1" smtClean="0"/>
              <a:t>sechszehn</a:t>
            </a:r>
            <a:r>
              <a:rPr lang="en-GB" sz="3600" dirty="0" smtClean="0"/>
              <a:t>, du </a:t>
            </a:r>
            <a:r>
              <a:rPr lang="en-GB" sz="3600" dirty="0" err="1" smtClean="0"/>
              <a:t>bist</a:t>
            </a:r>
            <a:r>
              <a:rPr lang="en-GB" sz="3600" dirty="0" smtClean="0"/>
              <a:t> </a:t>
            </a:r>
            <a:r>
              <a:rPr lang="en-GB" sz="3600" dirty="0" err="1" smtClean="0"/>
              <a:t>drauß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5364" name="Picture 4" descr="http://2.bp.blogspot.com/_AcBUSVxs82w/ST6iwXyki-I/AAAAAAAAPbY/CvjrV26yRyA/s400/Cartoon-Police-Offic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124744"/>
            <a:ext cx="1256550" cy="1152128"/>
          </a:xfrm>
          <a:prstGeom prst="rect">
            <a:avLst/>
          </a:prstGeom>
          <a:noFill/>
        </p:spPr>
      </p:pic>
      <p:pic>
        <p:nvPicPr>
          <p:cNvPr id="15366" name="Picture 6" descr="http://deepsspeakingup.files.wordpress.com/2010/10/halloween-scary-cartoon-witch-thumb30336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1628800"/>
            <a:ext cx="1224136" cy="1224136"/>
          </a:xfrm>
          <a:prstGeom prst="rect">
            <a:avLst/>
          </a:prstGeom>
          <a:noFill/>
        </p:spPr>
      </p:pic>
      <p:pic>
        <p:nvPicPr>
          <p:cNvPr id="15368" name="Picture 8" descr="http://www.clipartguide.com/_named_clipart_images/0511-0803-2716-1629_Cartoon_Coffee_Mess_clipart_im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5" y="2412556"/>
            <a:ext cx="936104" cy="1160460"/>
          </a:xfrm>
          <a:prstGeom prst="rect">
            <a:avLst/>
          </a:prstGeom>
          <a:noFill/>
        </p:spPr>
      </p:pic>
      <p:pic>
        <p:nvPicPr>
          <p:cNvPr id="15370" name="Picture 10" descr="http://primoclipart.com/files/preview/big/512/Cartoon%20%20Parrot%20Clip%20Ar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820187"/>
            <a:ext cx="1008112" cy="997253"/>
          </a:xfrm>
          <a:prstGeom prst="rect">
            <a:avLst/>
          </a:prstGeom>
          <a:noFill/>
        </p:spPr>
      </p:pic>
      <p:pic>
        <p:nvPicPr>
          <p:cNvPr id="15372" name="Picture 12" descr="http://t1.gstatic.com/images?q=tbn:ANd9GcQCsq8yNQ0AdbJyKF1NSBm58AHK7PLzsC8IJtLcmE4FSAn7o3HiipsVOcUxI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3645024"/>
            <a:ext cx="740875" cy="792088"/>
          </a:xfrm>
          <a:prstGeom prst="rect">
            <a:avLst/>
          </a:prstGeom>
          <a:noFill/>
        </p:spPr>
      </p:pic>
      <p:pic>
        <p:nvPicPr>
          <p:cNvPr id="15374" name="Picture 14" descr="http://t2.gstatic.com/images?q=tbn:ANd9GcTTakvJfuSL-sWyp_q3yXQb7bfUMsZAnQlUiCWMk1N1b8SZb8v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0352" y="3789040"/>
            <a:ext cx="1080120" cy="1159760"/>
          </a:xfrm>
          <a:prstGeom prst="rect">
            <a:avLst/>
          </a:prstGeom>
          <a:noFill/>
        </p:spPr>
      </p:pic>
      <p:sp>
        <p:nvSpPr>
          <p:cNvPr id="15376" name="AutoShape 16" descr="data:image/jpeg;base64,/9j/4AAQSkZJRgABAQAAAQABAAD/2wCEAAkGBhQQEBQUEhQVFQ8UFBUUEBUVFBQVFBQQFBQVFRQUFBUXHCYeFxkjGRQXHy8gIycpLSwuFx4xNTAqNSYrLCkBCQoKDgwOGg8PGiwkHSQsLCwvLCwpLCksLCwpLCkpKSwpKSwpLSksLCwsLCkpKSwpKSwsLCksKSw1LCksKSwpKf/AABEIAOEA4QMBIgACEQEDEQH/xAAbAAABBQEBAAAAAAAAAAAAAAAAAQIEBQYDB//EAEsQAAIBAgMCBwkMBwkBAQAAAAECAAMRBBIhBTEGEyJBUWFxMzRygZGSobGyFBYjMkJSU4KiwdHSJGJjc6PC8BVDdIOTs8Ph4qQl/8QAGgEAAgMBAQAAAAAAAAAAAAAAAAMBAgQFBv/EACkRAAIBAwMEAgICAwAAAAAAAAABAgMRMQQSIQUTMkEzUSJxYaEjUpH/2gAMAwEAAhEDEQA/APcYQhAAhCEACEIQAIQiXgAsIQgAQiXkfE41U36noG//AKkNpZAkwlJV2q53WA6tT5TKrGbdqJUyrUObKGYEX0YsFOot8ht3RE9+JfYzYRLzE1NvV2FuMPiCg+UCcaG06qG61Gv1kkHtB0kd9E9tm9hMrR4WuPjIrdYJX8Z1fheeamL9bfgJfuxK7GaQxquDuIPTMTjds1aujNZfmroPHznxyz2DtilSp5GurXJJsSGJ59N2lh4pCqpuxLg0jTSPjcatJczmw5uknoA5zK3F8J6ajkXdubQgeMn7pmsbjnrNmc9g5gOgCE6qWAjBs2uC2ilYXRr9I3EdokqeeUK7U2DKSGG4j+tRNDhuFgt8IhzdK2IPiJFvTIhWTyDhbBojK7H7bp0TZiS3OqgEjtvoJS4/hQzi1MZB0k3bxcwlIT5ZE6yxElQ+zbYHbVKsbKbN81tD4uY+KWE85m42NWL0EZjdiNSd5sSPulqdTdwyJRsToRIscUCJC8rsdtLeqb+c9HZ1yspKKuyUrhV2vZrAXUaE857JYI9xcbjumak7B7SyDKRcc3SJnhW5/Iu4/RcyHW2mim2pPPb8ZExO1iwsot18/ilfJnW/1BQ+yyxO1rrZQQTzm3okanj3X5Xl19cj2i5Ylzk3cvtRL/tZ+ryf9xDtWp0jySIRCG+X2RtR2fGO29j6vVOMISjbeSwTPYpr4qt1JQA7LVW9bGaCUWNH6TU/d0fQ1eSgGwhCVLBaEIQAIkWEACEIQAIQhAAhCEACbXYHe1PsPtGYqbXg/wB7U+w+000UMi6mCwhFtCahJxxfc28E+qZ6aHF9zbwT6pn1Ey18oZAULFyxYRRcLQtCEACEIhaAAxjYQlWSEIQkAJKTHd8P4FL/AJPxl5KLGH4ep1CmvkTN/PJJGQhCQSEIQ6+bnPNAAhCmC3xQWtvygtbty3tONbFohs9Smh6HqoGHagJqDzZdQk8Iq5JZO0JCfbWHXfUd+qlRYHz65QfZkDEcJh/d4dO2u71r9fFLkpj0zRDSVJejPLVUo+y390qTlBLP81Fao/mICR5Iq1DmKsjo6hSVdcpytfK1r7jlYeKZnE7fxFRcprOtPXkU7UUsebLSy3GvPfxyZwTAyVLczEfbqH1k+WXraXtQ3NlaOqVWe2KL6EITCbAm14P97U+w+00xU2nB7van9b2mj6HkLqYLKEITYJOOL7m3gn1ShWX2L7m3gn1ShWZa2UMgLCEIkuEIQgAjGNj4hWQ0A2EXLEkEhCEJABKCub1ap/XA82nTX+WXxmfJuznpqVPQ7KPQokgLCEJBYJFxFIJh8XXCrx6VcOlJ2Rahpqwo5si1AVU8ptbc8lTljR+gYz/EYf2aE0aZXqITXdoNoyWJxVSr3WpUqDmDuzKOxCco8QE5qoAsBYdA0HkEIT0Kilg805OWWEa0cTGSSoS/4MJam36xY/xq6/yygmi4OrakvWrn/wCvGD7ph1/xnR6f8j/RbwhCcM7gTacHe9k+t7TTFzZ8HO9k+t7Rj6HkLqYLOEITYJOOL7m3gn1SgWX2L7m/gn1SgEyVsoZAfCEIouEze3uGS0RloKKtXMVJOcUkIIU5nA5ZzNayneDcraT+FFdkwrlTl1VXa9ilJnCuwPNobX5r35pleBbpUq4mqyIKdJaNOk5CjIq8azA3+L8ZD1WtzQxyXhHc7FlsPb5qVuPxFN8Mr4ejTbjEqJTfEB6jMVqEZFUB7DMQTm6tdbKjH7YWlhq1ZCtRadNmIUh1ay3CtlvoTbxThwfFSiVo1VqIDRVqYqKihqim1XilUni1sUbizbLfQAXtPkr2JqQUPZfQIhCQLGEQisYkqyQXfM1hnuoPTr5TeaUHWZTZJvh6J6aVM+VFMPRKJcIQkEiTjjz+gYz/ABGG9ijO0i7UNsDievE4b2af4TTpfkQjUfGzKQhAmehPMjWMSEIAE02xBalT/c38uLxxmYM1WyFtTpf4dfTisafvmDXfGdLp/mywhCE4h2wmy4Od7J2t7ZmNmy4N97L2v7Rj6HkLqYLOELQmwSccZ3N/BPqlCsvsZ3N/BPqlCsyVsoZAdCEIouR9o0EejUWobUmputQ6CyFSGa50Fhc+KeZbP2VjF47DUlCl2FalXrUrI2RMqMA6ls2VEOUqCCWN7Dlen4zCirTdCSA6spI3gMCLi8zz8GKoqPWU0RiDqHCkuTdmZUNS4pZsxW5LgDLpyRLJl4WTu2Qtp0MG+FoUqdN6NdbDGFKbLXpUuLYVjWqhTnvUym5LBjZtQCROp18RUq4atiKudVrVKVFVomgr03p1l491YkszZEI+KACdNYbW2wr0uTVq0VAZqjrRqs9NUzZ0uFIpsrLZucAEC1ww57GwdPOrLcLTY1a1SqVDPUCOiAm9nsKjsX6lFzrazqNlpU4xRqoEzjhsYlVA9N0emb2dGV1NjY2ZSRvjKuPpr8apTHa6D1mLYo7Qledv4cf39G/VVQnyAxH29RykrUViASAN56hzXkWYXRPqbj2H1TKbGP6NQ/cUv9tZcHbFIUlquKopPkyuaFfK2e2SxCc9wB2yrwlMhESmlRwqqoYoaYIUAAk1co1tfS/ZLOLS5JjzgkwkPF12ouq1FpAvc01GIUOQN/JqKgPiY9EdWxTU1LNScAAn4+G5uYfDanq3yu0u4teiVIu1tcBierFYYfZpn+aSFNx/V5G2wn/59c9OOoeQYeh980aX5EZtR8bMpGsY4mMnoDzQAQjhuP8AXRaNgATYYKllp0OvDUz5a2Jb+aY+bHAVM1Kj1Yemvm1K4mDX/GdLp/m/0SIQhOIdsJseDXey9r+2ZjpseDPe6+E/tGPo+QupgtIRYTaKOGN7m/gn1ShWX2N7m/gn1SgEx1sovAfCEIouEj4/HpQpl6hIUWGgLMWYgKqqN5JIA+4ayRM9wvfSgvMajOesU6ZX2qqnxSUrsiTsrkbZNWpicRWdWooXABwtW4D0lRbVuOS4ZxdkcBSAoTWwVmx+x61GqcqLTdRSRiw5diDxSLULU1tV4pKYYW+RfexAuK9FXGVhcHrsb23gjUHXeNZ0G63MN00cJGaVVyVmQcXh0QBuJpsub4T4NSVQg3ZRbWxtcDW1+ffL9yVR8TCVj0WponodlIi1KYYFTuYFT2EWPoms4PY418LSdtKhQLVHOKqEpU+2rSkpNIKcVLJlhh8Wd2GrDtqUB/ywOExnNQfzqJ/5ZupyobvGYvuMb2omW2dt1amzvc+YCsa5VVDAVUIxt9U1y5bE6i1h0TthsZVQ6k1qbWKOSgYC3yrBQQd9xrru0vLvbdQrhq5B1FKoR2hGlCpygDdYAW6hpJlPeOg3DBSbVwtJmetTFX3U5UVKSqrVrclXKs6uFAQkgrYa6NrLfZuzKaIjCjTSpkXNlpqpDZRcaajW/PJVEk9k6Sjl6Lt3ARm39Nmn9fFp9mkPyRynf2zhwnJ/s2mAdfdj2vuvxFa1+q9po0vyIy6n42ZEr5IZZFegxBAWku8KxFZqpv8AKeotVbkE6WAGgOUbpLAndi28qx5+cYxw7iEaRs6GMYSwsSarYx+CT90v+7XmVE1Oxe5r+6ofapCr/wAvpnP1/gjpdO83+iwhCE4p2wmw4M97r4T+0Zj5sODHe48JvXH0PIXUwW0Il4TXcSccb3N/BPqlBL/G9zfwT6pQTLXyhsBQ0dGRQYlMuOmZ4WN8LRH6lY/aoCaaZXhU/wCk0hzijUPnVKYHsGXhkXU8TKY7FE4qkgJyoGepY82igHtJPmmW8rU2TenWxS62r8VU6qIp0sjeKo7X6qhPyZMwtS69Y0MczK1YkItyBLfgpXsa1PrWqvY4yP5Gpg/5nXKhGsY/ZeKKYmk3yWqVKLeBUZlpn/USkPrGVkrotTdpG2nDDOLHpuZ3kRnVrnKSb2Nhr6DM5sInCHED3NWXppuD41Mr3r6ndvMm7YyHDV7KcwpPprfVSL75AJUtbKRcm17y3oEO90ToHBkbOvzTbp/oxzZRbQm4vp0SCTrTa9+2RuEr/oGG68ViT40aqn3SQtQW3Ec2ukhcIj+hYQdNbGt/Hf8ANNek+Qy6t/4mZuEITunnQiNFjWgAl7azWbOpZcw+aMOnm4HCCZJtx7DNotPLWxI6MQVHYlGjT/knO6g/xR1enLls7QhCcY7ATX8F+9x4TeuZCa7gv3v9dvuj6PkLqYLeEITUIOON7m/gn1Sgl9je5v4J9UoZmr5GwwEBEj1EQhgsxfCWvfE1CP7unTp/Ws1Uj+Ms2VWoFUsfigEnsAufRMxiOB9VqArGugq1244qaLEKat6gS/GXOUELe3yd3NH043FVOVYkcD8AvuGzDMldqzuOlHc07eYomJ2bjCrFKgK1UJSqjaOrLzkc+ljcacqei8HiPcyIBbigaDag3aieKZgRvBKk7gddwmL4YYcHHuw0cJRJNt/JZSCOfkqOz1zHLRWa/EkAzjXpHirDRwgK9VReUp84AxcMboOz1aTsW1vJMxtsPiBURXHxXVXHY4DD0GQuPK5rWBLkXPNG8Gz+iUR81Sn+mzUx6Ek80FN+SN9zpzzPhm9coq9rWGGrtnDNxT31GnJMrKh+EHKzco+LXfpJnCHaNBcNXRXpmo1J1VEIdi2U2GVLnfacaLo5JplWFzqpBt223SfQIigtkJB5Nzcc86W5YCm3JFja+kkhBa1haQ9q7QTDUjVYEhcqgLbMxZgoVbkX1O7qMi9yxLpggam57LSu4TN+jYIf43yjEID6SZVe/RiRlw5yFdc7hWDX3WsfTbdvkXaHChKyUUNN6b0VrNUBKupau4rNxbLYkAo4AI8ZmvScVOTLq03SdhkIitcAjcRcdh1EWd086EYTHMY2AEjZ9HPWpr86oi+VwJq6LXeuTz4rFeRcRUQehZQcFqebG4cftVPm8r7pd7OctTzHe71XP+ZWqP6mnL6g8I7HTlw2SoQhOSdUJruC/cPrt90yM1vBXuB8NvUI+j5C54LiEWE1iThje5v4JlBL7HdzfwTKGZa+RsMABHxAIsSiwyuFKtnsEytnJ0ASxzXPMLXmYXAVGw9N1bEE5+MFJsViVvhyWyUjy+S3FlRe2jXvpeWPCHEBqTIjIzIyNiKRcZmw6teomm5mAsFNs2o55wx23vgTUoAVOWQTfk8XT5dV824fBqbE6XZb88s3JYH0Yxle5Y7FNM0QaWfIWctxhcuKmcioHLknMGBG87tCRYzI8Ldm1lxDVbIyVWVaYFQq4CUVuGBTKNVf5XOJ12VwwUVHpUBxtHM7q5ujJUZi9SnUpnlWzHQmxubWIsYzam0XrVqYYiypVewFhcmmi9e4vGJNO5nai5bCvw1dlFmpVL9XFsPQ86161QU3fiyoRHf4RlX4qlrWQsebntLKtXSihZyFRRdmP9aknQDebgCVmJxD1sM+dDTWsRSpI3dMtQhSz2NgcpLZeYLrrulO5L08EWVHE1UpLTSoUVTULEKhZi9RnsCykKAWI0F+ucqlPP8AHJqH9ozVPQ5IHiAnQmJLWMm5gNBYaDo5vJOFfA03N2RS3M1rOOxxyh4jO8bUqBQWY2UAkk7gBqTAg5rQZfi1ao6i4qD+KGPpmX2ltFsRVzOQyUiVogW1to1Y20BbmtuFrbze6YvU5TFkXeiKxQ5eZqhXW5+bew6zrK2vweQqAjFLDk8lWsenNYOfG2vPeYZ6ulfb/Z3KHTK7jvf/AAr2qnsjPcr1gURCxuNQOSrCzDM24DUabyDpvlpQ2AGFPjHIRrpVZeRlr56ShFN9bpU4xem1rckg2uz9mcQ7pfMFVQ75cuaqXqu1hc2AV6Y383bNEEnZmOspQi7lWtFkGXi6vJAW4pOQbC1wVBB3RrYgD4118NXT0uBNNaE6S1cl6OI9JF+2ZrMDu1HVqPKIXl5W2bSfVqaE9OUA+cNZwOw6XNnHZVq+otGrWL2hT0b9M68DO/6HUXbzaNQ/dLXZi2oUuni6d+0oJT0tkqhuj1VYqy3D35LqVa2YHXKSL9clU1df76oe0UfupiY9TNVXwb9KuzGzLiEquNq81QeOmp9REPddYc9I/UqJ6c7eqY+2zX3YlrNZwV7gfDb1LMFT2hU+VTS3StQ38jIPXN5wS1w9+YuxHisvrUxlKLUiJSTXBdwiQmoWR8f3NuyZPHbap0tDmZjuWmuY6dJ0Vd/ymE1G2EzYeqOmm/smeYgxNSF2mw37cFjiOEtZu506dMdNQmq/mIVUeeZXYh6lXutao4O9Q3F0+zJSy5h4RaLCVSSKObY2lSCgKoCqNwAAA7ANJzODXXeATmZQ7qjNpq1MEK24bwdw6J1zRM8krdoW3Pzneec26ZGw65q7nmUIg8QNRv8AcUeKSM047F5Sludyz+J2JX7OUSJYNGnV5XExg4yuifJpjjD+8e60/GqiofrKYuIOasB8mkub/NcEL5KeY/5gjdksGDVm0DlqlzzU7AU/4SqfGY3BXK5mFmqE1GHQX1C+Jcq/VhHI6vK0bfZJzxLwgBLmASRcQ2dwnyEs9TrYn4JPKM57F6ZKquEUs3xVBZj1AXMhUlIUZhaox4yr1O3yfqrZfFMOtrbKdllnV6Vpu9W3PC5HFryNRxGarUW+iinbtYMT27hO7tYSuw9cmuTkdgaepRcwBz8kG2vTunHpwc7pI9bVqRppSk7I0Gx9rLQ4+4zORSalTG96nwi6dA5C3Y6AC8TDowUZ2zPqXbdd2JZiBzC5Nh0WldsqtxjtUsVTIqjNozBgKiuB83K4tr4hLMtO7p4ONNXyeO6hWU60lHA6EZnhmmixzh8LznCFgH5omeNhAB2eGeNgBAB4N56BwP70Twn9szz8Ceg8EO9E8J/baWhkvEuLwhCOGHDaI+BqdPFv7JnlM9enlO0D8NU/eP7Zi5C5HCJFhKFAhCEAOOLYhGt8Yiy+E3JX0kRa6ZMOyroWApJ1ZrID4gSfqxtbVkHMLufq6L6Wv9WOxh+Epp8xWqN2n4NPLep5sXLJu08bRv8AY6qoFIIBYOctv2YF2HZlGX6wj5xrtaqASAqUhv8AnVGN/RSHlMX3Uvzh5RLRXAjUSvOx1i5pxOKT5w8sYccg+V5AZYQc9qVe5qfivVUN0EKGqBfGyAeWKzXJPOZWbWxC4gZB8RHBdiCDnCkqqHeCAwYtzaAanSLhNq1BccmqqsVJJyVAR86wIbQg3AF7gzJq9BVrWnDn+Dt9L6jR06cKnH8lrjGsh69Jz2BTOas553RF6lpoGP26jeSVuM2m7CwQLbUkkt6AF9cm8HlLUAFexDMKmlzxpN2Yk9N8w6iJXS6OrR/KorF+p9Qo14qnSdywosKaU8xCjigl2IGtCtWo8/PlFMW7J2o4tXZlGYMtsysrIwDXymzAGxsbHqM44HF16bFVWmwWpUanUq02z0SwQFqZtZ854zRSLAC7a5YmDwbh2qVaheo18xtYG+XXq0QWA0Gu+5J2K5yJqDV78k2EISRAQhCABCAEeFkANCx4EISCQnoPBHvRO1/baefT0Hgl3pT7X9tpeGS0clvCEI4YI7WBPQL+SeSFrm53nU9p1nrjC88kdbEjoJHkNouQuQkIQlCgRrNYXOghUewJtewvYc8zm2dpVMl0Uu17Kqi4X9Yjebek23awQFjhtu0OOdXqojBlVVdghK5QwYZrXuzHdzATMcIuEdb3S5os6UrhQ4RSrrT0GRip0zZzvsc8qE2fWJN6VVr3LE0ajZiTc65dTf1dUt9lbRr0yBUoVCg5mp1lPYGy67+fo3wsrmre1FJEPA8IqrMz1C1S+VbtZTZd1msFGrHfv1miwVcVlBS5vcWtqCN4P9WlxgHpVlDKpB+a6sjjm1Bk5KQXcAJN7CJO5VJslzvsPGYtbZ4QXZ95CqAALsdwBYgDpuSAACToJbyHtAHNSsEJDsSHZkTJxNXMWZLsPEDfdzwTuyqKPH0OLYGmC9RmUPTDU2upBC1VZSV3gIbnfYG1hdNnbOGao1UtSJAVMrrfnJYhCysBoAD+t0yFWo1U2jU47KoqUKbLkpGkrqlQELZ7uLOL62JyqTobS8w2CLi+5ebpP/Ud3ZRW1MJQje5W1KpJylSz7rqDkfmzBmsFB/WII69LzcAfceHepWyjVncrfksAo4pukhctiNGU3G5gHPs9xzX7DeU3Cuu1SmtJtznlaWPwdmUdup+10mRUrSmrPBajRUp7UuWaT+1KZrU6dOtSripRaqTTDqaTKwXi6iuc2oJIJCnk/F1EnTC8GNnl6rsg5CAU782c8pgD1dA6Zt6VPKoF725zE55LVoKnNxTwPhCAMBQoWOCxueGeQA+E55ot4WAfCMzRymQAs9C4J96U/r+2089nofBTvSn9b22l4ZLxLWEIRwwWeSVTym8I+sz1u0o24G4Y/Jbz2lGrlJK559Cb88CsP0P55ie8jD/r+d/1K7WV2swMXJN57yaHTU84flie8ih86p5y/lhtYbWYbJFtNx7x6PzqnnL+WNPAaj8+p5V/LI2MnazE2hNqeAtL59T7P4RDwFp/SVPs/hDYyNrMXI2KrMuV0AZqbBgDuZbFWHVyWOtjYgHmm7PAKn9LU8ifhGngCn0r+RYKLQWZ5djC2KxKPksqCpfUZ2eoQCSRoqqiqoGu68u1FhYbptPeAn0reasT3gL9M3mD8ZZpsGmzHTjicIlVctRFdd9mUML9Os2p4AD6Y/6Y/NE94H7b+H/7kbWG1mNo0VRQqKFUbgoAA7AJ0mtPAD9t/D/9Q94J+mHmH80jaw2syUAJrPeG30q+YfxiHgI/0q+a34w2sjazK5YuSaj3iVPpU81onvFqfSJ5GhZk7TL5IZJpzwGq/SU/tfhEPAat8+n9r8sizDaZrJHTQngPW+dT8rflie8iv86l5z/khtYWZn56HwV70p/W9tpmzwJr9NPzm/LNZsPBtRoJTa2Zb3sbjVidD45aKaZMUTrQhCMLhFhCQAQhCSAQhCABCEJABCEJIBCEJDAQwhCABCEIAEIQgQEWEJICQhCABCEJAAIQhJBBAQhAkIQhAD//2Q=="/>
          <p:cNvSpPr>
            <a:spLocks noChangeAspect="1" noChangeArrowheads="1"/>
          </p:cNvSpPr>
          <p:nvPr/>
        </p:nvSpPr>
        <p:spPr bwMode="auto">
          <a:xfrm>
            <a:off x="762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378" name="AutoShape 18" descr="data:image/jpeg;base64,/9j/4AAQSkZJRgABAQAAAQABAAD/2wCEAAkGBhQQEBQUEhQVFQ8UFBUUEBUVFBQVFBQQFBQVFRQUFBUXHCYeFxkjGRQXHy8gIycpLSwuFx4xNTAqNSYrLCkBCQoKDgwOGg8PGiwkHSQsLCwvLCwpLCksLCwpLCkpKSwpKSwpLSksLCwsLCkpKSwpKSwsLCksKSw1LCksKSwpKf/AABEIAOEA4QMBIgACEQEDEQH/xAAbAAABBQEBAAAAAAAAAAAAAAAAAQIEBQYDB//EAEsQAAIBAgMCBwkMBwkBAQAAAAECAAMRBBIhBTEGEyJBUWFxMzRygZGSobGyFBYjMkJSU4KiwdHSJGJjc6PC8BVDdIOTs8Ph4qQl/8QAGgEAAgMBAQAAAAAAAAAAAAAAAAMBAgQFBv/EACkRAAIBAwMEAgICAwAAAAAAAAABAgMRMQQSIQUTMkEzUSJxYaEjUpH/2gAMAwEAAhEDEQA/APcYQhAAhCEACEIQAIQiXgAsIQgAQiXkfE41U36noG//AKkNpZAkwlJV2q53WA6tT5TKrGbdqJUyrUObKGYEX0YsFOot8ht3RE9+JfYzYRLzE1NvV2FuMPiCg+UCcaG06qG61Gv1kkHtB0kd9E9tm9hMrR4WuPjIrdYJX8Z1fheeamL9bfgJfuxK7GaQxquDuIPTMTjds1aujNZfmroPHznxyz2DtilSp5GurXJJsSGJ59N2lh4pCqpuxLg0jTSPjcatJczmw5uknoA5zK3F8J6ajkXdubQgeMn7pmsbjnrNmc9g5gOgCE6qWAjBs2uC2ilYXRr9I3EdokqeeUK7U2DKSGG4j+tRNDhuFgt8IhzdK2IPiJFvTIhWTyDhbBojK7H7bp0TZiS3OqgEjtvoJS4/hQzi1MZB0k3bxcwlIT5ZE6yxElQ+zbYHbVKsbKbN81tD4uY+KWE85m42NWL0EZjdiNSd5sSPulqdTdwyJRsToRIscUCJC8rsdtLeqb+c9HZ1yspKKuyUrhV2vZrAXUaE857JYI9xcbjumak7B7SyDKRcc3SJnhW5/Iu4/RcyHW2mim2pPPb8ZExO1iwsot18/ilfJnW/1BQ+yyxO1rrZQQTzm3okanj3X5Xl19cj2i5Ylzk3cvtRL/tZ+ryf9xDtWp0jySIRCG+X2RtR2fGO29j6vVOMISjbeSwTPYpr4qt1JQA7LVW9bGaCUWNH6TU/d0fQ1eSgGwhCVLBaEIQAIkWEACEIQAIQhAAhCEACbXYHe1PsPtGYqbXg/wB7U+w+000UMi6mCwhFtCahJxxfc28E+qZ6aHF9zbwT6pn1Ey18oZAULFyxYRRcLQtCEACEIhaAAxjYQlWSEIQkAJKTHd8P4FL/AJPxl5KLGH4ep1CmvkTN/PJJGQhCQSEIQ6+bnPNAAhCmC3xQWtvygtbty3tONbFohs9Smh6HqoGHagJqDzZdQk8Iq5JZO0JCfbWHXfUd+qlRYHz65QfZkDEcJh/d4dO2u71r9fFLkpj0zRDSVJejPLVUo+y390qTlBLP81Fao/mICR5Iq1DmKsjo6hSVdcpytfK1r7jlYeKZnE7fxFRcprOtPXkU7UUsebLSy3GvPfxyZwTAyVLczEfbqH1k+WXraXtQ3NlaOqVWe2KL6EITCbAm14P97U+w+00xU2nB7van9b2mj6HkLqYLKEITYJOOL7m3gn1ShWX2L7m3gn1ShWZa2UMgLCEIkuEIQgAjGNj4hWQ0A2EXLEkEhCEJABKCub1ap/XA82nTX+WXxmfJuznpqVPQ7KPQokgLCEJBYJFxFIJh8XXCrx6VcOlJ2Rahpqwo5si1AVU8ptbc8lTljR+gYz/EYf2aE0aZXqITXdoNoyWJxVSr3WpUqDmDuzKOxCco8QE5qoAsBYdA0HkEIT0Kilg805OWWEa0cTGSSoS/4MJam36xY/xq6/yygmi4OrakvWrn/wCvGD7ph1/xnR6f8j/RbwhCcM7gTacHe9k+t7TTFzZ8HO9k+t7Rj6HkLqYLOEITYJOOL7m3gn1SgWX2L7m/gn1SgEyVsoZAfCEIouEze3uGS0RloKKtXMVJOcUkIIU5nA5ZzNayneDcraT+FFdkwrlTl1VXa9ilJnCuwPNobX5r35pleBbpUq4mqyIKdJaNOk5CjIq8azA3+L8ZD1WtzQxyXhHc7FlsPb5qVuPxFN8Mr4ejTbjEqJTfEB6jMVqEZFUB7DMQTm6tdbKjH7YWlhq1ZCtRadNmIUh1ay3CtlvoTbxThwfFSiVo1VqIDRVqYqKihqim1XilUni1sUbizbLfQAXtPkr2JqQUPZfQIhCQLGEQisYkqyQXfM1hnuoPTr5TeaUHWZTZJvh6J6aVM+VFMPRKJcIQkEiTjjz+gYz/ABGG9ijO0i7UNsDievE4b2af4TTpfkQjUfGzKQhAmehPMjWMSEIAE02xBalT/c38uLxxmYM1WyFtTpf4dfTisafvmDXfGdLp/mywhCE4h2wmy4Od7J2t7ZmNmy4N97L2v7Rj6HkLqYLOELQmwSccZ3N/BPqlCsvsZ3N/BPqlCsyVsoZAdCEIouR9o0EejUWobUmputQ6CyFSGa50Fhc+KeZbP2VjF47DUlCl2FalXrUrI2RMqMA6ls2VEOUqCCWN7Dlen4zCirTdCSA6spI3gMCLi8zz8GKoqPWU0RiDqHCkuTdmZUNS4pZsxW5LgDLpyRLJl4WTu2Qtp0MG+FoUqdN6NdbDGFKbLXpUuLYVjWqhTnvUym5LBjZtQCROp18RUq4atiKudVrVKVFVomgr03p1l491YkszZEI+KACdNYbW2wr0uTVq0VAZqjrRqs9NUzZ0uFIpsrLZucAEC1ww57GwdPOrLcLTY1a1SqVDPUCOiAm9nsKjsX6lFzrazqNlpU4xRqoEzjhsYlVA9N0emb2dGV1NjY2ZSRvjKuPpr8apTHa6D1mLYo7Qledv4cf39G/VVQnyAxH29RykrUViASAN56hzXkWYXRPqbj2H1TKbGP6NQ/cUv9tZcHbFIUlquKopPkyuaFfK2e2SxCc9wB2yrwlMhESmlRwqqoYoaYIUAAk1co1tfS/ZLOLS5JjzgkwkPF12ouq1FpAvc01GIUOQN/JqKgPiY9EdWxTU1LNScAAn4+G5uYfDanq3yu0u4teiVIu1tcBierFYYfZpn+aSFNx/V5G2wn/59c9OOoeQYeh980aX5EZtR8bMpGsY4mMnoDzQAQjhuP8AXRaNgATYYKllp0OvDUz5a2Jb+aY+bHAVM1Kj1Yemvm1K4mDX/GdLp/m/0SIQhOIdsJseDXey9r+2ZjpseDPe6+E/tGPo+QupgtIRYTaKOGN7m/gn1ShWX2N7m/gn1SgEx1sovAfCEIouEj4/HpQpl6hIUWGgLMWYgKqqN5JIA+4ayRM9wvfSgvMajOesU6ZX2qqnxSUrsiTsrkbZNWpicRWdWooXABwtW4D0lRbVuOS4ZxdkcBSAoTWwVmx+x61GqcqLTdRSRiw5diDxSLULU1tV4pKYYW+RfexAuK9FXGVhcHrsb23gjUHXeNZ0G63MN00cJGaVVyVmQcXh0QBuJpsub4T4NSVQg3ZRbWxtcDW1+ffL9yVR8TCVj0WponodlIi1KYYFTuYFT2EWPoms4PY418LSdtKhQLVHOKqEpU+2rSkpNIKcVLJlhh8Wd2GrDtqUB/ywOExnNQfzqJ/5ZupyobvGYvuMb2omW2dt1amzvc+YCsa5VVDAVUIxt9U1y5bE6i1h0TthsZVQ6k1qbWKOSgYC3yrBQQd9xrru0vLvbdQrhq5B1FKoR2hGlCpygDdYAW6hpJlPeOg3DBSbVwtJmetTFX3U5UVKSqrVrclXKs6uFAQkgrYa6NrLfZuzKaIjCjTSpkXNlpqpDZRcaajW/PJVEk9k6Sjl6Lt3ARm39Nmn9fFp9mkPyRynf2zhwnJ/s2mAdfdj2vuvxFa1+q9po0vyIy6n42ZEr5IZZFegxBAWku8KxFZqpv8AKeotVbkE6WAGgOUbpLAndi28qx5+cYxw7iEaRs6GMYSwsSarYx+CT90v+7XmVE1Oxe5r+6ofapCr/wAvpnP1/gjpdO83+iwhCE4p2wmw4M97r4T+0Zj5sODHe48JvXH0PIXUwW0Il4TXcSccb3N/BPqlBL/G9zfwT6pQTLXyhsBQ0dGRQYlMuOmZ4WN8LRH6lY/aoCaaZXhU/wCk0hzijUPnVKYHsGXhkXU8TKY7FE4qkgJyoGepY82igHtJPmmW8rU2TenWxS62r8VU6qIp0sjeKo7X6qhPyZMwtS69Y0MczK1YkItyBLfgpXsa1PrWqvY4yP5Gpg/5nXKhGsY/ZeKKYmk3yWqVKLeBUZlpn/USkPrGVkrotTdpG2nDDOLHpuZ3kRnVrnKSb2Nhr6DM5sInCHED3NWXppuD41Mr3r6ndvMm7YyHDV7KcwpPprfVSL75AJUtbKRcm17y3oEO90ToHBkbOvzTbp/oxzZRbQm4vp0SCTrTa9+2RuEr/oGG68ViT40aqn3SQtQW3Ec2ukhcIj+hYQdNbGt/Hf8ANNek+Qy6t/4mZuEITunnQiNFjWgAl7azWbOpZcw+aMOnm4HCCZJtx7DNotPLWxI6MQVHYlGjT/knO6g/xR1enLls7QhCcY7ATX8F+9x4TeuZCa7gv3v9dvuj6PkLqYLeEITUIOON7m/gn1Sgl9je5v4J9UoZmr5GwwEBEj1EQhgsxfCWvfE1CP7unTp/Ws1Uj+Ms2VWoFUsfigEnsAufRMxiOB9VqArGugq1244qaLEKat6gS/GXOUELe3yd3NH043FVOVYkcD8AvuGzDMldqzuOlHc07eYomJ2bjCrFKgK1UJSqjaOrLzkc+ljcacqei8HiPcyIBbigaDag3aieKZgRvBKk7gddwmL4YYcHHuw0cJRJNt/JZSCOfkqOz1zHLRWa/EkAzjXpHirDRwgK9VReUp84AxcMboOz1aTsW1vJMxtsPiBURXHxXVXHY4DD0GQuPK5rWBLkXPNG8Gz+iUR81Sn+mzUx6Ek80FN+SN9zpzzPhm9coq9rWGGrtnDNxT31GnJMrKh+EHKzco+LXfpJnCHaNBcNXRXpmo1J1VEIdi2U2GVLnfacaLo5JplWFzqpBt223SfQIigtkJB5Nzcc86W5YCm3JFja+kkhBa1haQ9q7QTDUjVYEhcqgLbMxZgoVbkX1O7qMi9yxLpggam57LSu4TN+jYIf43yjEID6SZVe/RiRlw5yFdc7hWDX3WsfTbdvkXaHChKyUUNN6b0VrNUBKupau4rNxbLYkAo4AI8ZmvScVOTLq03SdhkIitcAjcRcdh1EWd086EYTHMY2AEjZ9HPWpr86oi+VwJq6LXeuTz4rFeRcRUQehZQcFqebG4cftVPm8r7pd7OctTzHe71XP+ZWqP6mnL6g8I7HTlw2SoQhOSdUJruC/cPrt90yM1vBXuB8NvUI+j5C54LiEWE1iThje5v4JlBL7HdzfwTKGZa+RsMABHxAIsSiwyuFKtnsEytnJ0ASxzXPMLXmYXAVGw9N1bEE5+MFJsViVvhyWyUjy+S3FlRe2jXvpeWPCHEBqTIjIzIyNiKRcZmw6teomm5mAsFNs2o55wx23vgTUoAVOWQTfk8XT5dV824fBqbE6XZb88s3JYH0Yxle5Y7FNM0QaWfIWctxhcuKmcioHLknMGBG87tCRYzI8Ldm1lxDVbIyVWVaYFQq4CUVuGBTKNVf5XOJ12VwwUVHpUBxtHM7q5ujJUZi9SnUpnlWzHQmxubWIsYzam0XrVqYYiypVewFhcmmi9e4vGJNO5nai5bCvw1dlFmpVL9XFsPQ86161QU3fiyoRHf4RlX4qlrWQsebntLKtXSihZyFRRdmP9aknQDebgCVmJxD1sM+dDTWsRSpI3dMtQhSz2NgcpLZeYLrrulO5L08EWVHE1UpLTSoUVTULEKhZi9RnsCykKAWI0F+ucqlPP8AHJqH9ozVPQ5IHiAnQmJLWMm5gNBYaDo5vJOFfA03N2RS3M1rOOxxyh4jO8bUqBQWY2UAkk7gBqTAg5rQZfi1ao6i4qD+KGPpmX2ltFsRVzOQyUiVogW1to1Y20BbmtuFrbze6YvU5TFkXeiKxQ5eZqhXW5+bew6zrK2vweQqAjFLDk8lWsenNYOfG2vPeYZ6ulfb/Z3KHTK7jvf/AAr2qnsjPcr1gURCxuNQOSrCzDM24DUabyDpvlpQ2AGFPjHIRrpVZeRlr56ShFN9bpU4xem1rckg2uz9mcQ7pfMFVQ75cuaqXqu1hc2AV6Y383bNEEnZmOspQi7lWtFkGXi6vJAW4pOQbC1wVBB3RrYgD4118NXT0uBNNaE6S1cl6OI9JF+2ZrMDu1HVqPKIXl5W2bSfVqaE9OUA+cNZwOw6XNnHZVq+otGrWL2hT0b9M68DO/6HUXbzaNQ/dLXZi2oUuni6d+0oJT0tkqhuj1VYqy3D35LqVa2YHXKSL9clU1df76oe0UfupiY9TNVXwb9KuzGzLiEquNq81QeOmp9REPddYc9I/UqJ6c7eqY+2zX3YlrNZwV7gfDb1LMFT2hU+VTS3StQ38jIPXN5wS1w9+YuxHisvrUxlKLUiJSTXBdwiQmoWR8f3NuyZPHbap0tDmZjuWmuY6dJ0Vd/ymE1G2EzYeqOmm/smeYgxNSF2mw37cFjiOEtZu506dMdNQmq/mIVUeeZXYh6lXutao4O9Q3F0+zJSy5h4RaLCVSSKObY2lSCgKoCqNwAAA7ANJzODXXeATmZQ7qjNpq1MEK24bwdw6J1zRM8krdoW3Pzneec26ZGw65q7nmUIg8QNRv8AcUeKSM047F5Sludyz+J2JX7OUSJYNGnV5XExg4yuifJpjjD+8e60/GqiofrKYuIOasB8mkub/NcEL5KeY/5gjdksGDVm0DlqlzzU7AU/4SqfGY3BXK5mFmqE1GHQX1C+Jcq/VhHI6vK0bfZJzxLwgBLmASRcQ2dwnyEs9TrYn4JPKM57F6ZKquEUs3xVBZj1AXMhUlIUZhaox4yr1O3yfqrZfFMOtrbKdllnV6Vpu9W3PC5HFryNRxGarUW+iinbtYMT27hO7tYSuw9cmuTkdgaepRcwBz8kG2vTunHpwc7pI9bVqRppSk7I0Gx9rLQ4+4zORSalTG96nwi6dA5C3Y6AC8TDowUZ2zPqXbdd2JZiBzC5Nh0WldsqtxjtUsVTIqjNozBgKiuB83K4tr4hLMtO7p4ONNXyeO6hWU60lHA6EZnhmmixzh8LznCFgH5omeNhAB2eGeNgBAB4N56BwP70Twn9szz8Ceg8EO9E8J/baWhkvEuLwhCOGHDaI+BqdPFv7JnlM9enlO0D8NU/eP7Zi5C5HCJFhKFAhCEAOOLYhGt8Yiy+E3JX0kRa6ZMOyroWApJ1ZrID4gSfqxtbVkHMLufq6L6Wv9WOxh+Epp8xWqN2n4NPLep5sXLJu08bRv8AY6qoFIIBYOctv2YF2HZlGX6wj5xrtaqASAqUhv8AnVGN/RSHlMX3Uvzh5RLRXAjUSvOx1i5pxOKT5w8sYccg+V5AZYQc9qVe5qfivVUN0EKGqBfGyAeWKzXJPOZWbWxC4gZB8RHBdiCDnCkqqHeCAwYtzaAanSLhNq1BccmqqsVJJyVAR86wIbQg3AF7gzJq9BVrWnDn+Dt9L6jR06cKnH8lrjGsh69Jz2BTOas553RF6lpoGP26jeSVuM2m7CwQLbUkkt6AF9cm8HlLUAFexDMKmlzxpN2Yk9N8w6iJXS6OrR/KorF+p9Qo14qnSdywosKaU8xCjigl2IGtCtWo8/PlFMW7J2o4tXZlGYMtsysrIwDXymzAGxsbHqM44HF16bFVWmwWpUanUq02z0SwQFqZtZ854zRSLAC7a5YmDwbh2qVaheo18xtYG+XXq0QWA0Gu+5J2K5yJqDV78k2EISRAQhCABCAEeFkANCx4EISCQnoPBHvRO1/baefT0Hgl3pT7X9tpeGS0clvCEI4YI7WBPQL+SeSFrm53nU9p1nrjC88kdbEjoJHkNouQuQkIQlCgRrNYXOghUewJtewvYc8zm2dpVMl0Uu17Kqi4X9Yjebek23awQFjhtu0OOdXqojBlVVdghK5QwYZrXuzHdzATMcIuEdb3S5os6UrhQ4RSrrT0GRip0zZzvsc8qE2fWJN6VVr3LE0ajZiTc65dTf1dUt9lbRr0yBUoVCg5mp1lPYGy67+fo3wsrmre1FJEPA8IqrMz1C1S+VbtZTZd1msFGrHfv1miwVcVlBS5vcWtqCN4P9WlxgHpVlDKpB+a6sjjm1Bk5KQXcAJN7CJO5VJslzvsPGYtbZ4QXZ95CqAALsdwBYgDpuSAACToJbyHtAHNSsEJDsSHZkTJxNXMWZLsPEDfdzwTuyqKPH0OLYGmC9RmUPTDU2upBC1VZSV3gIbnfYG1hdNnbOGao1UtSJAVMrrfnJYhCysBoAD+t0yFWo1U2jU47KoqUKbLkpGkrqlQELZ7uLOL62JyqTobS8w2CLi+5ebpP/Ud3ZRW1MJQje5W1KpJylSz7rqDkfmzBmsFB/WII69LzcAfceHepWyjVncrfksAo4pukhctiNGU3G5gHPs9xzX7DeU3Cuu1SmtJtznlaWPwdmUdup+10mRUrSmrPBajRUp7UuWaT+1KZrU6dOtSripRaqTTDqaTKwXi6iuc2oJIJCnk/F1EnTC8GNnl6rsg5CAU782c8pgD1dA6Zt6VPKoF725zE55LVoKnNxTwPhCAMBQoWOCxueGeQA+E55ot4WAfCMzRymQAs9C4J96U/r+2089nofBTvSn9b22l4ZLxLWEIRwwWeSVTym8I+sz1u0o24G4Y/Jbz2lGrlJK559Cb88CsP0P55ie8jD/r+d/1K7WV2swMXJN57yaHTU84flie8ih86p5y/lhtYbWYbJFtNx7x6PzqnnL+WNPAaj8+p5V/LI2MnazE2hNqeAtL59T7P4RDwFp/SVPs/hDYyNrMXI2KrMuV0AZqbBgDuZbFWHVyWOtjYgHmm7PAKn9LU8ifhGngCn0r+RYKLQWZ5djC2KxKPksqCpfUZ2eoQCSRoqqiqoGu68u1FhYbptPeAn0reasT3gL9M3mD8ZZpsGmzHTjicIlVctRFdd9mUML9Os2p4AD6Y/6Y/NE94H7b+H/7kbWG1mNo0VRQqKFUbgoAA7AJ0mtPAD9t/D/9Q94J+mHmH80jaw2syUAJrPeG30q+YfxiHgI/0q+a34w2sjazK5YuSaj3iVPpU81onvFqfSJ5GhZk7TL5IZJpzwGq/SU/tfhEPAat8+n9r8sizDaZrJHTQngPW+dT8rflie8iv86l5z/khtYWZn56HwV70p/W9tpmzwJr9NPzm/LNZsPBtRoJTa2Zb3sbjVidD45aKaZMUTrQhCMLhFhCQAQhCSAQhCABCEJABCEJIBCEJDAQwhCABCEIAEIQgQEWEJICQhCABCEJAAIQhJBBAQhAkIQhAD//2Q=="/>
          <p:cNvSpPr>
            <a:spLocks noChangeAspect="1" noChangeArrowheads="1"/>
          </p:cNvSpPr>
          <p:nvPr/>
        </p:nvSpPr>
        <p:spPr bwMode="auto">
          <a:xfrm>
            <a:off x="762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380" name="Picture 20" descr="http://us.123rf.com/400wm/400/400/antonbrand/antonbrand1104/antonbrand110400239/9342516-cartoon-of-dad-scolding-his-son-and-sending-him-out-of-the-room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96336" y="5445224"/>
            <a:ext cx="1224136" cy="12241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902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533400"/>
            <a:ext cx="3352800" cy="6019800"/>
          </a:xfrm>
        </p:spPr>
        <p:txBody>
          <a:bodyPr>
            <a:normAutofit/>
          </a:bodyPr>
          <a:lstStyle/>
          <a:p>
            <a:r>
              <a:rPr lang="en-GB" dirty="0" smtClean="0"/>
              <a:t>11 – Elf</a:t>
            </a:r>
          </a:p>
          <a:p>
            <a:r>
              <a:rPr lang="en-GB" dirty="0" smtClean="0"/>
              <a:t>12 – </a:t>
            </a:r>
            <a:r>
              <a:rPr lang="en-GB" dirty="0" err="1" smtClean="0"/>
              <a:t>Zwölf</a:t>
            </a:r>
            <a:endParaRPr lang="en-GB" dirty="0" smtClean="0"/>
          </a:p>
          <a:p>
            <a:r>
              <a:rPr lang="en-GB" dirty="0" smtClean="0"/>
              <a:t>13 – </a:t>
            </a:r>
            <a:r>
              <a:rPr lang="en-GB" dirty="0" err="1" smtClean="0"/>
              <a:t>Dreizehn</a:t>
            </a:r>
            <a:endParaRPr lang="en-GB" dirty="0" smtClean="0"/>
          </a:p>
          <a:p>
            <a:r>
              <a:rPr lang="en-GB" dirty="0" smtClean="0"/>
              <a:t>14 – </a:t>
            </a:r>
            <a:r>
              <a:rPr lang="en-GB" dirty="0" err="1" smtClean="0"/>
              <a:t>Vierzehn</a:t>
            </a:r>
            <a:endParaRPr lang="en-GB" dirty="0" smtClean="0"/>
          </a:p>
          <a:p>
            <a:r>
              <a:rPr lang="en-GB" dirty="0" smtClean="0"/>
              <a:t>15 – </a:t>
            </a:r>
            <a:r>
              <a:rPr lang="en-GB" dirty="0" err="1" smtClean="0"/>
              <a:t>Fünfzehn</a:t>
            </a:r>
            <a:endParaRPr lang="en-GB" dirty="0" smtClean="0"/>
          </a:p>
          <a:p>
            <a:r>
              <a:rPr lang="en-GB" dirty="0" smtClean="0"/>
              <a:t>16 – </a:t>
            </a:r>
            <a:r>
              <a:rPr lang="en-GB" dirty="0" err="1" smtClean="0"/>
              <a:t>Sechszehn</a:t>
            </a:r>
            <a:endParaRPr lang="en-GB" dirty="0" smtClean="0"/>
          </a:p>
          <a:p>
            <a:r>
              <a:rPr lang="en-GB" dirty="0" smtClean="0"/>
              <a:t>17 – </a:t>
            </a:r>
            <a:r>
              <a:rPr lang="en-GB" dirty="0" err="1" smtClean="0"/>
              <a:t>Siebzehn</a:t>
            </a:r>
            <a:endParaRPr lang="en-GB" dirty="0" smtClean="0"/>
          </a:p>
          <a:p>
            <a:r>
              <a:rPr lang="en-GB" dirty="0" smtClean="0"/>
              <a:t>18 – </a:t>
            </a:r>
            <a:r>
              <a:rPr lang="en-GB" dirty="0" err="1" smtClean="0"/>
              <a:t>Achtzehn</a:t>
            </a:r>
            <a:endParaRPr lang="en-GB" dirty="0" smtClean="0"/>
          </a:p>
          <a:p>
            <a:r>
              <a:rPr lang="en-GB" dirty="0" smtClean="0"/>
              <a:t>19 - </a:t>
            </a:r>
            <a:r>
              <a:rPr lang="en-GB" dirty="0" err="1" smtClean="0"/>
              <a:t>Neunzehn</a:t>
            </a:r>
            <a:endParaRPr lang="en-GB" dirty="0" smtClean="0"/>
          </a:p>
          <a:p>
            <a:r>
              <a:rPr lang="en-GB" dirty="0" smtClean="0"/>
              <a:t>20 - </a:t>
            </a:r>
            <a:r>
              <a:rPr lang="en-GB" dirty="0" err="1" smtClean="0"/>
              <a:t>Zwanzig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14400" y="457200"/>
            <a:ext cx="35814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Eins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Drei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Vier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Fünf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Sechs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Sieb</a:t>
            </a:r>
            <a:r>
              <a:rPr kumimoji="0" lang="en-GB" sz="32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</a:t>
            </a:r>
            <a:endParaRPr kumimoji="0" lang="en-GB" sz="32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Acht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Neun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10 -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Zehn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781800" y="533400"/>
            <a:ext cx="19812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3-10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5-10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7-10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9-10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986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533400"/>
            <a:ext cx="3352800" cy="6019800"/>
          </a:xfrm>
        </p:spPr>
        <p:txBody>
          <a:bodyPr>
            <a:normAutofit/>
          </a:bodyPr>
          <a:lstStyle/>
          <a:p>
            <a:r>
              <a:rPr lang="en-GB" dirty="0" smtClean="0"/>
              <a:t>11 – Elf</a:t>
            </a:r>
          </a:p>
          <a:p>
            <a:r>
              <a:rPr lang="en-GB" dirty="0" smtClean="0"/>
              <a:t>12 – </a:t>
            </a:r>
            <a:r>
              <a:rPr lang="en-GB" dirty="0" err="1" smtClean="0"/>
              <a:t>Zwölf</a:t>
            </a:r>
            <a:endParaRPr lang="en-GB" dirty="0" smtClean="0"/>
          </a:p>
          <a:p>
            <a:r>
              <a:rPr lang="en-GB" dirty="0" smtClean="0"/>
              <a:t>13 – </a:t>
            </a:r>
          </a:p>
          <a:p>
            <a:r>
              <a:rPr lang="en-GB" dirty="0" smtClean="0"/>
              <a:t>14 – </a:t>
            </a:r>
            <a:r>
              <a:rPr lang="en-GB" dirty="0" err="1" smtClean="0"/>
              <a:t>Vierzehn</a:t>
            </a:r>
            <a:endParaRPr lang="en-GB" dirty="0" smtClean="0"/>
          </a:p>
          <a:p>
            <a:r>
              <a:rPr lang="en-GB" dirty="0" smtClean="0"/>
              <a:t>15 – </a:t>
            </a:r>
            <a:r>
              <a:rPr lang="en-GB" dirty="0" err="1" smtClean="0"/>
              <a:t>Fünfzehn</a:t>
            </a:r>
            <a:endParaRPr lang="en-GB" dirty="0" smtClean="0"/>
          </a:p>
          <a:p>
            <a:r>
              <a:rPr lang="en-GB" dirty="0" smtClean="0"/>
              <a:t>16 – </a:t>
            </a:r>
          </a:p>
          <a:p>
            <a:r>
              <a:rPr lang="en-GB" dirty="0" smtClean="0"/>
              <a:t>17 – </a:t>
            </a:r>
            <a:r>
              <a:rPr lang="en-GB" dirty="0" err="1" smtClean="0"/>
              <a:t>Siebzehn</a:t>
            </a:r>
            <a:endParaRPr lang="en-GB" dirty="0" smtClean="0"/>
          </a:p>
          <a:p>
            <a:r>
              <a:rPr lang="en-GB" dirty="0" smtClean="0"/>
              <a:t>18 – </a:t>
            </a:r>
          </a:p>
          <a:p>
            <a:r>
              <a:rPr lang="en-GB" dirty="0" smtClean="0"/>
              <a:t>19 - </a:t>
            </a:r>
            <a:r>
              <a:rPr lang="en-GB" dirty="0" err="1" smtClean="0"/>
              <a:t>Neunzehn</a:t>
            </a:r>
            <a:endParaRPr lang="en-GB" dirty="0" smtClean="0"/>
          </a:p>
          <a:p>
            <a:r>
              <a:rPr lang="en-GB" dirty="0" smtClean="0"/>
              <a:t>20 - 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14400" y="457200"/>
            <a:ext cx="35814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Eins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Drei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Vier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Fünf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Sechs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Sieb</a:t>
            </a:r>
            <a:r>
              <a:rPr kumimoji="0" lang="en-GB" sz="32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</a:t>
            </a:r>
            <a:endParaRPr kumimoji="0" lang="en-GB" sz="32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Acht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Neun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10 -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Zehen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781800" y="533400"/>
            <a:ext cx="19812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3-10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5-10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7-10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9-10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920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533400"/>
            <a:ext cx="3352800" cy="6019800"/>
          </a:xfrm>
        </p:spPr>
        <p:txBody>
          <a:bodyPr>
            <a:normAutofit/>
          </a:bodyPr>
          <a:lstStyle/>
          <a:p>
            <a:r>
              <a:rPr lang="en-GB" dirty="0" smtClean="0"/>
              <a:t>11 – </a:t>
            </a:r>
          </a:p>
          <a:p>
            <a:r>
              <a:rPr lang="en-GB" dirty="0" smtClean="0"/>
              <a:t>12 – </a:t>
            </a:r>
          </a:p>
          <a:p>
            <a:r>
              <a:rPr lang="en-GB" dirty="0" smtClean="0"/>
              <a:t>13 – </a:t>
            </a:r>
          </a:p>
          <a:p>
            <a:r>
              <a:rPr lang="en-GB" dirty="0" smtClean="0"/>
              <a:t>14 – </a:t>
            </a:r>
            <a:r>
              <a:rPr lang="en-GB" dirty="0" err="1" smtClean="0"/>
              <a:t>Vierzehn</a:t>
            </a:r>
            <a:endParaRPr lang="en-GB" dirty="0" smtClean="0"/>
          </a:p>
          <a:p>
            <a:r>
              <a:rPr lang="en-GB" dirty="0" smtClean="0"/>
              <a:t>15 – </a:t>
            </a:r>
          </a:p>
          <a:p>
            <a:r>
              <a:rPr lang="en-GB" dirty="0" smtClean="0"/>
              <a:t>16 – </a:t>
            </a:r>
          </a:p>
          <a:p>
            <a:r>
              <a:rPr lang="en-GB" dirty="0" smtClean="0"/>
              <a:t>17 – </a:t>
            </a:r>
            <a:r>
              <a:rPr lang="en-GB" dirty="0" err="1" smtClean="0"/>
              <a:t>Siebzehn</a:t>
            </a:r>
            <a:endParaRPr lang="en-GB" dirty="0" smtClean="0"/>
          </a:p>
          <a:p>
            <a:r>
              <a:rPr lang="en-GB" dirty="0" smtClean="0"/>
              <a:t>18 – </a:t>
            </a:r>
          </a:p>
          <a:p>
            <a:r>
              <a:rPr lang="en-GB" dirty="0" smtClean="0"/>
              <a:t>19 - </a:t>
            </a:r>
          </a:p>
          <a:p>
            <a:r>
              <a:rPr lang="en-GB" dirty="0" smtClean="0"/>
              <a:t>20 - 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14400" y="457200"/>
            <a:ext cx="35814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Eins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Drei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Vier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Fünf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Sechs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Sieb</a:t>
            </a:r>
            <a:r>
              <a:rPr kumimoji="0" lang="en-GB" sz="32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</a:t>
            </a:r>
            <a:endParaRPr kumimoji="0" lang="en-GB" sz="32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Acht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Neun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10 -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Zehn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781800" y="533400"/>
            <a:ext cx="19812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3-10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5-10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7-10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9-10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187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Sean1982\Desktop\a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53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533400"/>
            <a:ext cx="3352800" cy="6019800"/>
          </a:xfrm>
        </p:spPr>
        <p:txBody>
          <a:bodyPr>
            <a:normAutofit/>
          </a:bodyPr>
          <a:lstStyle/>
          <a:p>
            <a:r>
              <a:rPr lang="en-GB" dirty="0" smtClean="0"/>
              <a:t>11 – </a:t>
            </a:r>
          </a:p>
          <a:p>
            <a:r>
              <a:rPr lang="en-GB" dirty="0" smtClean="0"/>
              <a:t>12 – </a:t>
            </a:r>
          </a:p>
          <a:p>
            <a:r>
              <a:rPr lang="en-GB" dirty="0" smtClean="0"/>
              <a:t>13 – </a:t>
            </a:r>
          </a:p>
          <a:p>
            <a:r>
              <a:rPr lang="en-GB" dirty="0" smtClean="0"/>
              <a:t>14 – </a:t>
            </a:r>
          </a:p>
          <a:p>
            <a:r>
              <a:rPr lang="en-GB" dirty="0" smtClean="0"/>
              <a:t>15 – </a:t>
            </a:r>
          </a:p>
          <a:p>
            <a:r>
              <a:rPr lang="en-GB" dirty="0" smtClean="0"/>
              <a:t>16 – </a:t>
            </a:r>
          </a:p>
          <a:p>
            <a:r>
              <a:rPr lang="en-GB" dirty="0" smtClean="0"/>
              <a:t>17 – </a:t>
            </a:r>
          </a:p>
          <a:p>
            <a:r>
              <a:rPr lang="en-GB" dirty="0" smtClean="0"/>
              <a:t>18 – </a:t>
            </a:r>
          </a:p>
          <a:p>
            <a:r>
              <a:rPr lang="en-GB" dirty="0" smtClean="0"/>
              <a:t>19 - </a:t>
            </a:r>
          </a:p>
          <a:p>
            <a:r>
              <a:rPr lang="en-GB" dirty="0" smtClean="0"/>
              <a:t>20 - 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14400" y="457200"/>
            <a:ext cx="35814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Eins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Drei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Vier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Fünf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Sechs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Sieb</a:t>
            </a:r>
            <a:r>
              <a:rPr kumimoji="0" lang="en-GB" sz="32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</a:t>
            </a:r>
            <a:endParaRPr kumimoji="0" lang="en-GB" sz="32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Acht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Neun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10 -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Zehen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781800" y="533400"/>
            <a:ext cx="19812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3-10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5-10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7-10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9-10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60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533400"/>
            <a:ext cx="3352800" cy="6019800"/>
          </a:xfrm>
        </p:spPr>
        <p:txBody>
          <a:bodyPr>
            <a:normAutofit/>
          </a:bodyPr>
          <a:lstStyle/>
          <a:p>
            <a:r>
              <a:rPr lang="en-GB" dirty="0" smtClean="0"/>
              <a:t>11 – </a:t>
            </a:r>
          </a:p>
          <a:p>
            <a:r>
              <a:rPr lang="en-GB" dirty="0" smtClean="0"/>
              <a:t>12 – </a:t>
            </a:r>
          </a:p>
          <a:p>
            <a:r>
              <a:rPr lang="en-GB" dirty="0" smtClean="0"/>
              <a:t>13 – </a:t>
            </a:r>
          </a:p>
          <a:p>
            <a:r>
              <a:rPr lang="en-GB" dirty="0" smtClean="0"/>
              <a:t>14 – </a:t>
            </a:r>
          </a:p>
          <a:p>
            <a:r>
              <a:rPr lang="en-GB" dirty="0" smtClean="0"/>
              <a:t>15 – </a:t>
            </a:r>
          </a:p>
          <a:p>
            <a:r>
              <a:rPr lang="en-GB" dirty="0" smtClean="0"/>
              <a:t>16 – </a:t>
            </a:r>
          </a:p>
          <a:p>
            <a:r>
              <a:rPr lang="en-GB" dirty="0" smtClean="0"/>
              <a:t>17 – </a:t>
            </a:r>
          </a:p>
          <a:p>
            <a:r>
              <a:rPr lang="en-GB" dirty="0" smtClean="0"/>
              <a:t>18 – </a:t>
            </a:r>
          </a:p>
          <a:p>
            <a:r>
              <a:rPr lang="en-GB" dirty="0" smtClean="0"/>
              <a:t>19 - </a:t>
            </a:r>
          </a:p>
          <a:p>
            <a:r>
              <a:rPr lang="en-GB" dirty="0" smtClean="0"/>
              <a:t>20 - 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14400" y="457200"/>
            <a:ext cx="35814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10 -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781800" y="533400"/>
            <a:ext cx="19812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3-10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5-10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7-10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9-10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900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Maths in German – </a:t>
            </a:r>
            <a:r>
              <a:rPr lang="en-GB" b="1" dirty="0" err="1" smtClean="0">
                <a:solidFill>
                  <a:srgbClr val="FF0000"/>
                </a:solidFill>
              </a:rPr>
              <a:t>Mathe</a:t>
            </a:r>
            <a:r>
              <a:rPr lang="en-GB" b="1" dirty="0" smtClean="0">
                <a:solidFill>
                  <a:srgbClr val="FF0000"/>
                </a:solidFill>
              </a:rPr>
              <a:t> auf Deutsch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is ...?</a:t>
            </a:r>
          </a:p>
          <a:p>
            <a:r>
              <a:rPr lang="en-GB" dirty="0" smtClean="0"/>
              <a:t>Add</a:t>
            </a:r>
          </a:p>
          <a:p>
            <a:r>
              <a:rPr lang="en-GB" dirty="0" smtClean="0"/>
              <a:t>Take away</a:t>
            </a:r>
          </a:p>
          <a:p>
            <a:r>
              <a:rPr lang="en-GB" dirty="0" smtClean="0"/>
              <a:t>Times</a:t>
            </a:r>
          </a:p>
          <a:p>
            <a:r>
              <a:rPr lang="en-GB" dirty="0" smtClean="0"/>
              <a:t>Divided by	</a:t>
            </a:r>
          </a:p>
          <a:p>
            <a:r>
              <a:rPr lang="en-GB" dirty="0" smtClean="0"/>
              <a:t>A half (of)</a:t>
            </a:r>
          </a:p>
          <a:p>
            <a:r>
              <a:rPr lang="en-GB" dirty="0" smtClean="0"/>
              <a:t>A third</a:t>
            </a:r>
          </a:p>
          <a:p>
            <a:r>
              <a:rPr lang="en-GB" dirty="0" smtClean="0"/>
              <a:t>A quarter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Was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r>
              <a:rPr lang="en-GB" b="1" dirty="0" smtClean="0">
                <a:solidFill>
                  <a:srgbClr val="FF0000"/>
                </a:solidFill>
              </a:rPr>
              <a:t> ...?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Plus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Minus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Mal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Geteilt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durch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Ein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Halb</a:t>
            </a:r>
            <a:r>
              <a:rPr lang="en-GB" b="1" dirty="0" smtClean="0">
                <a:solidFill>
                  <a:srgbClr val="FF0000"/>
                </a:solidFill>
              </a:rPr>
              <a:t> (von)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Ein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Drittel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Ein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Viertel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46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Wie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Spät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es</a:t>
            </a:r>
            <a:r>
              <a:rPr lang="en-GB" b="1" dirty="0" smtClean="0">
                <a:solidFill>
                  <a:srgbClr val="FF0000"/>
                </a:solidFill>
              </a:rPr>
              <a:t>? – </a:t>
            </a:r>
            <a:r>
              <a:rPr lang="en-GB" b="1" dirty="0" smtClean="0"/>
              <a:t>How late is it?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7544" y="5085184"/>
            <a:ext cx="4038600" cy="1329011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Es </a:t>
            </a:r>
            <a:r>
              <a:rPr lang="en-GB" sz="3200" b="1" dirty="0" err="1" smtClean="0">
                <a:solidFill>
                  <a:srgbClr val="FF0000"/>
                </a:solidFill>
              </a:rPr>
              <a:t>ist</a:t>
            </a:r>
            <a:r>
              <a:rPr lang="en-GB" sz="3200" b="1" dirty="0" smtClean="0">
                <a:solidFill>
                  <a:srgbClr val="FF0000"/>
                </a:solidFill>
              </a:rPr>
              <a:t> .... </a:t>
            </a:r>
            <a:r>
              <a:rPr lang="en-GB" sz="3200" b="1" dirty="0" err="1" smtClean="0">
                <a:solidFill>
                  <a:srgbClr val="FF0000"/>
                </a:solidFill>
              </a:rPr>
              <a:t>Uhr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smtClean="0">
                <a:solidFill>
                  <a:srgbClr val="FF0000"/>
                </a:solidFill>
              </a:rPr>
              <a:t>Es </a:t>
            </a:r>
            <a:r>
              <a:rPr lang="en-GB" sz="3200" b="1" dirty="0" err="1" smtClean="0">
                <a:solidFill>
                  <a:srgbClr val="FF0000"/>
                </a:solidFill>
              </a:rPr>
              <a:t>ist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halb</a:t>
            </a:r>
            <a:r>
              <a:rPr lang="en-GB" sz="3200" b="1" dirty="0" smtClean="0">
                <a:solidFill>
                  <a:srgbClr val="FF0000"/>
                </a:solidFill>
              </a:rPr>
              <a:t> .....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4008" y="5085184"/>
            <a:ext cx="4038600" cy="1329011"/>
          </a:xfrm>
        </p:spPr>
        <p:txBody>
          <a:bodyPr>
            <a:normAutofit/>
          </a:bodyPr>
          <a:lstStyle/>
          <a:p>
            <a:r>
              <a:rPr lang="en-GB" sz="3200" dirty="0" smtClean="0"/>
              <a:t>It is .... </a:t>
            </a:r>
            <a:r>
              <a:rPr lang="en-GB" sz="3200" dirty="0" err="1" smtClean="0"/>
              <a:t>O’Clock</a:t>
            </a:r>
            <a:endParaRPr lang="en-GB" sz="3200" dirty="0" smtClean="0"/>
          </a:p>
          <a:p>
            <a:r>
              <a:rPr lang="en-GB" sz="3200" dirty="0" smtClean="0"/>
              <a:t>It is half (to) ....</a:t>
            </a:r>
            <a:endParaRPr lang="en-GB" sz="3200" dirty="0"/>
          </a:p>
        </p:txBody>
      </p:sp>
      <p:pic>
        <p:nvPicPr>
          <p:cNvPr id="1026" name="Picture 2" descr="https://encrypted-tbn0.gstatic.com/images?q=tbn:ANd9GcR13--14p-IBUDuAYoXsnsDhYtkFRhgUYF31PFStIqIUQTGXVEOR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196752"/>
            <a:ext cx="6984776" cy="3888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851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6" name="Picture 8" descr="Coat of arms of Berlin.svg"/>
          <p:cNvPicPr>
            <a:picLocks noChangeAspect="1" noChangeArrowheads="1"/>
          </p:cNvPicPr>
          <p:nvPr/>
        </p:nvPicPr>
        <p:blipFill>
          <a:blip r:embed="rId2" cstate="print">
            <a:lum bright="85000"/>
          </a:blip>
          <a:srcRect/>
          <a:stretch>
            <a:fillRect/>
          </a:stretch>
        </p:blipFill>
        <p:spPr bwMode="auto">
          <a:xfrm>
            <a:off x="395536" y="1268760"/>
            <a:ext cx="8208912" cy="532859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Autofit/>
          </a:bodyPr>
          <a:lstStyle/>
          <a:p>
            <a:r>
              <a:rPr lang="en-GB" sz="3400" b="1" dirty="0" smtClean="0">
                <a:solidFill>
                  <a:srgbClr val="FF0000"/>
                </a:solidFill>
              </a:rPr>
              <a:t>Welches Tier bin </a:t>
            </a:r>
            <a:r>
              <a:rPr lang="en-GB" sz="3400" b="1" dirty="0" err="1" smtClean="0">
                <a:solidFill>
                  <a:srgbClr val="FF0000"/>
                </a:solidFill>
              </a:rPr>
              <a:t>ich</a:t>
            </a:r>
            <a:r>
              <a:rPr lang="en-GB" sz="3400" b="1" dirty="0" smtClean="0">
                <a:solidFill>
                  <a:srgbClr val="FF0000"/>
                </a:solidFill>
              </a:rPr>
              <a:t>? - </a:t>
            </a:r>
            <a:r>
              <a:rPr lang="en-GB" sz="3400" b="1" dirty="0" smtClean="0"/>
              <a:t>Which animal am I?</a:t>
            </a:r>
            <a:br>
              <a:rPr lang="en-GB" sz="3400" b="1" dirty="0" smtClean="0"/>
            </a:br>
            <a:r>
              <a:rPr lang="en-GB" sz="3400" b="1" dirty="0" err="1" smtClean="0">
                <a:solidFill>
                  <a:srgbClr val="FF0000"/>
                </a:solidFill>
              </a:rPr>
              <a:t>Wau</a:t>
            </a:r>
            <a:r>
              <a:rPr lang="en-GB" sz="3400" b="1" dirty="0" smtClean="0">
                <a:solidFill>
                  <a:srgbClr val="FF0000"/>
                </a:solidFill>
              </a:rPr>
              <a:t> X 4 </a:t>
            </a:r>
            <a:r>
              <a:rPr lang="en-GB" sz="3400" b="1" dirty="0" smtClean="0"/>
              <a:t>– Woof x 4</a:t>
            </a:r>
            <a:endParaRPr lang="en-GB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5184576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bin ...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Laut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Leise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Schnell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Langsam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Groß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Klein</a:t>
            </a:r>
          </a:p>
          <a:p>
            <a:r>
              <a:rPr lang="en-GB" b="1" u="sng" dirty="0" smtClean="0">
                <a:solidFill>
                  <a:srgbClr val="FF0000"/>
                </a:solidFill>
              </a:rPr>
              <a:t>Stark</a:t>
            </a:r>
          </a:p>
          <a:p>
            <a:r>
              <a:rPr lang="en-GB" b="1" u="sng" dirty="0" err="1" smtClean="0">
                <a:solidFill>
                  <a:srgbClr val="FF0000"/>
                </a:solidFill>
              </a:rPr>
              <a:t>Schüchtern</a:t>
            </a:r>
            <a:endParaRPr lang="en-GB" b="1" u="sng" dirty="0" smtClean="0">
              <a:solidFill>
                <a:srgbClr val="FF0000"/>
              </a:solidFill>
            </a:endParaRPr>
          </a:p>
          <a:p>
            <a:r>
              <a:rPr lang="en-GB" b="1" u="sng" dirty="0" smtClean="0">
                <a:solidFill>
                  <a:srgbClr val="FF0000"/>
                </a:solidFill>
              </a:rPr>
              <a:t>Wild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Normalerweise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habe</a:t>
            </a:r>
            <a:r>
              <a:rPr lang="en-GB" b="1" dirty="0" smtClean="0">
                <a:solidFill>
                  <a:srgbClr val="FF0000"/>
                </a:solidFill>
              </a:rPr>
              <a:t> ... (</a:t>
            </a:r>
            <a:r>
              <a:rPr lang="en-GB" b="1" dirty="0" err="1" smtClean="0">
                <a:solidFill>
                  <a:srgbClr val="FF0000"/>
                </a:solidFill>
              </a:rPr>
              <a:t>große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Ohren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Haare</a:t>
            </a:r>
            <a:r>
              <a:rPr lang="en-GB" b="1" dirty="0" smtClean="0">
                <a:solidFill>
                  <a:srgbClr val="FF0000"/>
                </a:solidFill>
              </a:rPr>
              <a:t>)/</a:t>
            </a:r>
            <a:r>
              <a:rPr lang="en-GB" b="1" dirty="0" err="1" smtClean="0">
                <a:solidFill>
                  <a:srgbClr val="FF0000"/>
                </a:solidFill>
              </a:rPr>
              <a:t>keine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Beine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5184576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 smtClean="0"/>
              <a:t>I am ...</a:t>
            </a:r>
          </a:p>
          <a:p>
            <a:r>
              <a:rPr lang="en-GB" b="1" dirty="0" smtClean="0"/>
              <a:t>Loud</a:t>
            </a:r>
          </a:p>
          <a:p>
            <a:r>
              <a:rPr lang="en-GB" b="1" dirty="0" smtClean="0"/>
              <a:t>Quiet</a:t>
            </a:r>
          </a:p>
          <a:p>
            <a:r>
              <a:rPr lang="en-GB" b="1" dirty="0" smtClean="0"/>
              <a:t>Fast/Quick</a:t>
            </a:r>
          </a:p>
          <a:p>
            <a:r>
              <a:rPr lang="en-GB" b="1" dirty="0" smtClean="0"/>
              <a:t>Slow</a:t>
            </a:r>
          </a:p>
          <a:p>
            <a:r>
              <a:rPr lang="en-GB" b="1" dirty="0" smtClean="0"/>
              <a:t>Big/Tall</a:t>
            </a:r>
          </a:p>
          <a:p>
            <a:r>
              <a:rPr lang="en-GB" b="1" dirty="0" smtClean="0"/>
              <a:t>Small/Short</a:t>
            </a:r>
          </a:p>
          <a:p>
            <a:r>
              <a:rPr lang="en-GB" b="1" u="sng" dirty="0" smtClean="0"/>
              <a:t>Strong</a:t>
            </a:r>
          </a:p>
          <a:p>
            <a:r>
              <a:rPr lang="en-GB" b="1" u="sng" dirty="0" smtClean="0"/>
              <a:t>Shy/Timid</a:t>
            </a:r>
          </a:p>
          <a:p>
            <a:r>
              <a:rPr lang="en-GB" b="1" u="sng" dirty="0" smtClean="0"/>
              <a:t>Fierce</a:t>
            </a:r>
          </a:p>
          <a:p>
            <a:r>
              <a:rPr lang="en-GB" b="1" dirty="0" smtClean="0"/>
              <a:t>Normally</a:t>
            </a:r>
          </a:p>
          <a:p>
            <a:r>
              <a:rPr lang="en-GB" b="1" dirty="0" smtClean="0"/>
              <a:t>I have ... big ears/</a:t>
            </a:r>
          </a:p>
          <a:p>
            <a:pPr>
              <a:buNone/>
            </a:pPr>
            <a:r>
              <a:rPr lang="en-GB" b="1" dirty="0" smtClean="0"/>
              <a:t>     no legs</a:t>
            </a:r>
            <a:endParaRPr lang="en-GB" b="1" dirty="0"/>
          </a:p>
        </p:txBody>
      </p:sp>
      <p:sp>
        <p:nvSpPr>
          <p:cNvPr id="53250" name="AutoShape 2" descr="data:image/jpeg;base64,/9j/4AAQSkZJRgABAQAAAQABAAD/2wCEAAkGBxQTEhEUEhQUFhUVGBwYFxgYGRoaGhwZFxgXGRgbHxoiHSggGB4lHx0WITEhJSorLi4vGCIzODMsNygtLisBCgoKDg0OGxAQGywmICQyLC8yNzQ3NzQvLSwsMDQtMCwsLC8sLCwsLCw0LDcwLCwsLCwsNCwwLCwsLCwvLC0sLP/AABEIASAArwMBEQACEQEDEQH/xAAcAAACAgMBAQAAAAAAAAAAAAAABgQFAwcIAgH/xABNEAACAQMCAgUGCQgJBAEFAQABAgMABBESIQUxBgcTIkEyUWFykbIUIzM1QnFzgaEVNFJigpKiswgkVWODlLHB0kNTwtF0JURUtNMW/8QAGwEBAAIDAQEAAAAAAAAAAAAAAAMEAQIFBgf/xABBEQACAQIDAwgHBQcEAwEAAAAAAQIDEQQhMRJBUQVhcYGRobHwExQiMsHR4QYVYqLiFiNCUmNy0jOCksI0svFT/9oADAMBAAIRAxEAPwDeNAFAFAFARuIXyQoZJWwox4EkknAAUAliTgAAEkmtZzjCLlJ2SMpNuyFybpDcMwaOOOOMfRlyzv8AejaYv4855DGK87X+0lGE7U4uS3vTs+ti7DAyavJ2Mq9MEjBN4qwDBIcP2kZ0gnTnSrayASBp3xgEnAro4HlbD4tuMbprc/gQVcNOnmxnrpkAUBU9IuNi1RG7OSUuxRVTGciKSQczyOjG2eYqKtXp0YbdR2RtGDk7RFq77ScEXMhdTziXuxeYgqO9IpHMOWB8wrxOL5fxNW6p+wubXt+Vjq08HTjm82eor2a3BaN5JEUZML9/UBuQjnvhjyGWK+GKnwP2grRnGFezjpfRrn4dPiaVsHFpuGo18F4kLiISqrKCzrpbGr4uR4znBI3Kk/fXsadSNSCnB3T0OZKLi7MnVuYMN7dJFHJLIdKRqzucE4VQWY4G52B5UAvzdKtRPwWNZUBx2rSaUONiU0qxcA5G+kbbE864+N5bw+GlsZylzadvyuWaWFnUV9EYrXpHNGT8IRZEJzqhUhkHmMZZjIB51Oo5wEqvhPtDQqy2aq2OG9db3dluckqYKcVeOYzW1wsiK6MGVgGVhuCDuCK9AUjLQBQBQBQCjB0iuWB7kAZWZG8s95GKN3dtsg4OdxvXn8Xy8sNVlSlTd1z9j03l2ng9uKkpGe06VESRxTxEF3CiVD8VhgQuSd1YvoTRvntFIJ72m3gOV6GLSSylw6r5c3ngRVsNOnzoZ66pXCgErpDCHvtRLYiij0gMwXWTchspnSSFYYJGRqry32kxUoxjRi8pJt9qt4HQwNNNuT3HyvIHSPEsYYEMAQQQQfMRg/hmsxk4u6DVxj6LXLPbJrJLxlo2Y827Nioc+GWAViByLEV9Owdf1ihCrxXfv7zgVYbE3EtqsmgrdKGJuYFJ2WORgPOxaNSfrUbf4teb+005KhCK0bz6ll49xewCW22Qq8WdQKAtOh7H+tLnKiUEeZS0aFl9vf8A8Svf8gTlLBR2tzaXR5djj4xJVXYYq7JVKDpjMezjiH/WcK5/u1Bdx6Q2kIfQ5PhXM5XxLw+ElJavJdf0J8NDbqJdZTgV86O2faAkdDYRHcXSgthkjcBmZhqaS4MmkE4QZZTgYHer3f2fxUq2HcZu7i0l0WVvBnIxlNRndb/Ebq7pUCgFIdLmm/N4sKM5klzpI1HszGB8oGTD6sgAOo3OoLxsdy3Qwz2Y+1LO6W62Wfn4XtUcJOpm8kfJOkF3mNEjgLyNpXJfBIVnOR9EaVbfPPA8a15P5ZWMq+jjBrK7d9O4zWwvoo7TZj4vD2d3IPCdRKu/0k0xygDwAHYH0lzXL+0uGtOFdb8n0rNeeYnwM8nAj3EIdWVs4YYOCQfrBG4I5gjcGvM06kqc1ODs1mi/KKkrMaej920lvE8hy+CrHGNTIShYDwDEZx6a+oUKnpKUZ8Un2q5wJx2ZNcCZd3Cxo8jnCIpZjucKoJJwNzsDUpqI/H+LW6ziVZoykoVGBYKyupOk6TuQwOk/olF2wSR5nlzCrFRVWg1JxWaTvlx6i/hKno3szVk/E9XM4jR3bZUBZj5goyfwrx8IOclGOryOk2krswcW4gtvE8j5OnYKu7Ox2VFHizHAA9NSUKMq1RQj9Et7fMt5ic1FXYWfGLi3t48iKJVcPKXOtm1yB5RnIWEZZgN3CrjfbI9dheWKKqU8LQi3HKN3l12793Qc2phpNOpN56jpxm57O3nkVlBWNipJAGrSdO5254r0l0s2URG4nNdSRROjpK8YDJ2qdlI2QNSsy4VdQ5qUxqCnbTXia3LKxMXQxUFbjHc1vWt+p6HVjhfRvbpvtMR40GtZ54wdUSOWjcYZJI0LFHHgeXLmCCCQQa5HqrjXjSnpJrNaNN2uvPMyz6S8HJbjNxjifYhVRTJNJkRRjYsRzJP0UXILMeXpJAOmHoelbcnaK1fD5t7l8LszOeystWfI7m5t7ZvjVVvLYxx5LOSM6nfVlc7ZCrpQDGnTmvR4Tlv95Tw9GCjC6Wbztve5XfXnxKVTC+y5yd2P93eKkTykrpVC+SwC4AznUdgPTXrTmmv+KcXuWtoZJEWdotMuqIFHYaSrDsiSHyjPyYd4KQpxivJ1uVaONhLDVlsN6PVJrS/Dg9Toxw8qTVSOfyJC8QjMPbqwMWjtNQ5aQNWfZXmHRmqnomvava3OX9tbO1uJDOACSQABkk7AAcyfNUaTbsja556N8ctl7a5eeMKVCoAdTaELMzkLkjUT5PMBATjUQPd8jYaODpbNWSU5NXV81wXT87HIxM3VleKyQ9V3CoUnS2YiAIpI7ZxGWGxCkEvgjcEqGUEbgsCOVUuUcRLD4WdSOqWXXlfqvcloQU6iiyjUYAA2A5Cvmjd9TukzoxDruZZPCFREN/pyaZJMjzhBDg/3jV7T7N4bZoyrP+J2XQvr4HLx07yUeBN6Yw/FJMOcDh2+zbKSZP6Kq3af4Yrp8q4b1jCTgtVmulZ9+nWV8PPYqJitx7iBhiyg1SuRHCn6UjbL+yN2Y+CqTXgcLRVWftZRWbfBL4vRc7R2ak9lZa7jyLGQRQgu0jwdmYwWZY1MZQjCjOT3T3n1MckE4Y111y9VliIt+zTT0XDg+PhzFb1OKg98hm4pxlJbCV1Q9/4ho32KvKyw6XAPIFwTpO67qcEGvXSxdNYd4iLvG1+nzoc30T29h6lKbYNH2cuJQVCvrCnXtgllxp354xivmvpGp7cPZzurbuh6nd2bqzKV7VEQ2cUuoTalCu2vsotHeCjIZh4AMdtXPC6TdVSUpesTjbZtorbUr5X3Lnss7cXchcUlsJ69yMsk6iYC4VpJIQHjaOOVhiXWuSi6grjQw1HwO2MkVooSdJuk7Rlk02lpZ6u2WenbeyZltbXtbviXMUmoAgEZ84IP3g7iqUlZ2Jk7mAuRbwQgfFx3hTHgEEEk8Y9ARzGFHhoUeFeyrV6lTkXbbzaSfQpbPfvOXGCWKt50uZ5SQDpAJ8ATj8cHFeNik3mdR8xTcQbU6C6QLBpfV3tUZc6QvabAadOvGruk899NXqStF+gd55bs7Z+7m8720z4ZXIZa+3p518/A98OkkHadkmuLX8UXcju6V1BcqSU16sE/d3dNa1owdtt2lbOy3565rO1r9+dzMW87aefP0LhCcDOx8fHf6/GqbtfIlI0blreyhYd0SXDAeGm3nZIVx5lDIw9Manwr2XKWIqR5Kpu+clFPoav32zOXQgniHzX8TLcTBBqIYj9VWY+xQSa8dCDk7K3Xl4nTbsUaRLL28FuDEjqXl1xyAkz61IRHK6M6WJOMZOwySRfcpU9irV9prJWa/hs82r31st/UkiFJSvGOX1Mjwx3WEuHUmJmWSFWHZuykaWZfKIxhtBJGW31YBrVSnhvapL3krStmlvSenNdZ8LXsZsp5S3bvPgWd/al4mjUhcjHLu42ypH6LDKnGDgnBBwagwtdUa8aslezv589JvUhtQcUMd30iAtoJUVjJcoGiTbILIGyx5BVyMn6gMkgH6PicXSw9L0tR5ePQcSFOU5bK1E2fh0qWvZ27kMoVhGzs0ZkjKsME7pll5rgHJLA5NeMpcs1JOVKu9qnK650nvXRwz4I6csKlaUMmiZYcTjlgWcHSmks2rYppzrVh4MpBBHnBrlVcPOnVdLV+N9GuZ7izGalHaG7oxaGO2j1gh3zI4PMNIdRX06chB6FFfSsNQVCjGktyt831nCqT25OXE89K7kx2spCq2rTGdQyoErrGzEeIUMWI25cxzrOIqulSlUSu0m+wxCO1JJ7xHPaQyRR5e4JViNfZB00aV1agFGk6sHYtkjwJx869irCU8oZrS9ne7ta7zyy0VufXt5xaWpZ2zOV+MVVbPJWLjHhuVXf7vbVWain7DbXOrfF+JIr7z1BaNKt/GgyQIJ1HLVLG7sFz4ZEMK/VXsORKbr8nTpPe5Jc10vizmYqWxXUug+RyLIgI7yuORHMHYgg8vEEH0g15CcJ0puMsmn2NHTTUldaETiUUEcLNIFSOMayy5UrpB3UrhgcZHd3OSPHFSUZVp1FGGcnlxvfjfLt6TWSio3eh9smhSR4VJ7TAkYMWZmByNWpiSwGMc+7sNhilSNWdNVZL2dFbRW3Zaa35xFxT2VqSp5wuNmLMdKqoLMzYJwAOewJ8wAJOACaYbC1cTPYpK78Od8wqVIwV5FzBwBmsjE5CzO3a6huEl160G2NarhUPLUqnlmvodPBQjhVhnmrWfxfbmjiyqt1PSIpUkYM0cqGORQGZTuuCWAZXGzqdJ8xAxqCk4rwmP5NrYOSU8072fG3Nqtflc69GvGqsiK3EsvAIlLxyOVaUeQMRyONLcpDlcd3IHiQSAT5NrQw8q9VbKVrX1bb4cLZ+A9PFzUI5ny04nkHtlMXxjohbyH0yMi6W5ajjyDhvRggnNfk2tCnGtBbUGk7rdlmnws9+ghXi5OLyZL0yyOYoFzJgZdh8XGG1YZjtrPdPcXc7Z0g6hNyZyTUxjU3lC+b35bkuvXTwNa+IjTy3l1xngxS3txACxtsALnLPHp0OMnm3J/1igG2c17HlLBes4Z0o5NZrpXmxzKFXYqbT6ynt5lcalORuORBBBwQQd1IIIIO4Ir53WozozcKis0dqMlJXRW8RuLctLrdg1vGXkZGdSiEEkEoQTspOjc7A45VYo066jHZWU3ZXSzfNfp16uJHKUG3fcTI7GLQqhEZOYyAwOd85Ockkk58Sc1A61Tabu0+zz0G+zG1jJdzFVyo1OTpRf0nbZV+88z4DJOwNb4TDSxNaNKO/uW99RipNQi5My3dp2UsMPNYLSJEY892dX9vZxE/dXpvtO2oUorT2u61vEo4DNyfR8TDdPIMdmitv3gzlNvR3WyfQcfXXlYKD99tdV/ividB33FVHG0/bZYwKj6THiIg7K5Muzag2eSsuVO5BO16FVYadOaSm8mm77nZJaaW3p56ZawuO2mr2NjcHuzNbwSsulpI0crv3S6hiNwDtnG9fRVmjiEqSMMCrAFSCCCMgg7EEeIrINe8UijtLuSOOFsTdmw7NM6R2coChQMsB2Mh0rk5k2HeryvLPJ061eKo291u2l2nnbdfNdh0MLXUYva4ny64oirIQQXVGcRk6XOkZxpI1DwHLxrz65OxCqRhODjtNK7WWbsXXWhstp3sOXAOFmBG1MGkkbW5GcZwFCqDyUKFHpOTgEmvoODwsMLRVKG7vfE41Wo6ktpkDj3ARh5rdWE2dbIrYWXHlDSToDsM4bbJ06jgVW5Q5NpYuDult2yfz5u3mN6NeVNrgVXE+CFLSaW4bVMyFY4x8lHLL3Ix55GDMo1tttlQtRYXk/D8nU3V1kk22/hw8ec2qVp15bO5lfw27gedu1jV4dfweXWoIEiHVDIM8lDPImRvqcbjSa5PIVX0MvV6ulRbS6eHS18OKLGLjtLbjuyG2y6OJFOJUeTSqsBGxLgMxGXDNlhtldOcANsBXo6WCoUqjqU4pNq2Xy0KUqs5R2Wy6q0RlfxPgsM7xPKuoxk4H0SGxlWHJlyFbB8VBrSUIyacle2a5mZTa0E/pPxQySFocd3Nvb58lpXIMsmM95ECeg4ikxkMM+Y5cxUKtRYf+GHtSt3Lpzt0tcC/habjHb3vJefOhJ6J8RUsUkUdndb6WwwWdR2csLb43C8htqjkycsM2eQsSlF4WTzjmueLzy7b9D5jTF07tVFv16Rp4RwmO2VliBAZi5ySdzgAeqqhVA8AoFd6FOMFaKsvmU3JvUnVuYKF+jMRlmllZmRm1iMtpjU6QHJwRrBOWIfIBPLxqq8Dh5VXWlBOTtrnoSKrNR2U8hL4hdIzSJDGqfCI3S2VVCqI4VYx5A2GtnkkA2OGwRlTXmeUcX6TFqrF+xRcevPO3Zbs4l+jT2abi9ZXGK64T8UtxY5dHUSC3yAGVhq+LJx2bYIOknRtgBclq63KPI1HFJzh7M+O59PzWfSVqGKlTyehb8E4AsWmSTvz6e85JKqT5QjU7INyMgAkAZJq/hMFRwsbU42e97354aENSrKo/aZH6X2R7M3Kbvbo5K74dMBmTbk2VUqcHGCPpGo+UcBHG0thuzWafP8jajWdKVyha/jyyhtbLzWMGRx4+QgLZ9GK8DRwGJrK8Kba6Mu3Q7Eq0I6tH3o1aRXdzI8sA+JQoVkUHJMzqpI3B0mFyAeXaemvWch4GVD0iqWbTXPZ2u7c+aTfMc7F1VO2z5Q/V6EpBQCX1gDTJZuWKq5aHWuMrJ3ZYJN8jutG/MEd/fbNcnldThTjXp+9B36Vo11lnDWcnB6MsbLisVwEhu0jEwZSqsO47IdSvETzIIzpzqXHiMM1nA8oUcXDapvPet6+nP/8ACOrRlTdmMdXSIj319HCuuV1Rc4yxxknkB5yeQA3NYbUVd6BK4k8c4w0pEpRhHGfiIjs8kjd1XYfRJyQqnyQxZ8HaPyPK3KccU/VqL9n+J7svgted6c/Sw9B0/bnruRWvYmFFbT2vc0XChc9oGLMzhNyxDNIdA5iRhgnSK4aq+lk43tnePNuSvuySV9zS0V2W9nZV9eJecI41JEi6f6zBjKEOO1C+ADk6ZhyA1FSMbs1eiwf2g2P3eLTTW/5r5dhSq4O/tU3kWx6Upj5G41fo6Uz9WrXo/irq/fWBtf0i7H8iv6rV/lKbjXHZJEPaEW8HIgNmV84AXUuyEnI0pqZsjDDkeVi+X3U/d4SLu973c6XxenDeWKeD2faqMoobhhL8hISsY7ONDEBHGSRuGkXvtpGwyFAAH0s+flBOn76zebd831J5K/S3d8LXE3taHkzZebVDKEIVpozpLKTnTKnZuxz3RkDcFVZd853inBQlCa2lfZautNzulxyemqeVrYebaay3jLwzpDKirkC6iIykiMokIOMZyRHJ498Mu2Nick+hwv2hh7mKi4yWrtl1rVd/UUqmCetN3RZv0pTG0Nwx/RCoD7WcL+NdF8tYFK/pO5/Ih9Vq8Ci47xVpUJuMRwbfFKS7SHOyuQMvnYdkgOTsS4OK4mN5cniP3OFTV9W9beCXFt6cC1Swih7VTz8yre0kKtOV+P1K6psSqpkCLOcairSgnJAaU7kAVw1UgpKkn7Oab4t/xcbJpdSWVy3su21v85FzwHjXYD6T2sh1qyglombdsr5RjJyeRZGJyNJ+L9JyRytGC9WxLs45J7rcG+bc9Gu+jicO37cNGONrcpIqvG6ujDKspDKR5wRsa9OUDIyggg8jsaAVb/i8aR/BrHQoUaDIgHZQqMghT5LSDfCjIUjLeCty+UeVKeEjbWe5fF8F3vdxVihh5VHfcHV0oNvLKoIR5WWIHmI4QsK+ndkdt9+/UnJlJ08NHad5SvJ9L82NcRK83bRZIa66BCFAUPTW3D2pJVWCOjENuNBYJLkeI7JpKp8oU3PC1EtbXXSs13olou1RedchSe3dFMbJ8JhO2GIMgG2FYNtMo33J1YA8snNfPlOM5baexLu6VbOL5rW/tWR2WmlbVee3zqRjxW1Ddn8Imibwj7a5hP3R6l2+oV0oYrlWMLxk2uOUu/MgdPDt5r4Hp76NTqignmlxgNoctg/38uMjz4Y/VVWpLEYj/Xqq3PK/5VfwRvHYh7ke74n22MzOJJIHLjOgFoxGmeenDlmbGxcgHHIKCQYp+ijHYhNW35O76ckrcyfS3ZM2W03dom9pcf8AbhUeftXJ9nZD/WoNmh/NLsX+XwN7z4Lz1FTeRlWLi7t7dictgZBPiSrShCT+lpz6at05KSUXTlNed6jfqvbmIpK2e0l56TKnEARj4fAT50WPPs1sPwrV0Wnf0Muu/wAkbKV/4kRra01SjRcySMo1SSsI8qrZAVO4BGWwd0A2Q53xUs6mzT9qmknkkr5vi887c+95bzVRu8mE8phR7qCFOxihkY6nKvKMK+vOhidkOC5ydZJxjfEYqrJUKs3tSlFZK6jqrarjnbJW37sNuK24rJJ9ZIa2Ikd7mNV7RxoliclojpRAurQrKCVzncEuQwxzjVROCjRk3ZZpr3s272u1lfpyus9NrZ3kte4irblJHD3UkMgOolVjCSK2cOV0FcnBUnGrKnfBFSuanBONNSjpm3dNbr3vzrdZ8bmLWecrPxJU/ERjA4hbofOyx59naAfhUcaDvd0JPt+TMuf4kFhEdQf4RbzvjAc5yM89OJGVM+OlRnxrFWSts7Eorh88k31tiK33TLLtbjO8UJHnErZ9hix+NVtmh/M+xf5fAkvPgu36ECR5o2ZoreTDHU6aotBJ5sp16kY8z3SGPmJLVYSpVIqM5rLR2d+h5Wa67rnSSNPaTukeo7yEks0dxbu27kJLE37Usfdb981NSq4uhlRq3XNJP8rz7jWUac/ej3fExpxG1lLRiWW5PJozJPcL9TKzMi/tYqetieU3G9SbiuqPhZvquaRp0E/ZV+8kywNIvxyiKBRkxZBLKoziQjuhR4opIOBliCVPOjONOX7t7U3v4dF8787tbcr2ZPZyWeS86jz0atylrbhhhygZx/eP35P4i1fSaVNU4RgtyS7MjhSltNviWdSGAoCt6S2zSWlzGgLM8bLpGMsGBBUE7AkZAJ2yRmtKik4NR1s7dJmNrq5ryOBZBkW8situDcSZQ5/UZ3K/VoFfO5udGTjKai1k1FZq3Okk/wDkztRtJXSunx8/AmQW8wUBBbQj9FVaQfdgx/6VBKdJu8tqXWl/l4m6UrZWXnqMpspCctcSekKsar+KFh+9WnpYLSC67/NLuM7L4kThtirqTI0zMHkQ5mlwQkjqp0hgu6gHl41NWrOErRStZPRb0nra+vOawinm7kr8jW+cmCInzlFJ9pGah9ar2spvtNvRw4EkWqgFVVVBGNgBz2qP0kr3bNrIwcHn1W9u521RId/SgNb4iFq04rc34mtN3imVt2wKXfJhJcQxHxGhxbRuv1EM/wC8atU1aVPc1GT61tNPuRHLR9K+BK6WfmN9/wDHm/lNUWA/8ql/dHxRvW/05dDLK4hV1dGGVcFWHnDDBHsqtCbhJSjqszdq6sym4dcljYyOd5LZi3hkn4O3+7e01crU1FVYRWk1/wBkRQd9lvh8idxl/ivWkiX9+aNf96gw6/edCk+yLZvUeXZ4kma1RvKRW+tQf9RUcak4+62jZpPUirwa3HkwxKfOqhT7VwakeKrPWbfS7+Jr6OO5Ea7sQjwCN5l1yEN8bIwCiORvJZio3VRy8amp1XKMnJRyXBa3S1ST3mso2atclCzlGdNw59EiRsB+6qH8ah9LTesF1N/Ftdxtsy4mC5tZXXEkdrP6wZB7CJakhUpxd4SlHoz/AMTDjJrNJ+esg3tmCrJ8HuF1gxqIpBoZn7oUIJAN84yyADmSBmrmDVWtWiqcoyle+azyzvdr/sRVNmMW5JpefOhtaANpXXgtgascs43x6M19BOMe6AKAKA13LciKa5hCyuySue6hxiU9soDkBNhIBjVtivCct4RxxkpXSUrPXqeWuq4HXwlS9NLgYLziUqRtIIMBAWYSyKpCjcnuCQbDJ5+Fc2nQpymobevBX8dknlOSV7ee8zmO4J8uFR4gRs5+5taj+Go70Fuk+tLus/Ez7fFGOLhbAsfhE3ebUVAiC5wBt8WWHLPPxNbSxEWkthZZb/nbuMKD4swcQ4eAYWMk+O0Ab46UAhgygEKwHlFTy8Kko121JbMdMvZW7PeuFzEoaO77SWeEwnyo1b18v72ah9ZqrSVujLwN9iPA+RcEtl8m3gH1RIP9qzLF15azl2swqcFokV1xGFWcKAALy3wAMDy7TwqxFtyi3/JPwmRyVk+lfAl9LPzG9/8AjzfymqLAf+VS/uj4o3rf6cuhlt41UJBc4TCrpw4OqsPgp2YAjybfwNdGvKUZVnF29v4yIIJNRvw+RZPwO2O5t4CfTEn/AKqssXXWlSXa/mSeihwR7HCYfBNPqFk90ises1d7v05+JnYiQ+E2AMSt2k+WLMCZpG7rOxQYZiNlIH3VNiKzU3HZjlZaJZ2z0S3mkIZXuzOeGPrV/hEpKggB1iKjVjPJFJ5efxNR+sQ2XHYWfC98ultdxnYd73PlzLPEkkjNA6opY9149lBJ31P5vNWYRo1JKCUk3lqnr1R8Q3KKu7ee09reTAAvbkk8xHIjY+9+zPsFaulSb9mfamvDaM7Ut689xK4NOJry3TEimPXMQyMoIVeyxqI0tvKp2J8mvQfZ3CtV5VXZpK2TWr71knqU8bU9lRHyvYHMCgCgCgErpLMsN2SzACWJSqgEsWjZ1c4GSe6Yhy+ia8r9pMNKbp1Irin4r4nQwM7JplXcXgkRlWGd1YFSNHZ7EYO0pSvNwpOEk3OKaz1v/wCu0XnK6yT89IW0l1ojBii1aQHLSnysDJAEZyM58RSccPtO0nbdlu62vAJzssjxdXTpvJcWsQ8dSnI/aMoH8NZhThPKFOUn0/BRfiYcmtWl56SquuL2r4VuIhsFW0xGFt0YOpwEZtiAedW4YbEQzVC2qz2t6txSI5Tg/wCPwMn5Xt2+nfSerDcj8UjUeytfVqy3U10uPxkzO3F8X1P5HxLmI7rBxJvrNyPweQVl06m+dJf8fhFmE47lLvI/wiXTIqWV3gzxSrnsvJjaBmyTNnJ0Nj6xy8JNintKUq0Pdkt+rUuEecxeVrKL1XDm5yTxu+nmtriJLG5DSxOilmtwAXQqM/HZxk1FhqNGlWhUlWjZNP8Ai3O/8pvUlKUWlF59HzJ35bl//Buvbb//AN6g9Up//tD83+Jt6SX8r7vmU1tNIFtFksrzEMPZsVMY72IhkFZskd1vaNvNdnGDlUlCrD2pXzvpnxjzkSbsk4vJed5Ka6iHlQ8TX6vhTfgkhFRKnUek6T/4fFIztR3qXeffyxbjbtb2L14Z9vvkiYe2seq1n/DB9Dj8JIztx4tdT+KPFjxe1jVY4+IxgIAqrKYRgKAAPJRuWOZzW1XDYicnOVB555bXzaMRnBKyn4FtbTStuk1tKPDSrL/EJH/0qnOFOOUoSj0/LZXiSpyejTPHEPhDRshhQ6sAhJc5QsNY7yIMldQAzzxvW1L0MZqSm8uK37tG95iW21axI/KYGNcU6Z8OzL+0x6wPbUXq7fuyi+u3/tY227ap+egueh0iyTXEisGVVjjHnDZd3+rIMX7tex+zuHdPDylJZt9yX1ZzMbPamktw2V6AphQBQFP0u458Cs57rR2nZKG0atOcsF8rBxz81Aa34xxXjNwyz23CRGzxqpLzpKCilmjIAKaT3355zkbbVz8fybSxuz6Rv2b6c/U+BNRrypX2d5WfB+Ot8rZ3PpEU9rGv4xs4/eqh9wUY+5s9ab/7pdxN65J6389Qfke+PynBriX7XiJcfuk6fwp9z1l7tVR6IJd97949Zjvi31skWvD7yPePo7Ep84mtwfbozUc+RMRP3sTJ9T/yMrFQWkF56ixW+4qNhwZgPRdRD/xqs/sw3rV/L+ok9f8Aw9/0Pv5Q4t/Yz/5qL/jT9l/6v5f1D1/8Pf8AQPyhxb+xn/zUX/Gn7L/1fy/qH3h+Hv8AoH5Q4t/Yz/5qL/jT9l/6v5f1D7w/D3/QPyhxb+xn/wA1F/xp+y/9X8v6h94fh7/oH5Q4t/Yz/wCai/40/Zf+r+X9Q+8Pw9/0D8ocW/sZ/wDNRf8AGn7L/wBX8v6h94fh7/oH5Q4t/Yz/AOai/wCNP2X/AKv5f1D7w/D3/QPyhxb+x3/zUX/Gn7L/ANX8v6h6/wDh7/oeZLzirDDcFYj03MR/8ayvsy1pW/L+ox6/+Hv+hW3HC7tzl+jsRPn7a3z7Qmasw5FxMMo4mXY/8jR4qD1gvPUYfyTxAfJ8Juovs+IkD90kr92K3+5qr9+pGXTTXje/eY9Zjui11sOy4+vydpMfRNLbSD+FI2/Gn3BQl79v9qa8ZSXcPXJrTv8A/iLC16U8T4fFcXV5wrOyB5FuERQiMwQaMO2dUjb58RsMV08DgaeDpunTbabvn5XAgq1XUldm3rWXWiNjGpQ2PNkZq4RGWgCgFDrc+Z7/AOzHvpQDHwb83t/sk90UBMoAoAoAoAoAoAoAoCFxfi8FrGZLiVIkH0nIGT5h+kfQN6AQL/rx4ZG2EFzMP0o4wB/Gyn8KA8WfXnw12wy3UY/SeNSP4HY/hQF5ddanCkWNjdqwfcBFdmA28pQuU58mwaAZuD8Whuokmt5Fkjfky/iCDupHiDgigJtAFAFAJfXJ8zX3qp/OjoBr4Z8jD6i+6KAk0AUAodbnzPf/AGY99KAY+Dfm9v8AZJ7ooCZQBQBQBQBQBQBQHJ/EusDi8ckkUl5MHjZkYDSMMpKsNgPEGgInBXk4pf28d/dPoJOuSR86I0VncKW2TIUgeGTnBoC54x0Xs7u0mvOEdqvwc/1i2lILqm+JVOTlcAkgk8jyxuBr6gHXgvTlLKyEVnbRrdPqE1zIFkbST3QgIwu2Mg5G3Ik5AG0v6OXDZo7O4mckRTSDsl+zDLI4+s4X/DoDblAFAFAJfXJ8zX3qp/OjoBr4Z8jD6i+6KAk0AUAodbnzPf8A2Y99KAY+Dfm9v9knuigJlAVXSHjkdpHrkOBud9thjUQTsSoOrSSMhTjlUVSooLz56i1hcM6zedktebp4J6X0WVzV0HXTELqMSMxiziQomUAIwSPpEBhqBAJ0uQckA1HT9M2nK1i1X9RjTcKd3Lc+vf0rJ5apNZNo3FbzrIiujBkcBlZTkFWGQQfEEb5qycsyUAUBVdIeJm3WGQ/JdqFmOM6UZWAb7n0VDWqejSk9L5lzBYZYhyh/Fa8edprLsuJXTTq8tOKS9vHszICZoWTDFMjSyk4ZmBTB28g5IwA0kZKSumVqlOdOWzNNPnNWdLuqS5tI3miJmjj1M4KFHVFz3+ZRhjBIDahnddmxsaCBaXckRLRO6MQQSjFTg8xkHl6KAwUAUB0t/R6vC/Cyh/6U7ov1FUk/1dqA2bQBQBQCX1yfM196qfzo6Aa+GfIw+ovuigJNAFAKHW58z3/2Y99KAY+Dfm9v9knuigJlAJvW10bN9w6aNM9pF8dGB9Jow3cPnypYD04PhSxlSaTS3nJ1DB0j/R742ZuHyQM2WtpML5xHINSZ/a7QD0ADwoDaVAFAeZIwwKsAQRggjIIPMEeNYavkzMZOLutRJ6T8O4bZ6JJNEDSEhT2zx5CjLYAYY8BtsCwqv6pSvdKx0lyvi9nZcrrnSfihZn6acJXY3kw2U9ya7c944YeSUyo3wc6uW1begjub7WafeVR+9GD/ANsfkc/3QUO4QkoGOknmVzsfZipznmKgCgOj/wCjnERw2YkeVcuR6QI4Rn2gj7qA2pQBQBQCX1yfM196qfzo6Aa+GfIw+ovuigJNAFAKHW58z3/2Y99KAY+Dfm9v9knuigJlAFAcf9YnBPgfEbuADCCQtGAMDs5O+gH1AhfrU0BN6sump4XdGQqXhkGiZF8rAOVZc7alOdjzBI2zkAdN9HelNpfLqtZ0k2yVBw6+sh7y+PMUBcUAUBA4xwa3ukEdzDHKgOQHUHB5ZHiDz3FAaV62LXgllDLDbwRm8bYBHc9lvuzd7AOOS89xtigNK0AUAUB2H0C4B8BsLa3+kiZk+0cln+sBiQPQBQDBQBQBQCX1yfM196qfzo6Aa+GfIw+ovuigJNAFAKHW58z3/wBmPfSgGPg35vb/AGSe6KAmUAUBq7rv6BtewrdW6lriBSGQc5IueAPFlOSB45I3OBQHNtAe4ZWRgyMVYHIIJBB84I5UA58D61uJ22ALgzKPozjtP4j3/wCKgNqdAOt972XsZ7UJpQySzI+I0RBlncN5Cjz6jzoBO6xuuKW4Z4LBmhgGxlG0kg848Y1P7x8cZK0BqagCgCgCgO1eBcRFxbW868po0kx5tahsfdnFATqAKAKAS+uT5mvvVT+dHQDXwz5GH1F90UBJoAoBQ63Pme/+zHvpQDHwb83t/sk90UBMoAoAoDVfWd1SJeF7my0x3J7zpySU+J/Uc+fkTzxktQHPXEuHy28jxTxtHIhwysMEf+x4g8jQEWgHviz/AAHg9rAm0vEc3FwdtXYodMEfLyWOX+sEcjQCJQBQBQBQBQHXHVXGy8J4eG59kD9zElfwIoBroAoAoBL65Pma+9VP50dANfDPkYfUX3RQEmgCgFDrc+Z7/wCzHvpQDHwb83t/sk90UBMoCs41xpLcd7JbBbSOZRSNZXOAxUHUVznFRVa0aazLeFwc8Q/Z00vzvRPer6J2tcgdEelcV72qK8ZlhYq4RsgjPddfEKfMeR2+tSm5xu19edDGUIUZ2hK6t1p70+dDFUpUKDpd0OteIx6LmPLAdyRdpEz+i3m9ByPRQHPPTrqqu+H65EHwi2G/aIO8oG/xic18e8MjbcjOKA89aFjLmyYI5ihsLWMyaToBKEgFsYBJJOKAQ6AKAKAKAk8NsmnlihjxrldY1zy1OwUfiRQHaXDrNYYook2SJFRfVRQo/AUBIoAoAoBL65Pma+9VP50dANfDPkYfUX3RQEmgCgFDrc+Z7/7Me+lAMfBvze3+yT3RQEs0BzT1t9LpWuJrVcx6W+OAJwZAGRjH4qjrpJHiTvnma1OltPan2c+l+s6mJxShBUqLytrvadnsv+17+rJZCV0V6QS2NzFcwnvId1zs6Hykb0EezYjcCrJyzrzgHGI7u3huITlJV1Dzg8mU+lTkH0g0BOkkCgsxAAGSScAAcyT4UBrHpj102ltqS0HwqUbZU4iB9f6f7Ox84oDR3SnpreX5/rEp7MeTEndiXHLCDnjznJ9NALtAFAFAFAbK6geDibifasO7bRtJ6NbYRR7GY/s0B0zQBQBQBQCX1yfM196qfzo6Aa+GfIw+ovuigJNAFAKHW58z3/2Y99KAY+Dfm9v9knuigJlAaT6+egRcHiNupJUAXKgc1Gwlx6BgN6ADthjQGiKAcuhXWVecNieGARPG7atMqs2lsYJXS64ztkHPL68gQOlPTe9vz/WZmKeES92MebujmfS2T6aAXKAKAKAKAKAKA2v/AEdOIBOITRHHx0Jx6WjZTj90ufuoDoygCgCgCgEvrk+Zr71U/nR0A18M+Rh9RfdFASaAKAUOtz5nv/sx76UAx8G/N7f7JPdFATKA+EZ50BovrJ6mW1PccMUEHdrbYYPiYyTjHjoPLwzkKANL3do8TskqPG681dSrD6wdxQGGgM1rbPIwWNGdjyVQWPsG9ANvCeq/iMymR4RbxKCzSXLCJVVdyWB74AGTnTjagKbpPwmC2dEgu0ujj4wxoyorZ8lWO0gxvqFAUtAFAFAXnQji/wAEv7OfOAkq6j+ox0yfwFqA7HoAoAoAoBL65Pma+9VP50dANfDPkYfUX3RQEmgCgFDrc+Z7/wCzHvpQDHwb83t/sk90UBMoAoAoCLf8NhnGmeKKVfNIiuPYQaAro+iFgpBWxswRyIgiB9umgLeC3RBhFVR5lAA9goD7PEHVlYZVgVI84IwRQHGfSfgzWd3cWz5zE5UE+K80b9pSrffQFXQBQBQBQHafR+97e1tZv+7DG/76K3+9AWFAFAFAJfXJ8zX3qp/OjoBr4Z8jD6i+6KAk0AUAodbnzPf/AGY99KAY+Dfm9v8AZJ7ooCZQBQBQBQBQBQBQGmet/g1nxGZUtJ4jxKJD8UD8qi7mPV5IlXchc5xnIxggDQssZVmVgVZSQQRggjYgjwI81AeKAKAKA6s6mOJ9vwi13BaINC3o7NjpH7hQ/fQDvQBQBQCX1yfM196qfzo6Aa+GfIw+ovuigJNAFAKHW58z3/2Y99KAY+Dfm9v9knuigJlAFAFAFAFAReKcRit4pJp3WOOMZZm5Af6kk4AA3JIA3oDnPrD63Li8LRWhaC25bHEsg/WYeSD+iPTknkANawysrKykqykFWBwQQcggjcEHxoDLcyySs8shd2Jy7sSxJPiWPifTQEegCgCgNt/0fulgguJLKVsJckNETyEw20/trgfWijxoDoigCgCgEvrk+Zr71U/nR0A18M+Rh9RfdFASaAKAUOtz5nv/ALMe+lAMfBvze3+yT3RQEygCgCgCgCgOaOu3pu15dNaxN/VrZiu3J5RkMx84G6j7z9KgNZ0AUA99Fzr4HxtMbxvaye2UqfYBQCJQBQBQGyeovo0t1e9sZNJtCkoXTnXksMZyNOCBvvQHTVAFAFAJfXJ8zX3qp/OjoBr4Z8jD6i+6KAk0AUApdbC54Rf/AGefYymgL/gTZtrY+eKM/wAAoCdQBQBQBQFJ014obWwvJ1OGjhcof1yMJ/ERQHG9AFAFAPnVOe1biNlkZu7OVYwfGaMa4/w1n7qAQ6AKAKA27/Rtnxe3afpW+r92RB/5UB0NQBQBQCR10vjgt99UY9s8QoBv4eMRRDzIvuigJFAFAUPT22MnDb9AMk28uB5yEJA9oFAeer+57ThnD2zn+rxAn0qgVvxBoBgoAoAoAoBH67D/APRb7/C//YioDlSgCgGvoD0DuOKSlY+5Eh+MmYZVfQBtrb9XI9JFAdJ9EOgtnw5R8HiBkxhpnw0hzz730Qdu6uBtyoDnbrc6MGx4jMAMQzkzRHG2HOWTzd1sjHm0nxoBKoAoDZ/9HibTxRh+nbyL/FG3/jQHSlAFAFAIXXY2eFvCD3riaGFPSxkVwP4SfuoB8VcAAeFAfaAKA8ugIIIyCMEeg0AhdUUnYxXfDX8uwndRnm0MrGSJ/wBrLH2eegH+gCgF7pnxx7WEyJtgFmYxO6hQCdyCAv1nP1VBXqSgls69FzoYDD0qsm6ryXOk+x3v5zNVcE6/X7QC7tU7MnyoSQyjz6WJD+1amV7ZlGVrvZ0NidM7uG+4LeyW7rJG1u7qw/uxrwRzDAruDuDWTU5OoCx6PcHkvLmC2i8uVgo8wHNmPoUAsfQKA6/6N8DisraK3gGEjGM+LN9J287E7n/1QFnQC10/6HxcTtTC/dde9DJ4o+PxU8iP9wCAOUeO8GmtJ5ILhCkiHBHgR4MD4qeYNAV9AOfU9fCHjFkWOAzNGfSZEZFH7xWgOsKAKAKA190xb4XxbhVku6wE30/o7Puw+18gj9YUBsGgCgCgCgNe9PraSyuouMW6s4jXsr2NQMvATs49KHB+oLkgA0A88Ov454o5oXDxyKGVhyIP+n1cxQEmgNYdd1sxtZXVNWI+YhclRnvEzBtKjGdtP11VqxvUi/h8TrYSrs4WpFO11/Ms/wDba76bnNdWjkkm34hLGrpHLIiSDDqrMqsPMwBww+ugI1Abn/o4cC1TXV4w2jURR8san7znz5ChR9UhoDflAFAFAa966eCWc1jLLcMkc0KM0DkgMzAEiL9YMdseBOaA5eoCx6O2M89zBFagmZnHZ48GHe1Z8AuNRPgATQHaQoAoCp6U9IYbC2kuJzhU5AeU7HyUUeJP4DJOACaAoOrbgkqi4vrwYu75hI64x2cQGIot9wQvPx5A7rQDrQBQBQBQHx1BBBAIOxB5EUBra64Zc8Fkeexja44e7aprVd3hJ8qSHzr51/27ygO3R3pDb30QmtZVkXxx5Sn9Fl5qfr/0oC0oBT491b8Nu8mS2RXOe/F8W2T4nTgMfWBoDVvSrqIlQF7CXtQP+lLhX+59kY/WFoDWdx0Uvkfs2s7kPnGOyc58NsDvD0jnQHS/VH0dex4bFHMuiV2aWRfMWOFB9IQID6RQDnQBQGs+uydltXAkK5jOF7TTnB72I1GpzjmWIUbY3JqrWdqkbvz0fPI62ChfC1WlnbW2i/ubsuhK7zvkjmkmrRyTLaWzyuscas7uQqqoySTyAHjQHT/VP1fLw2HtJQpu5R8Y3PQvPs1PsJI5keIAoB+oBf6W9MLawVe2YtK+0UCDVLIx2AVRyGdsnbw54FAL3AOjdze3CX/FgFKHNrZg5SEeDv8Apy8j6MDlsqgbBoAoAoAoAoAoAoBL6QdX0ckpurGVrK859pEO4+TkiSPyXyeZ8TudVAQLbp1cWTLDxqARAnSl5Dl7dzv5QxqjP189zhRQD9aXSSoskTq6MMqykMpHnBGxoDLQBQBQBQBQFH0t4MbmF4xqOoFSocRqwbbvtpLFQCe6Oed/OIa0HJezr2dpdwdeFOTVS1nzXfUrpXfF/R6TtOoW9MmJJ7ZI8+Uut2x6E0gfxCpVe2ZUlZN7OhtroP1d2nDRqiUyTEYaZ92x4hRyQfVufEnFZNRg4xxeC1iaW5lSKMfSY4+4Dmx9AyTQCOekvEOJnTwuI21sdje3C7sM84YvpZ8GO3n0mgL3op0FtrJjN357pvLuZiXkJxg4J8geG2+NiTigGmgCgCgCgCgCgCgCgCgMVzbpIjJIqujDDKwDKQeYIOxHooBDu+gM1o7T8Fn+DsTqe1kJa2kO2ducZ9I9AGkUBJ4L1iJ2otuJQtYXXgJCDDJ6Y5fJP37b4BY0A8UAUAUAUAUBjnnVFZ3ZVVRlmYgAAcySdgKAQrzp/JdO0HBYPhLg6XuXBW2jPj3tjIfHA5jcaqAz8H6ulMi3PE5mv7kcu02hj9CReT7RjbOAaAeQKA+0AUAUAUAUAUAUAUAUAUAUAUBA41waC7iMVzEksZ8GHI8sg81PpBBoBH//AM7xHhfe4bIbu1HOznbvqNtoZfADwU7ehiaAvui3Ty1vGMXfguV8u2nGiUHxwD5fn23xjIFANNAFAJXHusSGOX4NZI19d/8Aah3VcHBMknkoAefPHjigIFv0Hub5ll41PrUHUtnASkCn9c51SH79t+8RtQD9Z2iRIscSKiKMKqAKoHoA2FAZqAKAKAKAKAKAKAKAKAKAKAKAKAKAKAKAoelPQ+1v1AuI++vkSp3ZUPgVf0HfByM+FAK3bcV4Vs4bilmOTKP63GNsZH/WHp3J5kqNqAPyPxPiu965sLRv/toWzO6nwkk+iPQBy2Kg70A68B4Bb2cYitYkiTx0jdj52Y7ufSSaAsqAKAKAKAKAKAKAKAKA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22764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3252" name="AutoShape 4" descr="data:image/jpeg;base64,/9j/4AAQSkZJRgABAQAAAQABAAD/2wCEAAkGBxQTEhEUEhQUFhUVGBwYFxgYGRoaGhwZFxgXGRgbHxoiHSggGB4lHx0WITEhJSorLi4vGCIzODMsNygtLisBCgoKDg0OGxAQGywmICQyLC8yNzQ3NzQvLSwsMDQtMCwsLC8sLCwsLCw0LDcwLCwsLCwsNCwwLCwsLCwvLC0sLP/AABEIASAArwMBEQACEQEDEQH/xAAcAAACAgMBAQAAAAAAAAAAAAAABgQFAwcIAgH/xABNEAACAQMCAgUGCQgJBAEFAQABAgMABBESIQUxBgcTIkEyUWFykbIUIzM1QnFzgaEVNFJigpKiswgkVWODlLHB0kNTwtF0JURUtNMW/8QAGwEBAAIDAQEAAAAAAAAAAAAAAAMEAQIFBgf/xABBEQACAQIDAwgHBQcEAwEAAAAAAQIDEQQhMRJBUQVhcYGRobHwExQiMsHR4QYVYqLiFiNCUmNy0jOCksI0svFT/9oADAMBAAIRAxEAPwDeNAFAFAFARuIXyQoZJWwox4EkknAAUAliTgAAEkmtZzjCLlJ2SMpNuyFybpDcMwaOOOOMfRlyzv8AejaYv4855DGK87X+0lGE7U4uS3vTs+ti7DAyavJ2Mq9MEjBN4qwDBIcP2kZ0gnTnSrayASBp3xgEnAro4HlbD4tuMbprc/gQVcNOnmxnrpkAUBU9IuNi1RG7OSUuxRVTGciKSQczyOjG2eYqKtXp0YbdR2RtGDk7RFq77ScEXMhdTziXuxeYgqO9IpHMOWB8wrxOL5fxNW6p+wubXt+Vjq08HTjm82eor2a3BaN5JEUZML9/UBuQjnvhjyGWK+GKnwP2grRnGFezjpfRrn4dPiaVsHFpuGo18F4kLiISqrKCzrpbGr4uR4znBI3Kk/fXsadSNSCnB3T0OZKLi7MnVuYMN7dJFHJLIdKRqzucE4VQWY4G52B5UAvzdKtRPwWNZUBx2rSaUONiU0qxcA5G+kbbE864+N5bw+GlsZylzadvyuWaWFnUV9EYrXpHNGT8IRZEJzqhUhkHmMZZjIB51Oo5wEqvhPtDQqy2aq2OG9db3dluckqYKcVeOYzW1wsiK6MGVgGVhuCDuCK9AUjLQBQBQBQCjB0iuWB7kAZWZG8s95GKN3dtsg4OdxvXn8Xy8sNVlSlTd1z9j03l2ng9uKkpGe06VESRxTxEF3CiVD8VhgQuSd1YvoTRvntFIJ72m3gOV6GLSSylw6r5c3ngRVsNOnzoZ66pXCgErpDCHvtRLYiij0gMwXWTchspnSSFYYJGRqry32kxUoxjRi8pJt9qt4HQwNNNuT3HyvIHSPEsYYEMAQQQQfMRg/hmsxk4u6DVxj6LXLPbJrJLxlo2Y827Nioc+GWAViByLEV9Owdf1ihCrxXfv7zgVYbE3EtqsmgrdKGJuYFJ2WORgPOxaNSfrUbf4teb+005KhCK0bz6ll49xewCW22Qq8WdQKAtOh7H+tLnKiUEeZS0aFl9vf8A8Svf8gTlLBR2tzaXR5djj4xJVXYYq7JVKDpjMezjiH/WcK5/u1Bdx6Q2kIfQ5PhXM5XxLw+ElJavJdf0J8NDbqJdZTgV86O2faAkdDYRHcXSgthkjcBmZhqaS4MmkE4QZZTgYHer3f2fxUq2HcZu7i0l0WVvBnIxlNRndb/Ebq7pUCgFIdLmm/N4sKM5klzpI1HszGB8oGTD6sgAOo3OoLxsdy3Qwz2Y+1LO6W62Wfn4XtUcJOpm8kfJOkF3mNEjgLyNpXJfBIVnOR9EaVbfPPA8a15P5ZWMq+jjBrK7d9O4zWwvoo7TZj4vD2d3IPCdRKu/0k0xygDwAHYH0lzXL+0uGtOFdb8n0rNeeYnwM8nAj3EIdWVs4YYOCQfrBG4I5gjcGvM06kqc1ODs1mi/KKkrMaej920lvE8hy+CrHGNTIShYDwDEZx6a+oUKnpKUZ8Un2q5wJx2ZNcCZd3Cxo8jnCIpZjucKoJJwNzsDUpqI/H+LW6ziVZoykoVGBYKyupOk6TuQwOk/olF2wSR5nlzCrFRVWg1JxWaTvlx6i/hKno3szVk/E9XM4jR3bZUBZj5goyfwrx8IOclGOryOk2krswcW4gtvE8j5OnYKu7Ox2VFHizHAA9NSUKMq1RQj9Et7fMt5ic1FXYWfGLi3t48iKJVcPKXOtm1yB5RnIWEZZgN3CrjfbI9dheWKKqU8LQi3HKN3l12793Qc2phpNOpN56jpxm57O3nkVlBWNipJAGrSdO5254r0l0s2URG4nNdSRROjpK8YDJ2qdlI2QNSsy4VdQ5qUxqCnbTXia3LKxMXQxUFbjHc1vWt+p6HVjhfRvbpvtMR40GtZ54wdUSOWjcYZJI0LFHHgeXLmCCCQQa5HqrjXjSnpJrNaNN2uvPMyz6S8HJbjNxjifYhVRTJNJkRRjYsRzJP0UXILMeXpJAOmHoelbcnaK1fD5t7l8LszOeystWfI7m5t7ZvjVVvLYxx5LOSM6nfVlc7ZCrpQDGnTmvR4Tlv95Tw9GCjC6Wbztve5XfXnxKVTC+y5yd2P93eKkTykrpVC+SwC4AznUdgPTXrTmmv+KcXuWtoZJEWdotMuqIFHYaSrDsiSHyjPyYd4KQpxivJ1uVaONhLDVlsN6PVJrS/Dg9Toxw8qTVSOfyJC8QjMPbqwMWjtNQ5aQNWfZXmHRmqnomvava3OX9tbO1uJDOACSQABkk7AAcyfNUaTbsja556N8ctl7a5eeMKVCoAdTaELMzkLkjUT5PMBATjUQPd8jYaODpbNWSU5NXV81wXT87HIxM3VleKyQ9V3CoUnS2YiAIpI7ZxGWGxCkEvgjcEqGUEbgsCOVUuUcRLD4WdSOqWXXlfqvcloQU6iiyjUYAA2A5Cvmjd9TukzoxDruZZPCFREN/pyaZJMjzhBDg/3jV7T7N4bZoyrP+J2XQvr4HLx07yUeBN6Yw/FJMOcDh2+zbKSZP6Kq3af4Yrp8q4b1jCTgtVmulZ9+nWV8PPYqJitx7iBhiyg1SuRHCn6UjbL+yN2Y+CqTXgcLRVWftZRWbfBL4vRc7R2ak9lZa7jyLGQRQgu0jwdmYwWZY1MZQjCjOT3T3n1MckE4Y111y9VliIt+zTT0XDg+PhzFb1OKg98hm4pxlJbCV1Q9/4ho32KvKyw6XAPIFwTpO67qcEGvXSxdNYd4iLvG1+nzoc30T29h6lKbYNH2cuJQVCvrCnXtgllxp354xivmvpGp7cPZzurbuh6nd2bqzKV7VEQ2cUuoTalCu2vsotHeCjIZh4AMdtXPC6TdVSUpesTjbZtorbUr5X3Lnss7cXchcUlsJ69yMsk6iYC4VpJIQHjaOOVhiXWuSi6grjQw1HwO2MkVooSdJuk7Rlk02lpZ6u2WenbeyZltbXtbviXMUmoAgEZ84IP3g7iqUlZ2Jk7mAuRbwQgfFx3hTHgEEEk8Y9ARzGFHhoUeFeyrV6lTkXbbzaSfQpbPfvOXGCWKt50uZ5SQDpAJ8ATj8cHFeNik3mdR8xTcQbU6C6QLBpfV3tUZc6QvabAadOvGruk899NXqStF+gd55bs7Z+7m8720z4ZXIZa+3p518/A98OkkHadkmuLX8UXcju6V1BcqSU16sE/d3dNa1owdtt2lbOy3565rO1r9+dzMW87aefP0LhCcDOx8fHf6/GqbtfIlI0blreyhYd0SXDAeGm3nZIVx5lDIw9Manwr2XKWIqR5Kpu+clFPoav32zOXQgniHzX8TLcTBBqIYj9VWY+xQSa8dCDk7K3Xl4nTbsUaRLL28FuDEjqXl1xyAkz61IRHK6M6WJOMZOwySRfcpU9irV9prJWa/hs82r31st/UkiFJSvGOX1Mjwx3WEuHUmJmWSFWHZuykaWZfKIxhtBJGW31YBrVSnhvapL3krStmlvSenNdZ8LXsZsp5S3bvPgWd/al4mjUhcjHLu42ypH6LDKnGDgnBBwagwtdUa8aslezv589JvUhtQcUMd30iAtoJUVjJcoGiTbILIGyx5BVyMn6gMkgH6PicXSw9L0tR5ePQcSFOU5bK1E2fh0qWvZ27kMoVhGzs0ZkjKsME7pll5rgHJLA5NeMpcs1JOVKu9qnK650nvXRwz4I6csKlaUMmiZYcTjlgWcHSmks2rYppzrVh4MpBBHnBrlVcPOnVdLV+N9GuZ7izGalHaG7oxaGO2j1gh3zI4PMNIdRX06chB6FFfSsNQVCjGktyt831nCqT25OXE89K7kx2spCq2rTGdQyoErrGzEeIUMWI25cxzrOIqulSlUSu0m+wxCO1JJ7xHPaQyRR5e4JViNfZB00aV1agFGk6sHYtkjwJx869irCU8oZrS9ne7ta7zyy0VufXt5xaWpZ2zOV+MVVbPJWLjHhuVXf7vbVWain7DbXOrfF+JIr7z1BaNKt/GgyQIJ1HLVLG7sFz4ZEMK/VXsORKbr8nTpPe5Jc10vizmYqWxXUug+RyLIgI7yuORHMHYgg8vEEH0g15CcJ0puMsmn2NHTTUldaETiUUEcLNIFSOMayy5UrpB3UrhgcZHd3OSPHFSUZVp1FGGcnlxvfjfLt6TWSio3eh9smhSR4VJ7TAkYMWZmByNWpiSwGMc+7sNhilSNWdNVZL2dFbRW3Zaa35xFxT2VqSp5wuNmLMdKqoLMzYJwAOewJ8wAJOACaYbC1cTPYpK78Od8wqVIwV5FzBwBmsjE5CzO3a6huEl160G2NarhUPLUqnlmvodPBQjhVhnmrWfxfbmjiyqt1PSIpUkYM0cqGORQGZTuuCWAZXGzqdJ8xAxqCk4rwmP5NrYOSU8072fG3Nqtflc69GvGqsiK3EsvAIlLxyOVaUeQMRyONLcpDlcd3IHiQSAT5NrQw8q9VbKVrX1bb4cLZ+A9PFzUI5ny04nkHtlMXxjohbyH0yMi6W5ajjyDhvRggnNfk2tCnGtBbUGk7rdlmnws9+ghXi5OLyZL0yyOYoFzJgZdh8XGG1YZjtrPdPcXc7Z0g6hNyZyTUxjU3lC+b35bkuvXTwNa+IjTy3l1xngxS3txACxtsALnLPHp0OMnm3J/1igG2c17HlLBes4Z0o5NZrpXmxzKFXYqbT6ynt5lcalORuORBBBwQQd1IIIIO4Ir53WozozcKis0dqMlJXRW8RuLctLrdg1vGXkZGdSiEEkEoQTspOjc7A45VYo066jHZWU3ZXSzfNfp16uJHKUG3fcTI7GLQqhEZOYyAwOd85Ockkk58Sc1A61Tabu0+zz0G+zG1jJdzFVyo1OTpRf0nbZV+88z4DJOwNb4TDSxNaNKO/uW99RipNQi5My3dp2UsMPNYLSJEY892dX9vZxE/dXpvtO2oUorT2u61vEo4DNyfR8TDdPIMdmitv3gzlNvR3WyfQcfXXlYKD99tdV/ividB33FVHG0/bZYwKj6THiIg7K5Muzag2eSsuVO5BO16FVYadOaSm8mm77nZJaaW3p56ZawuO2mr2NjcHuzNbwSsulpI0crv3S6hiNwDtnG9fRVmjiEqSMMCrAFSCCCMgg7EEeIrINe8UijtLuSOOFsTdmw7NM6R2coChQMsB2Mh0rk5k2HeryvLPJ061eKo291u2l2nnbdfNdh0MLXUYva4ny64oirIQQXVGcRk6XOkZxpI1DwHLxrz65OxCqRhODjtNK7WWbsXXWhstp3sOXAOFmBG1MGkkbW5GcZwFCqDyUKFHpOTgEmvoODwsMLRVKG7vfE41Wo6ktpkDj3ARh5rdWE2dbIrYWXHlDSToDsM4bbJ06jgVW5Q5NpYuDult2yfz5u3mN6NeVNrgVXE+CFLSaW4bVMyFY4x8lHLL3Ix55GDMo1tttlQtRYXk/D8nU3V1kk22/hw8ec2qVp15bO5lfw27gedu1jV4dfweXWoIEiHVDIM8lDPImRvqcbjSa5PIVX0MvV6ulRbS6eHS18OKLGLjtLbjuyG2y6OJFOJUeTSqsBGxLgMxGXDNlhtldOcANsBXo6WCoUqjqU4pNq2Xy0KUqs5R2Wy6q0RlfxPgsM7xPKuoxk4H0SGxlWHJlyFbB8VBrSUIyacle2a5mZTa0E/pPxQySFocd3Nvb58lpXIMsmM95ECeg4ikxkMM+Y5cxUKtRYf+GHtSt3Lpzt0tcC/habjHb3vJefOhJ6J8RUsUkUdndb6WwwWdR2csLb43C8htqjkycsM2eQsSlF4WTzjmueLzy7b9D5jTF07tVFv16Rp4RwmO2VliBAZi5ySdzgAeqqhVA8AoFd6FOMFaKsvmU3JvUnVuYKF+jMRlmllZmRm1iMtpjU6QHJwRrBOWIfIBPLxqq8Dh5VXWlBOTtrnoSKrNR2U8hL4hdIzSJDGqfCI3S2VVCqI4VYx5A2GtnkkA2OGwRlTXmeUcX6TFqrF+xRcevPO3Zbs4l+jT2abi9ZXGK64T8UtxY5dHUSC3yAGVhq+LJx2bYIOknRtgBclq63KPI1HFJzh7M+O59PzWfSVqGKlTyehb8E4AsWmSTvz6e85JKqT5QjU7INyMgAkAZJq/hMFRwsbU42e97354aENSrKo/aZH6X2R7M3Kbvbo5K74dMBmTbk2VUqcHGCPpGo+UcBHG0thuzWafP8jajWdKVyha/jyyhtbLzWMGRx4+QgLZ9GK8DRwGJrK8Kba6Mu3Q7Eq0I6tH3o1aRXdzI8sA+JQoVkUHJMzqpI3B0mFyAeXaemvWch4GVD0iqWbTXPZ2u7c+aTfMc7F1VO2z5Q/V6EpBQCX1gDTJZuWKq5aHWuMrJ3ZYJN8jutG/MEd/fbNcnldThTjXp+9B36Vo11lnDWcnB6MsbLisVwEhu0jEwZSqsO47IdSvETzIIzpzqXHiMM1nA8oUcXDapvPet6+nP/8ACOrRlTdmMdXSIj319HCuuV1Rc4yxxknkB5yeQA3NYbUVd6BK4k8c4w0pEpRhHGfiIjs8kjd1XYfRJyQqnyQxZ8HaPyPK3KccU/VqL9n+J7svgted6c/Sw9B0/bnruRWvYmFFbT2vc0XChc9oGLMzhNyxDNIdA5iRhgnSK4aq+lk43tnePNuSvuySV9zS0V2W9nZV9eJecI41JEi6f6zBjKEOO1C+ADk6ZhyA1FSMbs1eiwf2g2P3eLTTW/5r5dhSq4O/tU3kWx6Upj5G41fo6Uz9WrXo/irq/fWBtf0i7H8iv6rV/lKbjXHZJEPaEW8HIgNmV84AXUuyEnI0pqZsjDDkeVi+X3U/d4SLu973c6XxenDeWKeD2faqMoobhhL8hISsY7ONDEBHGSRuGkXvtpGwyFAAH0s+flBOn76zebd831J5K/S3d8LXE3taHkzZebVDKEIVpozpLKTnTKnZuxz3RkDcFVZd853inBQlCa2lfZautNzulxyemqeVrYebaay3jLwzpDKirkC6iIykiMokIOMZyRHJ498Mu2Nick+hwv2hh7mKi4yWrtl1rVd/UUqmCetN3RZv0pTG0Nwx/RCoD7WcL+NdF8tYFK/pO5/Ih9Vq8Ci47xVpUJuMRwbfFKS7SHOyuQMvnYdkgOTsS4OK4mN5cniP3OFTV9W9beCXFt6cC1Swih7VTz8yre0kKtOV+P1K6psSqpkCLOcairSgnJAaU7kAVw1UgpKkn7Oab4t/xcbJpdSWVy3su21v85FzwHjXYD6T2sh1qyglombdsr5RjJyeRZGJyNJ+L9JyRytGC9WxLs45J7rcG+bc9Gu+jicO37cNGONrcpIqvG6ujDKspDKR5wRsa9OUDIyggg8jsaAVb/i8aR/BrHQoUaDIgHZQqMghT5LSDfCjIUjLeCty+UeVKeEjbWe5fF8F3vdxVihh5VHfcHV0oNvLKoIR5WWIHmI4QsK+ndkdt9+/UnJlJ08NHad5SvJ9L82NcRK83bRZIa66BCFAUPTW3D2pJVWCOjENuNBYJLkeI7JpKp8oU3PC1EtbXXSs13olou1RedchSe3dFMbJ8JhO2GIMgG2FYNtMo33J1YA8snNfPlOM5baexLu6VbOL5rW/tWR2WmlbVee3zqRjxW1Ddn8Imibwj7a5hP3R6l2+oV0oYrlWMLxk2uOUu/MgdPDt5r4Hp76NTqignmlxgNoctg/38uMjz4Y/VVWpLEYj/Xqq3PK/5VfwRvHYh7ke74n22MzOJJIHLjOgFoxGmeenDlmbGxcgHHIKCQYp+ijHYhNW35O76ckrcyfS3ZM2W03dom9pcf8AbhUeftXJ9nZD/WoNmh/NLsX+XwN7z4Lz1FTeRlWLi7t7dictgZBPiSrShCT+lpz6at05KSUXTlNed6jfqvbmIpK2e0l56TKnEARj4fAT50WPPs1sPwrV0Wnf0Muu/wAkbKV/4kRra01SjRcySMo1SSsI8qrZAVO4BGWwd0A2Q53xUs6mzT9qmknkkr5vi887c+95bzVRu8mE8phR7qCFOxihkY6nKvKMK+vOhidkOC5ydZJxjfEYqrJUKs3tSlFZK6jqrarjnbJW37sNuK24rJJ9ZIa2Ikd7mNV7RxoliclojpRAurQrKCVzncEuQwxzjVROCjRk3ZZpr3s272u1lfpyus9NrZ3kte4irblJHD3UkMgOolVjCSK2cOV0FcnBUnGrKnfBFSuanBONNSjpm3dNbr3vzrdZ8bmLWecrPxJU/ERjA4hbofOyx59naAfhUcaDvd0JPt+TMuf4kFhEdQf4RbzvjAc5yM89OJGVM+OlRnxrFWSts7Eorh88k31tiK33TLLtbjO8UJHnErZ9hix+NVtmh/M+xf5fAkvPgu36ECR5o2ZoreTDHU6aotBJ5sp16kY8z3SGPmJLVYSpVIqM5rLR2d+h5Wa67rnSSNPaTukeo7yEks0dxbu27kJLE37Usfdb981NSq4uhlRq3XNJP8rz7jWUac/ej3fExpxG1lLRiWW5PJozJPcL9TKzMi/tYqetieU3G9SbiuqPhZvquaRp0E/ZV+8kywNIvxyiKBRkxZBLKoziQjuhR4opIOBliCVPOjONOX7t7U3v4dF8787tbcr2ZPZyWeS86jz0atylrbhhhygZx/eP35P4i1fSaVNU4RgtyS7MjhSltNviWdSGAoCt6S2zSWlzGgLM8bLpGMsGBBUE7AkZAJ2yRmtKik4NR1s7dJmNrq5ryOBZBkW8situDcSZQ5/UZ3K/VoFfO5udGTjKai1k1FZq3Okk/wDkztRtJXSunx8/AmQW8wUBBbQj9FVaQfdgx/6VBKdJu8tqXWl/l4m6UrZWXnqMpspCctcSekKsar+KFh+9WnpYLSC67/NLuM7L4kThtirqTI0zMHkQ5mlwQkjqp0hgu6gHl41NWrOErRStZPRb0nra+vOawinm7kr8jW+cmCInzlFJ9pGah9ar2spvtNvRw4EkWqgFVVVBGNgBz2qP0kr3bNrIwcHn1W9u521RId/SgNb4iFq04rc34mtN3imVt2wKXfJhJcQxHxGhxbRuv1EM/wC8atU1aVPc1GT61tNPuRHLR9K+BK6WfmN9/wDHm/lNUWA/8ql/dHxRvW/05dDLK4hV1dGGVcFWHnDDBHsqtCbhJSjqszdq6sym4dcljYyOd5LZi3hkn4O3+7e01crU1FVYRWk1/wBkRQd9lvh8idxl/ivWkiX9+aNf96gw6/edCk+yLZvUeXZ4kma1RvKRW+tQf9RUcak4+62jZpPUirwa3HkwxKfOqhT7VwakeKrPWbfS7+Jr6OO5Ea7sQjwCN5l1yEN8bIwCiORvJZio3VRy8amp1XKMnJRyXBa3S1ST3mso2atclCzlGdNw59EiRsB+6qH8ah9LTesF1N/Ftdxtsy4mC5tZXXEkdrP6wZB7CJakhUpxd4SlHoz/AMTDjJrNJ+esg3tmCrJ8HuF1gxqIpBoZn7oUIJAN84yyADmSBmrmDVWtWiqcoyle+azyzvdr/sRVNmMW5JpefOhtaANpXXgtgascs43x6M19BOMe6AKAKA13LciKa5hCyuySue6hxiU9soDkBNhIBjVtivCct4RxxkpXSUrPXqeWuq4HXwlS9NLgYLziUqRtIIMBAWYSyKpCjcnuCQbDJ5+Fc2nQpymobevBX8dknlOSV7ee8zmO4J8uFR4gRs5+5taj+Go70Fuk+tLus/Ez7fFGOLhbAsfhE3ebUVAiC5wBt8WWHLPPxNbSxEWkthZZb/nbuMKD4swcQ4eAYWMk+O0Ab46UAhgygEKwHlFTy8Kko121JbMdMvZW7PeuFzEoaO77SWeEwnyo1b18v72ah9ZqrSVujLwN9iPA+RcEtl8m3gH1RIP9qzLF15azl2swqcFokV1xGFWcKAALy3wAMDy7TwqxFtyi3/JPwmRyVk+lfAl9LPzG9/8AjzfymqLAf+VS/uj4o3rf6cuhlt41UJBc4TCrpw4OqsPgp2YAjybfwNdGvKUZVnF29v4yIIJNRvw+RZPwO2O5t4CfTEn/AKqssXXWlSXa/mSeihwR7HCYfBNPqFk90ises1d7v05+JnYiQ+E2AMSt2k+WLMCZpG7rOxQYZiNlIH3VNiKzU3HZjlZaJZ2z0S3mkIZXuzOeGPrV/hEpKggB1iKjVjPJFJ5efxNR+sQ2XHYWfC98ultdxnYd73PlzLPEkkjNA6opY9149lBJ31P5vNWYRo1JKCUk3lqnr1R8Q3KKu7ee09reTAAvbkk8xHIjY+9+zPsFaulSb9mfamvDaM7Ut689xK4NOJry3TEimPXMQyMoIVeyxqI0tvKp2J8mvQfZ3CtV5VXZpK2TWr71knqU8bU9lRHyvYHMCgCgCgErpLMsN2SzACWJSqgEsWjZ1c4GSe6Yhy+ia8r9pMNKbp1Irin4r4nQwM7JplXcXgkRlWGd1YFSNHZ7EYO0pSvNwpOEk3OKaz1v/wCu0XnK6yT89IW0l1ojBii1aQHLSnysDJAEZyM58RSccPtO0nbdlu62vAJzssjxdXTpvJcWsQ8dSnI/aMoH8NZhThPKFOUn0/BRfiYcmtWl56SquuL2r4VuIhsFW0xGFt0YOpwEZtiAedW4YbEQzVC2qz2t6txSI5Tg/wCPwMn5Xt2+nfSerDcj8UjUeytfVqy3U10uPxkzO3F8X1P5HxLmI7rBxJvrNyPweQVl06m+dJf8fhFmE47lLvI/wiXTIqWV3gzxSrnsvJjaBmyTNnJ0Nj6xy8JNintKUq0Pdkt+rUuEecxeVrKL1XDm5yTxu+nmtriJLG5DSxOilmtwAXQqM/HZxk1FhqNGlWhUlWjZNP8Ai3O/8pvUlKUWlF59HzJ35bl//Buvbb//AN6g9Up//tD83+Jt6SX8r7vmU1tNIFtFksrzEMPZsVMY72IhkFZskd1vaNvNdnGDlUlCrD2pXzvpnxjzkSbsk4vJed5Ka6iHlQ8TX6vhTfgkhFRKnUek6T/4fFIztR3qXeffyxbjbtb2L14Z9vvkiYe2seq1n/DB9Dj8JIztx4tdT+KPFjxe1jVY4+IxgIAqrKYRgKAAPJRuWOZzW1XDYicnOVB555bXzaMRnBKyn4FtbTStuk1tKPDSrL/EJH/0qnOFOOUoSj0/LZXiSpyejTPHEPhDRshhQ6sAhJc5QsNY7yIMldQAzzxvW1L0MZqSm8uK37tG95iW21axI/KYGNcU6Z8OzL+0x6wPbUXq7fuyi+u3/tY227ap+egueh0iyTXEisGVVjjHnDZd3+rIMX7tex+zuHdPDylJZt9yX1ZzMbPamktw2V6AphQBQFP0u458Cs57rR2nZKG0atOcsF8rBxz81Aa34xxXjNwyz23CRGzxqpLzpKCilmjIAKaT3355zkbbVz8fybSxuz6Rv2b6c/U+BNRrypX2d5WfB+Ot8rZ3PpEU9rGv4xs4/eqh9wUY+5s9ab/7pdxN65J6389Qfke+PynBriX7XiJcfuk6fwp9z1l7tVR6IJd97949Zjvi31skWvD7yPePo7Ep84mtwfbozUc+RMRP3sTJ9T/yMrFQWkF56ixW+4qNhwZgPRdRD/xqs/sw3rV/L+ok9f8Aw9/0Pv5Q4t/Yz/5qL/jT9l/6v5f1D1/8Pf8AQPyhxb+xn/zUX/Gn7L/1fy/qH3h+Hv8AoH5Q4t/Yz/5qL/jT9l/6v5f1D7w/D3/QPyhxb+xn/wA1F/xp+y/9X8v6h94fh7/oH5Q4t/Yz/wCai/40/Zf+r+X9Q+8Pw9/0D8ocW/sZ/wDNRf8AGn7L/wBX8v6h94fh7/oH5Q4t/Yz/AOai/wCNP2X/AKv5f1D7w/D3/QPyhxb+x3/zUX/Gn7L/ANX8v6h6/wDh7/oeZLzirDDcFYj03MR/8ayvsy1pW/L+ox6/+Hv+hW3HC7tzl+jsRPn7a3z7Qmasw5FxMMo4mXY/8jR4qD1gvPUYfyTxAfJ8Juovs+IkD90kr92K3+5qr9+pGXTTXje/eY9Zjui11sOy4+vydpMfRNLbSD+FI2/Gn3BQl79v9qa8ZSXcPXJrTv8A/iLC16U8T4fFcXV5wrOyB5FuERQiMwQaMO2dUjb58RsMV08DgaeDpunTbabvn5XAgq1XUldm3rWXWiNjGpQ2PNkZq4RGWgCgFDrc+Z7/AOzHvpQDHwb83t/sk90UBMoAoAoAoAoAoAoAoCFxfi8FrGZLiVIkH0nIGT5h+kfQN6AQL/rx4ZG2EFzMP0o4wB/Gyn8KA8WfXnw12wy3UY/SeNSP4HY/hQF5ddanCkWNjdqwfcBFdmA28pQuU58mwaAZuD8Whuokmt5Fkjfky/iCDupHiDgigJtAFAFAJfXJ8zX3qp/OjoBr4Z8jD6i+6KAk0AUAodbnzPf/AGY99KAY+Dfm9v8AZJ7ooCZQBQBQBQBQBQBQHJ/EusDi8ckkUl5MHjZkYDSMMpKsNgPEGgInBXk4pf28d/dPoJOuSR86I0VncKW2TIUgeGTnBoC54x0Xs7u0mvOEdqvwc/1i2lILqm+JVOTlcAkgk8jyxuBr6gHXgvTlLKyEVnbRrdPqE1zIFkbST3QgIwu2Mg5G3Ik5AG0v6OXDZo7O4mckRTSDsl+zDLI4+s4X/DoDblAFAFAJfXJ8zX3qp/OjoBr4Z8jD6i+6KAk0AUAodbnzPf8A2Y99KAY+Dfm9v9knuigJlAVXSHjkdpHrkOBud9thjUQTsSoOrSSMhTjlUVSooLz56i1hcM6zedktebp4J6X0WVzV0HXTELqMSMxiziQomUAIwSPpEBhqBAJ0uQckA1HT9M2nK1i1X9RjTcKd3Lc+vf0rJ5apNZNo3FbzrIiujBkcBlZTkFWGQQfEEb5qycsyUAUBVdIeJm3WGQ/JdqFmOM6UZWAb7n0VDWqejSk9L5lzBYZYhyh/Fa8edprLsuJXTTq8tOKS9vHszICZoWTDFMjSyk4ZmBTB28g5IwA0kZKSumVqlOdOWzNNPnNWdLuqS5tI3miJmjj1M4KFHVFz3+ZRhjBIDahnddmxsaCBaXckRLRO6MQQSjFTg8xkHl6KAwUAUB0t/R6vC/Cyh/6U7ov1FUk/1dqA2bQBQBQCX1yfM196qfzo6Aa+GfIw+ovuigJNAFAKHW58z3/2Y99KAY+Dfm9v9knuigJlAJvW10bN9w6aNM9pF8dGB9Jow3cPnypYD04PhSxlSaTS3nJ1DB0j/R742ZuHyQM2WtpML5xHINSZ/a7QD0ADwoDaVAFAeZIwwKsAQRggjIIPMEeNYavkzMZOLutRJ6T8O4bZ6JJNEDSEhT2zx5CjLYAYY8BtsCwqv6pSvdKx0lyvi9nZcrrnSfihZn6acJXY3kw2U9ya7c944YeSUyo3wc6uW1begjub7WafeVR+9GD/ANsfkc/3QUO4QkoGOknmVzsfZipznmKgCgOj/wCjnERw2YkeVcuR6QI4Rn2gj7qA2pQBQBQCX1yfM196qfzo6Aa+GfIw+ovuigJNAFAKHW58z3/2Y99KAY+Dfm9v9knuigJlAFAcf9YnBPgfEbuADCCQtGAMDs5O+gH1AhfrU0BN6sump4XdGQqXhkGiZF8rAOVZc7alOdjzBI2zkAdN9HelNpfLqtZ0k2yVBw6+sh7y+PMUBcUAUBA4xwa3ukEdzDHKgOQHUHB5ZHiDz3FAaV62LXgllDLDbwRm8bYBHc9lvuzd7AOOS89xtigNK0AUAUB2H0C4B8BsLa3+kiZk+0cln+sBiQPQBQDBQBQBQCX1yfM196qfzo6Aa+GfIw+ovuigJNAFAKHW58z3/wBmPfSgGPg35vb/AGSe6KAmUAUBq7rv6BtewrdW6lriBSGQc5IueAPFlOSB45I3OBQHNtAe4ZWRgyMVYHIIJBB84I5UA58D61uJ22ALgzKPozjtP4j3/wCKgNqdAOt972XsZ7UJpQySzI+I0RBlncN5Cjz6jzoBO6xuuKW4Z4LBmhgGxlG0kg848Y1P7x8cZK0BqagCgCgCgO1eBcRFxbW868po0kx5tahsfdnFATqAKAKAS+uT5mvvVT+dHQDXwz5GH1F90UBJoAoBQ63Pme/+zHvpQDHwb83t/sk90UBMoAoAoDVfWd1SJeF7my0x3J7zpySU+J/Uc+fkTzxktQHPXEuHy28jxTxtHIhwysMEf+x4g8jQEWgHviz/AAHg9rAm0vEc3FwdtXYodMEfLyWOX+sEcjQCJQBQBQBQBQHXHVXGy8J4eG59kD9zElfwIoBroAoAoBL65Pma+9VP50dANfDPkYfUX3RQEmgCgFDrc+Z7/wCzHvpQDHwb83t/sk90UBMoCs41xpLcd7JbBbSOZRSNZXOAxUHUVznFRVa0aazLeFwc8Q/Z00vzvRPer6J2tcgdEelcV72qK8ZlhYq4RsgjPddfEKfMeR2+tSm5xu19edDGUIUZ2hK6t1p70+dDFUpUKDpd0OteIx6LmPLAdyRdpEz+i3m9ByPRQHPPTrqqu+H65EHwi2G/aIO8oG/xic18e8MjbcjOKA89aFjLmyYI5ihsLWMyaToBKEgFsYBJJOKAQ6AKAKAKAk8NsmnlihjxrldY1zy1OwUfiRQHaXDrNYYook2SJFRfVRQo/AUBIoAoAoBL65Pma+9VP50dANfDPkYfUX3RQEmgCgFDrc+Z7/7Me+lAMfBvze3+yT3RQEs0BzT1t9LpWuJrVcx6W+OAJwZAGRjH4qjrpJHiTvnma1OltPan2c+l+s6mJxShBUqLytrvadnsv+17+rJZCV0V6QS2NzFcwnvId1zs6Hykb0EezYjcCrJyzrzgHGI7u3huITlJV1Dzg8mU+lTkH0g0BOkkCgsxAAGSScAAcyT4UBrHpj102ltqS0HwqUbZU4iB9f6f7Ox84oDR3SnpreX5/rEp7MeTEndiXHLCDnjznJ9NALtAFAFAFAbK6geDibifasO7bRtJ6NbYRR7GY/s0B0zQBQBQBQCX1yfM196qfzo6Aa+GfIw+ovuigJNAFAKHW58z3/2Y99KAY+Dfm9v9knuigJlAaT6+egRcHiNupJUAXKgc1Gwlx6BgN6ADthjQGiKAcuhXWVecNieGARPG7atMqs2lsYJXS64ztkHPL68gQOlPTe9vz/WZmKeES92MebujmfS2T6aAXKAKAKAKAKAKA2v/AEdOIBOITRHHx0Jx6WjZTj90ufuoDoygCgCgCgEvrk+Zr71U/nR0A18M+Rh9RfdFASaAKAUOtz5nv/sx76UAx8G/N7f7JPdFATKA+EZ50BovrJ6mW1PccMUEHdrbYYPiYyTjHjoPLwzkKANL3do8TskqPG681dSrD6wdxQGGgM1rbPIwWNGdjyVQWPsG9ANvCeq/iMymR4RbxKCzSXLCJVVdyWB74AGTnTjagKbpPwmC2dEgu0ujj4wxoyorZ8lWO0gxvqFAUtAFAFAXnQji/wAEv7OfOAkq6j+ox0yfwFqA7HoAoAoAoBL65Pma+9VP50dANfDPkYfUX3RQEmgCgFDrc+Z7/wCzHvpQDHwb83t/sk90UBMoAoAoCLf8NhnGmeKKVfNIiuPYQaAro+iFgpBWxswRyIgiB9umgLeC3RBhFVR5lAA9goD7PEHVlYZVgVI84IwRQHGfSfgzWd3cWz5zE5UE+K80b9pSrffQFXQBQBQBQHafR+97e1tZv+7DG/76K3+9AWFAFAFAJfXJ8zX3qp/OjoBr4Z8jD6i+6KAk0AUAodbnzPf/AGY99KAY+Dfm9v8AZJ7ooCZQBQBQBQBQBQBQGmet/g1nxGZUtJ4jxKJD8UD8qi7mPV5IlXchc5xnIxggDQssZVmVgVZSQQRggjYgjwI81AeKAKAKA6s6mOJ9vwi13BaINC3o7NjpH7hQ/fQDvQBQBQCX1yfM196qfzo6Aa+GfIw+ovuigJNAFAKHW58z3/2Y99KAY+Dfm9v9knuigJlAFAFAFAFAReKcRit4pJp3WOOMZZm5Af6kk4AA3JIA3oDnPrD63Li8LRWhaC25bHEsg/WYeSD+iPTknkANawysrKykqykFWBwQQcggjcEHxoDLcyySs8shd2Jy7sSxJPiWPifTQEegCgCgNt/0fulgguJLKVsJckNETyEw20/trgfWijxoDoigCgCgEvrk+Zr71U/nR0A18M+Rh9RfdFASaAKAUOtz5nv/ALMe+lAMfBvze3+yT3RQEygCgCgCgCgOaOu3pu15dNaxN/VrZiu3J5RkMx84G6j7z9KgNZ0AUA99Fzr4HxtMbxvaye2UqfYBQCJQBQBQGyeovo0t1e9sZNJtCkoXTnXksMZyNOCBvvQHTVAFAFAJfXJ8zX3qp/OjoBr4Z8jD6i+6KAk0AUApdbC54Rf/AGefYymgL/gTZtrY+eKM/wAAoCdQBQBQBQFJ014obWwvJ1OGjhcof1yMJ/ERQHG9AFAFAPnVOe1biNlkZu7OVYwfGaMa4/w1n7qAQ6AKAKA27/Rtnxe3afpW+r92RB/5UB0NQBQBQCR10vjgt99UY9s8QoBv4eMRRDzIvuigJFAFAUPT22MnDb9AMk28uB5yEJA9oFAeer+57ThnD2zn+rxAn0qgVvxBoBgoAoAoAoBH67D/APRb7/C//YioDlSgCgGvoD0DuOKSlY+5Eh+MmYZVfQBtrb9XI9JFAdJ9EOgtnw5R8HiBkxhpnw0hzz730Qdu6uBtyoDnbrc6MGx4jMAMQzkzRHG2HOWTzd1sjHm0nxoBKoAoDZ/9HibTxRh+nbyL/FG3/jQHSlAFAFAIXXY2eFvCD3riaGFPSxkVwP4SfuoB8VcAAeFAfaAKA8ugIIIyCMEeg0AhdUUnYxXfDX8uwndRnm0MrGSJ/wBrLH2eegH+gCgF7pnxx7WEyJtgFmYxO6hQCdyCAv1nP1VBXqSgls69FzoYDD0qsm6ryXOk+x3v5zNVcE6/X7QC7tU7MnyoSQyjz6WJD+1amV7ZlGVrvZ0NidM7uG+4LeyW7rJG1u7qw/uxrwRzDAruDuDWTU5OoCx6PcHkvLmC2i8uVgo8wHNmPoUAsfQKA6/6N8DisraK3gGEjGM+LN9J287E7n/1QFnQC10/6HxcTtTC/dde9DJ4o+PxU8iP9wCAOUeO8GmtJ5ILhCkiHBHgR4MD4qeYNAV9AOfU9fCHjFkWOAzNGfSZEZFH7xWgOsKAKAKA190xb4XxbhVku6wE30/o7Puw+18gj9YUBsGgCgCgCgNe9PraSyuouMW6s4jXsr2NQMvATs49KHB+oLkgA0A88Ov454o5oXDxyKGVhyIP+n1cxQEmgNYdd1sxtZXVNWI+YhclRnvEzBtKjGdtP11VqxvUi/h8TrYSrs4WpFO11/Ms/wDba76bnNdWjkkm34hLGrpHLIiSDDqrMqsPMwBww+ugI1Abn/o4cC1TXV4w2jURR8san7znz5ChR9UhoDflAFAFAa966eCWc1jLLcMkc0KM0DkgMzAEiL9YMdseBOaA5eoCx6O2M89zBFagmZnHZ48GHe1Z8AuNRPgATQHaQoAoCp6U9IYbC2kuJzhU5AeU7HyUUeJP4DJOACaAoOrbgkqi4vrwYu75hI64x2cQGIot9wQvPx5A7rQDrQBQBQBQHx1BBBAIOxB5EUBra64Zc8Fkeexja44e7aprVd3hJ8qSHzr51/27ygO3R3pDb30QmtZVkXxx5Sn9Fl5qfr/0oC0oBT491b8Nu8mS2RXOe/F8W2T4nTgMfWBoDVvSrqIlQF7CXtQP+lLhX+59kY/WFoDWdx0Uvkfs2s7kPnGOyc58NsDvD0jnQHS/VH0dex4bFHMuiV2aWRfMWOFB9IQID6RQDnQBQGs+uydltXAkK5jOF7TTnB72I1GpzjmWIUbY3JqrWdqkbvz0fPI62ChfC1WlnbW2i/ubsuhK7zvkjmkmrRyTLaWzyuscas7uQqqoySTyAHjQHT/VP1fLw2HtJQpu5R8Y3PQvPs1PsJI5keIAoB+oBf6W9MLawVe2YtK+0UCDVLIx2AVRyGdsnbw54FAL3AOjdze3CX/FgFKHNrZg5SEeDv8Apy8j6MDlsqgbBoAoAoAoAoAoAoBL6QdX0ckpurGVrK859pEO4+TkiSPyXyeZ8TudVAQLbp1cWTLDxqARAnSl5Dl7dzv5QxqjP189zhRQD9aXSSoskTq6MMqykMpHnBGxoDLQBQBQBQBQFH0t4MbmF4xqOoFSocRqwbbvtpLFQCe6Oed/OIa0HJezr2dpdwdeFOTVS1nzXfUrpXfF/R6TtOoW9MmJJ7ZI8+Uut2x6E0gfxCpVe2ZUlZN7OhtroP1d2nDRqiUyTEYaZ92x4hRyQfVufEnFZNRg4xxeC1iaW5lSKMfSY4+4Dmx9AyTQCOekvEOJnTwuI21sdje3C7sM84YvpZ8GO3n0mgL3op0FtrJjN357pvLuZiXkJxg4J8geG2+NiTigGmgCgCgCgCgCgCgCgCgMVzbpIjJIqujDDKwDKQeYIOxHooBDu+gM1o7T8Fn+DsTqe1kJa2kO2ducZ9I9AGkUBJ4L1iJ2otuJQtYXXgJCDDJ6Y5fJP37b4BY0A8UAUAUAUAUBjnnVFZ3ZVVRlmYgAAcySdgKAQrzp/JdO0HBYPhLg6XuXBW2jPj3tjIfHA5jcaqAz8H6ulMi3PE5mv7kcu02hj9CReT7RjbOAaAeQKA+0AUAUAUAUAUAUAUAUAUAUAUBA41waC7iMVzEksZ8GHI8sg81PpBBoBH//AM7xHhfe4bIbu1HOznbvqNtoZfADwU7ehiaAvui3Ty1vGMXfguV8u2nGiUHxwD5fn23xjIFANNAFAJXHusSGOX4NZI19d/8Aah3VcHBMknkoAefPHjigIFv0Hub5ll41PrUHUtnASkCn9c51SH79t+8RtQD9Z2iRIscSKiKMKqAKoHoA2FAZqAKAKAKAKAKAKAKAKAKAKAKAKAKAKAKAoelPQ+1v1AuI++vkSp3ZUPgVf0HfByM+FAK3bcV4Vs4bilmOTKP63GNsZH/WHp3J5kqNqAPyPxPiu965sLRv/toWzO6nwkk+iPQBy2Kg70A68B4Bb2cYitYkiTx0jdj52Y7ufSSaAsqAKAKAKAKAKAKAKAKA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22764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378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frog –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Frosch</a:t>
            </a:r>
            <a:endParaRPr lang="en-GB" b="1" dirty="0"/>
          </a:p>
        </p:txBody>
      </p:sp>
      <p:pic>
        <p:nvPicPr>
          <p:cNvPr id="1026" name="Picture 2" descr="http://content.mycutegraphics.com/graphics/frog/cartoon-fro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412776"/>
            <a:ext cx="4038600" cy="476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727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duck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Ente</a:t>
            </a:r>
            <a:endParaRPr lang="en-GB" dirty="0"/>
          </a:p>
        </p:txBody>
      </p:sp>
      <p:pic>
        <p:nvPicPr>
          <p:cNvPr id="34818" name="Picture 2" descr="http://www.clker.com/cliparts/R/N/T/y/8/y/green-duck-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556792"/>
            <a:ext cx="5715000" cy="4743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444686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cow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Kuh</a:t>
            </a:r>
            <a:endParaRPr lang="en-GB" dirty="0"/>
          </a:p>
        </p:txBody>
      </p:sp>
      <p:pic>
        <p:nvPicPr>
          <p:cNvPr id="35842" name="Picture 2" descr="http://happycowcaramels.com/wp-content/uploads/2012/11/Happy-Cow-clip-art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00808"/>
            <a:ext cx="6840760" cy="466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0586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dog –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Hund</a:t>
            </a:r>
            <a:endParaRPr lang="en-GB" dirty="0"/>
          </a:p>
        </p:txBody>
      </p:sp>
      <p:pic>
        <p:nvPicPr>
          <p:cNvPr id="36866" name="Picture 2" descr="http://clipart.mrdonn.org/animals/doggi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628800"/>
            <a:ext cx="5328592" cy="453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816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cat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Katze</a:t>
            </a:r>
            <a:endParaRPr lang="en-GB" dirty="0"/>
          </a:p>
        </p:txBody>
      </p:sp>
      <p:pic>
        <p:nvPicPr>
          <p:cNvPr id="37890" name="Picture 2" descr="http://pictures-of-cats.org/wp-content/uploads/images/free-cat-clipart-213460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88840"/>
            <a:ext cx="6840760" cy="3888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9228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om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1116013" cy="1806575"/>
          </a:xfrm>
          <a:prstGeom prst="rect">
            <a:avLst/>
          </a:prstGeom>
          <a:noFill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835150" y="188913"/>
            <a:ext cx="1231900" cy="1882775"/>
            <a:chOff x="2331" y="1110"/>
            <a:chExt cx="1275" cy="2100"/>
          </a:xfrm>
        </p:grpSpPr>
        <p:pic>
          <p:nvPicPr>
            <p:cNvPr id="18438" name="Picture 6" descr="giraffe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31" y="1110"/>
              <a:ext cx="1098" cy="2100"/>
            </a:xfrm>
            <a:prstGeom prst="rect">
              <a:avLst/>
            </a:prstGeom>
            <a:solidFill>
              <a:schemeClr val="accent1"/>
            </a:solidFill>
          </p:spPr>
        </p:pic>
        <p:sp>
          <p:nvSpPr>
            <p:cNvPr id="18439" name="Line 7"/>
            <p:cNvSpPr>
              <a:spLocks noChangeShapeType="1"/>
            </p:cNvSpPr>
            <p:nvPr/>
          </p:nvSpPr>
          <p:spPr bwMode="auto">
            <a:xfrm flipH="1">
              <a:off x="2971" y="2160"/>
              <a:ext cx="635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8440" name="Picture 8" descr="shoulder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8038" y="476250"/>
            <a:ext cx="1512887" cy="1201738"/>
          </a:xfrm>
          <a:prstGeom prst="rect">
            <a:avLst/>
          </a:prstGeom>
          <a:noFill/>
        </p:spPr>
      </p:pic>
      <p:pic>
        <p:nvPicPr>
          <p:cNvPr id="18441" name="Picture 9" descr="cartoonar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263" y="260350"/>
            <a:ext cx="2376487" cy="852488"/>
          </a:xfrm>
          <a:prstGeom prst="rect">
            <a:avLst/>
          </a:prstGeom>
          <a:noFill/>
        </p:spPr>
      </p:pic>
      <p:pic>
        <p:nvPicPr>
          <p:cNvPr id="18442" name="Picture 10" descr="20080413163335_elbo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488" y="1268413"/>
            <a:ext cx="1860550" cy="1662112"/>
          </a:xfrm>
          <a:prstGeom prst="rect">
            <a:avLst/>
          </a:prstGeom>
          <a:noFill/>
        </p:spPr>
      </p:pic>
      <p:pic>
        <p:nvPicPr>
          <p:cNvPr id="18443" name="Picture 11" descr="Body-Back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850" y="2205038"/>
            <a:ext cx="1644650" cy="1644650"/>
          </a:xfrm>
          <a:prstGeom prst="rect">
            <a:avLst/>
          </a:prstGeom>
          <a:noFill/>
        </p:spPr>
      </p:pic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211638" y="1844675"/>
            <a:ext cx="2447925" cy="1184275"/>
            <a:chOff x="884" y="960"/>
            <a:chExt cx="3130" cy="2400"/>
          </a:xfrm>
        </p:grpSpPr>
        <p:pic>
          <p:nvPicPr>
            <p:cNvPr id="18446" name="Picture 14" descr="SAA064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746" y="960"/>
              <a:ext cx="2268" cy="2400"/>
            </a:xfrm>
            <a:prstGeom prst="rect">
              <a:avLst/>
            </a:prstGeom>
            <a:noFill/>
          </p:spPr>
        </p:pic>
        <p:sp>
          <p:nvSpPr>
            <p:cNvPr id="18447" name="Line 15"/>
            <p:cNvSpPr>
              <a:spLocks noChangeShapeType="1"/>
            </p:cNvSpPr>
            <p:nvPr/>
          </p:nvSpPr>
          <p:spPr bwMode="auto">
            <a:xfrm flipV="1">
              <a:off x="884" y="2478"/>
              <a:ext cx="862" cy="9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8448" name="Picture 16" descr="edge_blend_hand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77050" y="3068638"/>
            <a:ext cx="1857375" cy="1314450"/>
          </a:xfrm>
          <a:prstGeom prst="rect">
            <a:avLst/>
          </a:prstGeom>
          <a:noFill/>
        </p:spPr>
      </p:pic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250825" y="3789363"/>
            <a:ext cx="2620963" cy="1149350"/>
            <a:chOff x="1773" y="1117"/>
            <a:chExt cx="2214" cy="1676"/>
          </a:xfrm>
        </p:grpSpPr>
        <p:pic>
          <p:nvPicPr>
            <p:cNvPr id="18450" name="Picture 18" descr="Finger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773" y="1527"/>
              <a:ext cx="2214" cy="1266"/>
            </a:xfrm>
            <a:prstGeom prst="rect">
              <a:avLst/>
            </a:prstGeom>
            <a:noFill/>
          </p:spPr>
        </p:pic>
        <p:sp>
          <p:nvSpPr>
            <p:cNvPr id="18451" name="Line 19"/>
            <p:cNvSpPr>
              <a:spLocks noChangeShapeType="1"/>
            </p:cNvSpPr>
            <p:nvPr/>
          </p:nvSpPr>
          <p:spPr bwMode="auto">
            <a:xfrm flipH="1">
              <a:off x="3515" y="1117"/>
              <a:ext cx="363" cy="72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8452" name="Picture 20" descr="Restless%20leg%20foot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132138" y="4221163"/>
            <a:ext cx="1546225" cy="1525587"/>
          </a:xfrm>
          <a:prstGeom prst="rect">
            <a:avLst/>
          </a:prstGeom>
          <a:noFill/>
        </p:spPr>
      </p:pic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5003800" y="3573463"/>
            <a:ext cx="1511300" cy="2089150"/>
            <a:chOff x="2064" y="1026"/>
            <a:chExt cx="1693" cy="2677"/>
          </a:xfrm>
        </p:grpSpPr>
        <p:pic>
          <p:nvPicPr>
            <p:cNvPr id="18454" name="Picture 22" descr="BartSimpson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109" y="1026"/>
              <a:ext cx="1648" cy="2500"/>
            </a:xfrm>
            <a:prstGeom prst="rect">
              <a:avLst/>
            </a:prstGeom>
            <a:noFill/>
          </p:spPr>
        </p:pic>
        <p:sp>
          <p:nvSpPr>
            <p:cNvPr id="18455" name="Line 23"/>
            <p:cNvSpPr>
              <a:spLocks noChangeShapeType="1"/>
            </p:cNvSpPr>
            <p:nvPr/>
          </p:nvSpPr>
          <p:spPr bwMode="auto">
            <a:xfrm flipV="1">
              <a:off x="2064" y="3158"/>
              <a:ext cx="408" cy="54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8456" name="Picture 24" descr="feet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804025" y="4797425"/>
            <a:ext cx="1873250" cy="1393825"/>
          </a:xfrm>
          <a:prstGeom prst="rect">
            <a:avLst/>
          </a:prstGeom>
          <a:noFill/>
        </p:spPr>
      </p:pic>
      <p:pic>
        <p:nvPicPr>
          <p:cNvPr id="18457" name="Picture 25" descr="willid1032r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116013" y="5013325"/>
            <a:ext cx="1655762" cy="1655763"/>
          </a:xfrm>
          <a:prstGeom prst="rect">
            <a:avLst/>
          </a:prstGeom>
          <a:noFill/>
        </p:spPr>
      </p:pic>
      <p:sp>
        <p:nvSpPr>
          <p:cNvPr id="29" name="Content Placeholder 2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0" name="Content Placeholder 2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-1620688" y="0"/>
          <a:ext cx="10764688" cy="8073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5" name="Acrobat Document" r:id="rId17" imgW="5667139" imgH="8010279" progId="AcroExch.Document.7">
                  <p:embed/>
                </p:oleObj>
              </mc:Choice>
              <mc:Fallback>
                <p:oleObj name="Acrobat Document" r:id="rId17" imgW="5667139" imgH="8010279" progId="AcroExch.Document.7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620688" y="0"/>
                        <a:ext cx="10764688" cy="80735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bee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Biene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38914" name="Picture 2" descr="http://www.clker.com/cliparts/3/7/f/f/13460342471215258241bee.svg.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84784"/>
            <a:ext cx="7056784" cy="51728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403219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crocodile – </a:t>
            </a:r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Krokodil</a:t>
            </a:r>
            <a:endParaRPr lang="en-GB" dirty="0"/>
          </a:p>
        </p:txBody>
      </p:sp>
      <p:pic>
        <p:nvPicPr>
          <p:cNvPr id="39938" name="Picture 2" descr="http://lidijapelcl.files.wordpress.com/2011/02/schnappi_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00808"/>
            <a:ext cx="6264696" cy="4032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598470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horse – </a:t>
            </a:r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Pferd</a:t>
            </a:r>
            <a:endParaRPr lang="en-GB" dirty="0"/>
          </a:p>
        </p:txBody>
      </p:sp>
      <p:pic>
        <p:nvPicPr>
          <p:cNvPr id="40962" name="Picture 2" descr="https://sp.yimg.com/ib/th?id=HN.608045942240643351&amp;pid=15.1&amp;P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72816"/>
            <a:ext cx="6840760" cy="3816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07511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elephant –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Elefant</a:t>
            </a:r>
            <a:endParaRPr lang="en-GB" dirty="0"/>
          </a:p>
        </p:txBody>
      </p:sp>
      <p:pic>
        <p:nvPicPr>
          <p:cNvPr id="41986" name="Picture 2" descr="http://www.clipartlord.com/wp-content/uploads/2013/04/elephant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7620000" cy="4943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141184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sheep – </a:t>
            </a:r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Schaf</a:t>
            </a:r>
            <a:endParaRPr lang="en-GB" dirty="0"/>
          </a:p>
        </p:txBody>
      </p:sp>
      <p:pic>
        <p:nvPicPr>
          <p:cNvPr id="43010" name="Picture 2" descr="http://www.clipartlord.com/wp-content/uploads/2013/04/sheep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980728"/>
            <a:ext cx="5286375" cy="5248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031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Welches Tier bin </a:t>
            </a:r>
            <a:r>
              <a:rPr lang="en-GB" b="1" dirty="0" err="1" smtClean="0"/>
              <a:t>ich</a:t>
            </a:r>
            <a:r>
              <a:rPr lang="en-GB" b="1" dirty="0" smtClean="0"/>
              <a:t>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Bist</a:t>
            </a:r>
            <a:r>
              <a:rPr lang="en-GB" b="1" dirty="0" smtClean="0">
                <a:solidFill>
                  <a:srgbClr val="FF0000"/>
                </a:solidFill>
              </a:rPr>
              <a:t> du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/die/das ...?</a:t>
            </a: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Ja</a:t>
            </a:r>
            <a:r>
              <a:rPr lang="en-GB" b="1" dirty="0" smtClean="0">
                <a:solidFill>
                  <a:srgbClr val="FF0000"/>
                </a:solidFill>
              </a:rPr>
              <a:t>, </a:t>
            </a:r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bin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/die/das...</a:t>
            </a: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Nein, </a:t>
            </a:r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bin </a:t>
            </a:r>
            <a:r>
              <a:rPr lang="en-GB" b="1" dirty="0" err="1" smtClean="0">
                <a:solidFill>
                  <a:srgbClr val="FF0000"/>
                </a:solidFill>
              </a:rPr>
              <a:t>nicht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/die/das...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b="1" dirty="0" smtClean="0"/>
              <a:t>Are you the ...?</a:t>
            </a:r>
          </a:p>
          <a:p>
            <a:endParaRPr lang="en-GB" b="1" dirty="0" smtClean="0"/>
          </a:p>
          <a:p>
            <a:r>
              <a:rPr lang="en-GB" b="1" dirty="0" smtClean="0"/>
              <a:t>Yes, I am the ...</a:t>
            </a:r>
          </a:p>
          <a:p>
            <a:endParaRPr lang="en-GB" b="1" dirty="0" smtClean="0"/>
          </a:p>
          <a:p>
            <a:endParaRPr lang="en-GB" b="1" dirty="0" smtClean="0"/>
          </a:p>
          <a:p>
            <a:r>
              <a:rPr lang="en-GB" b="1" dirty="0" smtClean="0"/>
              <a:t>No, I am not the ....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75447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6" name="Picture 8" descr="Coat of arms of Berlin.svg"/>
          <p:cNvPicPr>
            <a:picLocks noChangeAspect="1" noChangeArrowheads="1"/>
          </p:cNvPicPr>
          <p:nvPr/>
        </p:nvPicPr>
        <p:blipFill>
          <a:blip r:embed="rId2" cstate="print">
            <a:lum bright="85000"/>
          </a:blip>
          <a:srcRect/>
          <a:stretch>
            <a:fillRect/>
          </a:stretch>
        </p:blipFill>
        <p:spPr bwMode="auto">
          <a:xfrm>
            <a:off x="395536" y="1268760"/>
            <a:ext cx="8208912" cy="532859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Autofit/>
          </a:bodyPr>
          <a:lstStyle/>
          <a:p>
            <a:r>
              <a:rPr lang="en-GB" sz="3400" b="1" dirty="0" smtClean="0">
                <a:solidFill>
                  <a:srgbClr val="FF0000"/>
                </a:solidFill>
              </a:rPr>
              <a:t>Welches Tier bin </a:t>
            </a:r>
            <a:r>
              <a:rPr lang="en-GB" sz="3400" b="1" dirty="0" err="1" smtClean="0">
                <a:solidFill>
                  <a:srgbClr val="FF0000"/>
                </a:solidFill>
              </a:rPr>
              <a:t>ich</a:t>
            </a:r>
            <a:r>
              <a:rPr lang="en-GB" sz="3400" b="1" dirty="0" smtClean="0">
                <a:solidFill>
                  <a:srgbClr val="FF0000"/>
                </a:solidFill>
              </a:rPr>
              <a:t>? - </a:t>
            </a:r>
            <a:r>
              <a:rPr lang="en-GB" sz="3400" b="1" dirty="0" smtClean="0"/>
              <a:t>Which animal am I?</a:t>
            </a:r>
            <a:br>
              <a:rPr lang="en-GB" sz="3400" b="1" dirty="0" smtClean="0"/>
            </a:br>
            <a:r>
              <a:rPr lang="en-GB" sz="3400" b="1" dirty="0" err="1" smtClean="0">
                <a:solidFill>
                  <a:srgbClr val="FF0000"/>
                </a:solidFill>
              </a:rPr>
              <a:t>Wau</a:t>
            </a:r>
            <a:r>
              <a:rPr lang="en-GB" sz="3400" b="1" dirty="0" smtClean="0">
                <a:solidFill>
                  <a:srgbClr val="FF0000"/>
                </a:solidFill>
              </a:rPr>
              <a:t> X 4 </a:t>
            </a:r>
            <a:r>
              <a:rPr lang="en-GB" sz="3400" b="1" dirty="0" smtClean="0"/>
              <a:t>– Woof x 4</a:t>
            </a:r>
            <a:endParaRPr lang="en-GB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5184576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bin ...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Laut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Leise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Schnell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Langsam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Groß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Klein</a:t>
            </a:r>
          </a:p>
          <a:p>
            <a:r>
              <a:rPr lang="en-GB" b="1" u="sng" dirty="0" smtClean="0">
                <a:solidFill>
                  <a:srgbClr val="FF0000"/>
                </a:solidFill>
              </a:rPr>
              <a:t>Stark</a:t>
            </a:r>
          </a:p>
          <a:p>
            <a:r>
              <a:rPr lang="en-GB" b="1" u="sng" dirty="0" err="1" smtClean="0">
                <a:solidFill>
                  <a:srgbClr val="FF0000"/>
                </a:solidFill>
              </a:rPr>
              <a:t>Schüchtern</a:t>
            </a:r>
            <a:endParaRPr lang="en-GB" b="1" u="sng" dirty="0" smtClean="0">
              <a:solidFill>
                <a:srgbClr val="FF0000"/>
              </a:solidFill>
            </a:endParaRPr>
          </a:p>
          <a:p>
            <a:r>
              <a:rPr lang="en-GB" b="1" u="sng" dirty="0" smtClean="0">
                <a:solidFill>
                  <a:srgbClr val="FF0000"/>
                </a:solidFill>
              </a:rPr>
              <a:t>Wild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Normalerweise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habe</a:t>
            </a:r>
            <a:r>
              <a:rPr lang="en-GB" b="1" dirty="0" smtClean="0">
                <a:solidFill>
                  <a:srgbClr val="FF0000"/>
                </a:solidFill>
              </a:rPr>
              <a:t> ... (</a:t>
            </a:r>
            <a:r>
              <a:rPr lang="en-GB" b="1" dirty="0" err="1" smtClean="0">
                <a:solidFill>
                  <a:srgbClr val="FF0000"/>
                </a:solidFill>
              </a:rPr>
              <a:t>große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Ohren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Haare</a:t>
            </a:r>
            <a:r>
              <a:rPr lang="en-GB" b="1" dirty="0" smtClean="0">
                <a:solidFill>
                  <a:srgbClr val="FF0000"/>
                </a:solidFill>
              </a:rPr>
              <a:t>)/</a:t>
            </a:r>
            <a:r>
              <a:rPr lang="en-GB" b="1" dirty="0" err="1" smtClean="0">
                <a:solidFill>
                  <a:srgbClr val="FF0000"/>
                </a:solidFill>
              </a:rPr>
              <a:t>keine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Beine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5184576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 smtClean="0"/>
              <a:t>I am ...</a:t>
            </a:r>
          </a:p>
          <a:p>
            <a:r>
              <a:rPr lang="en-GB" b="1" dirty="0" smtClean="0"/>
              <a:t>Loud</a:t>
            </a:r>
          </a:p>
          <a:p>
            <a:r>
              <a:rPr lang="en-GB" b="1" dirty="0" smtClean="0"/>
              <a:t>Quiet</a:t>
            </a:r>
          </a:p>
          <a:p>
            <a:r>
              <a:rPr lang="en-GB" b="1" dirty="0" smtClean="0"/>
              <a:t>Fast/Quick</a:t>
            </a:r>
          </a:p>
          <a:p>
            <a:r>
              <a:rPr lang="en-GB" b="1" dirty="0" smtClean="0"/>
              <a:t>Slow</a:t>
            </a:r>
          </a:p>
          <a:p>
            <a:r>
              <a:rPr lang="en-GB" b="1" dirty="0" smtClean="0"/>
              <a:t>Big/Tall</a:t>
            </a:r>
          </a:p>
          <a:p>
            <a:r>
              <a:rPr lang="en-GB" b="1" dirty="0" smtClean="0"/>
              <a:t>Small/Short</a:t>
            </a:r>
          </a:p>
          <a:p>
            <a:r>
              <a:rPr lang="en-GB" b="1" u="sng" dirty="0" smtClean="0"/>
              <a:t>Strong</a:t>
            </a:r>
          </a:p>
          <a:p>
            <a:r>
              <a:rPr lang="en-GB" b="1" u="sng" dirty="0" smtClean="0"/>
              <a:t>Shy/Timid</a:t>
            </a:r>
          </a:p>
          <a:p>
            <a:r>
              <a:rPr lang="en-GB" b="1" u="sng" dirty="0" smtClean="0"/>
              <a:t>Fierce</a:t>
            </a:r>
          </a:p>
          <a:p>
            <a:r>
              <a:rPr lang="en-GB" b="1" dirty="0" smtClean="0"/>
              <a:t>Normally</a:t>
            </a:r>
          </a:p>
          <a:p>
            <a:r>
              <a:rPr lang="en-GB" b="1" dirty="0" smtClean="0"/>
              <a:t>I have ... big ears/</a:t>
            </a:r>
          </a:p>
          <a:p>
            <a:pPr>
              <a:buNone/>
            </a:pPr>
            <a:r>
              <a:rPr lang="en-GB" b="1" dirty="0" smtClean="0"/>
              <a:t>     no legs</a:t>
            </a:r>
            <a:endParaRPr lang="en-GB" b="1" dirty="0"/>
          </a:p>
        </p:txBody>
      </p:sp>
      <p:sp>
        <p:nvSpPr>
          <p:cNvPr id="53250" name="AutoShape 2" descr="data:image/jpeg;base64,/9j/4AAQSkZJRgABAQAAAQABAAD/2wCEAAkGBxQTEhEUEhQUFhUVGBwYFxgYGRoaGhwZFxgXGRgbHxoiHSggGB4lHx0WITEhJSorLi4vGCIzODMsNygtLisBCgoKDg0OGxAQGywmICQyLC8yNzQ3NzQvLSwsMDQtMCwsLC8sLCwsLCw0LDcwLCwsLCwsNCwwLCwsLCwvLC0sLP/AABEIASAArwMBEQACEQEDEQH/xAAcAAACAgMBAQAAAAAAAAAAAAAABgQFAwcIAgH/xABNEAACAQMCAgUGCQgJBAEFAQABAgMABBESIQUxBgcTIkEyUWFykbIUIzM1QnFzgaEVNFJigpKiswgkVWODlLHB0kNTwtF0JURUtNMW/8QAGwEBAAIDAQEAAAAAAAAAAAAAAAMEAQIFBgf/xABBEQACAQIDAwgHBQcEAwEAAAAAAQIDEQQhMRJBUQVhcYGRobHwExQiMsHR4QYVYqLiFiNCUmNy0jOCksI0svFT/9oADAMBAAIRAxEAPwDeNAFAFAFARuIXyQoZJWwox4EkknAAUAliTgAAEkmtZzjCLlJ2SMpNuyFybpDcMwaOOOOMfRlyzv8AejaYv4855DGK87X+0lGE7U4uS3vTs+ti7DAyavJ2Mq9MEjBN4qwDBIcP2kZ0gnTnSrayASBp3xgEnAro4HlbD4tuMbprc/gQVcNOnmxnrpkAUBU9IuNi1RG7OSUuxRVTGciKSQczyOjG2eYqKtXp0YbdR2RtGDk7RFq77ScEXMhdTziXuxeYgqO9IpHMOWB8wrxOL5fxNW6p+wubXt+Vjq08HTjm82eor2a3BaN5JEUZML9/UBuQjnvhjyGWK+GKnwP2grRnGFezjpfRrn4dPiaVsHFpuGo18F4kLiISqrKCzrpbGr4uR4znBI3Kk/fXsadSNSCnB3T0OZKLi7MnVuYMN7dJFHJLIdKRqzucE4VQWY4G52B5UAvzdKtRPwWNZUBx2rSaUONiU0qxcA5G+kbbE864+N5bw+GlsZylzadvyuWaWFnUV9EYrXpHNGT8IRZEJzqhUhkHmMZZjIB51Oo5wEqvhPtDQqy2aq2OG9db3dluckqYKcVeOYzW1wsiK6MGVgGVhuCDuCK9AUjLQBQBQBQCjB0iuWB7kAZWZG8s95GKN3dtsg4OdxvXn8Xy8sNVlSlTd1z9j03l2ng9uKkpGe06VESRxTxEF3CiVD8VhgQuSd1YvoTRvntFIJ72m3gOV6GLSSylw6r5c3ngRVsNOnzoZ66pXCgErpDCHvtRLYiij0gMwXWTchspnSSFYYJGRqry32kxUoxjRi8pJt9qt4HQwNNNuT3HyvIHSPEsYYEMAQQQQfMRg/hmsxk4u6DVxj6LXLPbJrJLxlo2Y827Nioc+GWAViByLEV9Owdf1ihCrxXfv7zgVYbE3EtqsmgrdKGJuYFJ2WORgPOxaNSfrUbf4teb+005KhCK0bz6ll49xewCW22Qq8WdQKAtOh7H+tLnKiUEeZS0aFl9vf8A8Svf8gTlLBR2tzaXR5djj4xJVXYYq7JVKDpjMezjiH/WcK5/u1Bdx6Q2kIfQ5PhXM5XxLw+ElJavJdf0J8NDbqJdZTgV86O2faAkdDYRHcXSgthkjcBmZhqaS4MmkE4QZZTgYHer3f2fxUq2HcZu7i0l0WVvBnIxlNRndb/Ebq7pUCgFIdLmm/N4sKM5klzpI1HszGB8oGTD6sgAOo3OoLxsdy3Qwz2Y+1LO6W62Wfn4XtUcJOpm8kfJOkF3mNEjgLyNpXJfBIVnOR9EaVbfPPA8a15P5ZWMq+jjBrK7d9O4zWwvoo7TZj4vD2d3IPCdRKu/0k0xygDwAHYH0lzXL+0uGtOFdb8n0rNeeYnwM8nAj3EIdWVs4YYOCQfrBG4I5gjcGvM06kqc1ODs1mi/KKkrMaej920lvE8hy+CrHGNTIShYDwDEZx6a+oUKnpKUZ8Un2q5wJx2ZNcCZd3Cxo8jnCIpZjucKoJJwNzsDUpqI/H+LW6ziVZoykoVGBYKyupOk6TuQwOk/olF2wSR5nlzCrFRVWg1JxWaTvlx6i/hKno3szVk/E9XM4jR3bZUBZj5goyfwrx8IOclGOryOk2krswcW4gtvE8j5OnYKu7Ox2VFHizHAA9NSUKMq1RQj9Et7fMt5ic1FXYWfGLi3t48iKJVcPKXOtm1yB5RnIWEZZgN3CrjfbI9dheWKKqU8LQi3HKN3l12793Qc2phpNOpN56jpxm57O3nkVlBWNipJAGrSdO5254r0l0s2URG4nNdSRROjpK8YDJ2qdlI2QNSsy4VdQ5qUxqCnbTXia3LKxMXQxUFbjHc1vWt+p6HVjhfRvbpvtMR40GtZ54wdUSOWjcYZJI0LFHHgeXLmCCCQQa5HqrjXjSnpJrNaNN2uvPMyz6S8HJbjNxjifYhVRTJNJkRRjYsRzJP0UXILMeXpJAOmHoelbcnaK1fD5t7l8LszOeystWfI7m5t7ZvjVVvLYxx5LOSM6nfVlc7ZCrpQDGnTmvR4Tlv95Tw9GCjC6Wbztve5XfXnxKVTC+y5yd2P93eKkTykrpVC+SwC4AznUdgPTXrTmmv+KcXuWtoZJEWdotMuqIFHYaSrDsiSHyjPyYd4KQpxivJ1uVaONhLDVlsN6PVJrS/Dg9Toxw8qTVSOfyJC8QjMPbqwMWjtNQ5aQNWfZXmHRmqnomvava3OX9tbO1uJDOACSQABkk7AAcyfNUaTbsja556N8ctl7a5eeMKVCoAdTaELMzkLkjUT5PMBATjUQPd8jYaODpbNWSU5NXV81wXT87HIxM3VleKyQ9V3CoUnS2YiAIpI7ZxGWGxCkEvgjcEqGUEbgsCOVUuUcRLD4WdSOqWXXlfqvcloQU6iiyjUYAA2A5Cvmjd9TukzoxDruZZPCFREN/pyaZJMjzhBDg/3jV7T7N4bZoyrP+J2XQvr4HLx07yUeBN6Yw/FJMOcDh2+zbKSZP6Kq3af4Yrp8q4b1jCTgtVmulZ9+nWV8PPYqJitx7iBhiyg1SuRHCn6UjbL+yN2Y+CqTXgcLRVWftZRWbfBL4vRc7R2ak9lZa7jyLGQRQgu0jwdmYwWZY1MZQjCjOT3T3n1MckE4Y111y9VliIt+zTT0XDg+PhzFb1OKg98hm4pxlJbCV1Q9/4ho32KvKyw6XAPIFwTpO67qcEGvXSxdNYd4iLvG1+nzoc30T29h6lKbYNH2cuJQVCvrCnXtgllxp354xivmvpGp7cPZzurbuh6nd2bqzKV7VEQ2cUuoTalCu2vsotHeCjIZh4AMdtXPC6TdVSUpesTjbZtorbUr5X3Lnss7cXchcUlsJ69yMsk6iYC4VpJIQHjaOOVhiXWuSi6grjQw1HwO2MkVooSdJuk7Rlk02lpZ6u2WenbeyZltbXtbviXMUmoAgEZ84IP3g7iqUlZ2Jk7mAuRbwQgfFx3hTHgEEEk8Y9ARzGFHhoUeFeyrV6lTkXbbzaSfQpbPfvOXGCWKt50uZ5SQDpAJ8ATj8cHFeNik3mdR8xTcQbU6C6QLBpfV3tUZc6QvabAadOvGruk899NXqStF+gd55bs7Z+7m8720z4ZXIZa+3p518/A98OkkHadkmuLX8UXcju6V1BcqSU16sE/d3dNa1owdtt2lbOy3565rO1r9+dzMW87aefP0LhCcDOx8fHf6/GqbtfIlI0blreyhYd0SXDAeGm3nZIVx5lDIw9Manwr2XKWIqR5Kpu+clFPoav32zOXQgniHzX8TLcTBBqIYj9VWY+xQSa8dCDk7K3Xl4nTbsUaRLL28FuDEjqXl1xyAkz61IRHK6M6WJOMZOwySRfcpU9irV9prJWa/hs82r31st/UkiFJSvGOX1Mjwx3WEuHUmJmWSFWHZuykaWZfKIxhtBJGW31YBrVSnhvapL3krStmlvSenNdZ8LXsZsp5S3bvPgWd/al4mjUhcjHLu42ypH6LDKnGDgnBBwagwtdUa8aslezv589JvUhtQcUMd30iAtoJUVjJcoGiTbILIGyx5BVyMn6gMkgH6PicXSw9L0tR5ePQcSFOU5bK1E2fh0qWvZ27kMoVhGzs0ZkjKsME7pll5rgHJLA5NeMpcs1JOVKu9qnK650nvXRwz4I6csKlaUMmiZYcTjlgWcHSmks2rYppzrVh4MpBBHnBrlVcPOnVdLV+N9GuZ7izGalHaG7oxaGO2j1gh3zI4PMNIdRX06chB6FFfSsNQVCjGktyt831nCqT25OXE89K7kx2spCq2rTGdQyoErrGzEeIUMWI25cxzrOIqulSlUSu0m+wxCO1JJ7xHPaQyRR5e4JViNfZB00aV1agFGk6sHYtkjwJx869irCU8oZrS9ne7ta7zyy0VufXt5xaWpZ2zOV+MVVbPJWLjHhuVXf7vbVWain7DbXOrfF+JIr7z1BaNKt/GgyQIJ1HLVLG7sFz4ZEMK/VXsORKbr8nTpPe5Jc10vizmYqWxXUug+RyLIgI7yuORHMHYgg8vEEH0g15CcJ0puMsmn2NHTTUldaETiUUEcLNIFSOMayy5UrpB3UrhgcZHd3OSPHFSUZVp1FGGcnlxvfjfLt6TWSio3eh9smhSR4VJ7TAkYMWZmByNWpiSwGMc+7sNhilSNWdNVZL2dFbRW3Zaa35xFxT2VqSp5wuNmLMdKqoLMzYJwAOewJ8wAJOACaYbC1cTPYpK78Od8wqVIwV5FzBwBmsjE5CzO3a6huEl160G2NarhUPLUqnlmvodPBQjhVhnmrWfxfbmjiyqt1PSIpUkYM0cqGORQGZTuuCWAZXGzqdJ8xAxqCk4rwmP5NrYOSU8072fG3Nqtflc69GvGqsiK3EsvAIlLxyOVaUeQMRyONLcpDlcd3IHiQSAT5NrQw8q9VbKVrX1bb4cLZ+A9PFzUI5ny04nkHtlMXxjohbyH0yMi6W5ajjyDhvRggnNfk2tCnGtBbUGk7rdlmnws9+ghXi5OLyZL0yyOYoFzJgZdh8XGG1YZjtrPdPcXc7Z0g6hNyZyTUxjU3lC+b35bkuvXTwNa+IjTy3l1xngxS3txACxtsALnLPHp0OMnm3J/1igG2c17HlLBes4Z0o5NZrpXmxzKFXYqbT6ynt5lcalORuORBBBwQQd1IIIIO4Ir53WozozcKis0dqMlJXRW8RuLctLrdg1vGXkZGdSiEEkEoQTspOjc7A45VYo066jHZWU3ZXSzfNfp16uJHKUG3fcTI7GLQqhEZOYyAwOd85Ockkk58Sc1A61Tabu0+zz0G+zG1jJdzFVyo1OTpRf0nbZV+88z4DJOwNb4TDSxNaNKO/uW99RipNQi5My3dp2UsMPNYLSJEY892dX9vZxE/dXpvtO2oUorT2u61vEo4DNyfR8TDdPIMdmitv3gzlNvR3WyfQcfXXlYKD99tdV/ividB33FVHG0/bZYwKj6THiIg7K5Muzag2eSsuVO5BO16FVYadOaSm8mm77nZJaaW3p56ZawuO2mr2NjcHuzNbwSsulpI0crv3S6hiNwDtnG9fRVmjiEqSMMCrAFSCCCMgg7EEeIrINe8UijtLuSOOFsTdmw7NM6R2coChQMsB2Mh0rk5k2HeryvLPJ061eKo291u2l2nnbdfNdh0MLXUYva4ny64oirIQQXVGcRk6XOkZxpI1DwHLxrz65OxCqRhODjtNK7WWbsXXWhstp3sOXAOFmBG1MGkkbW5GcZwFCqDyUKFHpOTgEmvoODwsMLRVKG7vfE41Wo6ktpkDj3ARh5rdWE2dbIrYWXHlDSToDsM4bbJ06jgVW5Q5NpYuDult2yfz5u3mN6NeVNrgVXE+CFLSaW4bVMyFY4x8lHLL3Ix55GDMo1tttlQtRYXk/D8nU3V1kk22/hw8ec2qVp15bO5lfw27gedu1jV4dfweXWoIEiHVDIM8lDPImRvqcbjSa5PIVX0MvV6ulRbS6eHS18OKLGLjtLbjuyG2y6OJFOJUeTSqsBGxLgMxGXDNlhtldOcANsBXo6WCoUqjqU4pNq2Xy0KUqs5R2Wy6q0RlfxPgsM7xPKuoxk4H0SGxlWHJlyFbB8VBrSUIyacle2a5mZTa0E/pPxQySFocd3Nvb58lpXIMsmM95ECeg4ikxkMM+Y5cxUKtRYf+GHtSt3Lpzt0tcC/habjHb3vJefOhJ6J8RUsUkUdndb6WwwWdR2csLb43C8htqjkycsM2eQsSlF4WTzjmueLzy7b9D5jTF07tVFv16Rp4RwmO2VliBAZi5ySdzgAeqqhVA8AoFd6FOMFaKsvmU3JvUnVuYKF+jMRlmllZmRm1iMtpjU6QHJwRrBOWIfIBPLxqq8Dh5VXWlBOTtrnoSKrNR2U8hL4hdIzSJDGqfCI3S2VVCqI4VYx5A2GtnkkA2OGwRlTXmeUcX6TFqrF+xRcevPO3Zbs4l+jT2abi9ZXGK64T8UtxY5dHUSC3yAGVhq+LJx2bYIOknRtgBclq63KPI1HFJzh7M+O59PzWfSVqGKlTyehb8E4AsWmSTvz6e85JKqT5QjU7INyMgAkAZJq/hMFRwsbU42e97354aENSrKo/aZH6X2R7M3Kbvbo5K74dMBmTbk2VUqcHGCPpGo+UcBHG0thuzWafP8jajWdKVyha/jyyhtbLzWMGRx4+QgLZ9GK8DRwGJrK8Kba6Mu3Q7Eq0I6tH3o1aRXdzI8sA+JQoVkUHJMzqpI3B0mFyAeXaemvWch4GVD0iqWbTXPZ2u7c+aTfMc7F1VO2z5Q/V6EpBQCX1gDTJZuWKq5aHWuMrJ3ZYJN8jutG/MEd/fbNcnldThTjXp+9B36Vo11lnDWcnB6MsbLisVwEhu0jEwZSqsO47IdSvETzIIzpzqXHiMM1nA8oUcXDapvPet6+nP/8ACOrRlTdmMdXSIj319HCuuV1Rc4yxxknkB5yeQA3NYbUVd6BK4k8c4w0pEpRhHGfiIjs8kjd1XYfRJyQqnyQxZ8HaPyPK3KccU/VqL9n+J7svgted6c/Sw9B0/bnruRWvYmFFbT2vc0XChc9oGLMzhNyxDNIdA5iRhgnSK4aq+lk43tnePNuSvuySV9zS0V2W9nZV9eJecI41JEi6f6zBjKEOO1C+ADk6ZhyA1FSMbs1eiwf2g2P3eLTTW/5r5dhSq4O/tU3kWx6Upj5G41fo6Uz9WrXo/irq/fWBtf0i7H8iv6rV/lKbjXHZJEPaEW8HIgNmV84AXUuyEnI0pqZsjDDkeVi+X3U/d4SLu973c6XxenDeWKeD2faqMoobhhL8hISsY7ONDEBHGSRuGkXvtpGwyFAAH0s+flBOn76zebd831J5K/S3d8LXE3taHkzZebVDKEIVpozpLKTnTKnZuxz3RkDcFVZd853inBQlCa2lfZautNzulxyemqeVrYebaay3jLwzpDKirkC6iIykiMokIOMZyRHJ498Mu2Nick+hwv2hh7mKi4yWrtl1rVd/UUqmCetN3RZv0pTG0Nwx/RCoD7WcL+NdF8tYFK/pO5/Ih9Vq8Ci47xVpUJuMRwbfFKS7SHOyuQMvnYdkgOTsS4OK4mN5cniP3OFTV9W9beCXFt6cC1Swih7VTz8yre0kKtOV+P1K6psSqpkCLOcairSgnJAaU7kAVw1UgpKkn7Oab4t/xcbJpdSWVy3su21v85FzwHjXYD6T2sh1qyglombdsr5RjJyeRZGJyNJ+L9JyRytGC9WxLs45J7rcG+bc9Gu+jicO37cNGONrcpIqvG6ujDKspDKR5wRsa9OUDIyggg8jsaAVb/i8aR/BrHQoUaDIgHZQqMghT5LSDfCjIUjLeCty+UeVKeEjbWe5fF8F3vdxVihh5VHfcHV0oNvLKoIR5WWIHmI4QsK+ndkdt9+/UnJlJ08NHad5SvJ9L82NcRK83bRZIa66BCFAUPTW3D2pJVWCOjENuNBYJLkeI7JpKp8oU3PC1EtbXXSs13olou1RedchSe3dFMbJ8JhO2GIMgG2FYNtMo33J1YA8snNfPlOM5baexLu6VbOL5rW/tWR2WmlbVee3zqRjxW1Ddn8Imibwj7a5hP3R6l2+oV0oYrlWMLxk2uOUu/MgdPDt5r4Hp76NTqignmlxgNoctg/38uMjz4Y/VVWpLEYj/Xqq3PK/5VfwRvHYh7ke74n22MzOJJIHLjOgFoxGmeenDlmbGxcgHHIKCQYp+ijHYhNW35O76ckrcyfS3ZM2W03dom9pcf8AbhUeftXJ9nZD/WoNmh/NLsX+XwN7z4Lz1FTeRlWLi7t7dictgZBPiSrShCT+lpz6at05KSUXTlNed6jfqvbmIpK2e0l56TKnEARj4fAT50WPPs1sPwrV0Wnf0Muu/wAkbKV/4kRra01SjRcySMo1SSsI8qrZAVO4BGWwd0A2Q53xUs6mzT9qmknkkr5vi887c+95bzVRu8mE8phR7qCFOxihkY6nKvKMK+vOhidkOC5ydZJxjfEYqrJUKs3tSlFZK6jqrarjnbJW37sNuK24rJJ9ZIa2Ikd7mNV7RxoliclojpRAurQrKCVzncEuQwxzjVROCjRk3ZZpr3s272u1lfpyus9NrZ3kte4irblJHD3UkMgOolVjCSK2cOV0FcnBUnGrKnfBFSuanBONNSjpm3dNbr3vzrdZ8bmLWecrPxJU/ERjA4hbofOyx59naAfhUcaDvd0JPt+TMuf4kFhEdQf4RbzvjAc5yM89OJGVM+OlRnxrFWSts7Eorh88k31tiK33TLLtbjO8UJHnErZ9hix+NVtmh/M+xf5fAkvPgu36ECR5o2ZoreTDHU6aotBJ5sp16kY8z3SGPmJLVYSpVIqM5rLR2d+h5Wa67rnSSNPaTukeo7yEks0dxbu27kJLE37Usfdb981NSq4uhlRq3XNJP8rz7jWUac/ej3fExpxG1lLRiWW5PJozJPcL9TKzMi/tYqetieU3G9SbiuqPhZvquaRp0E/ZV+8kywNIvxyiKBRkxZBLKoziQjuhR4opIOBliCVPOjONOX7t7U3v4dF8787tbcr2ZPZyWeS86jz0atylrbhhhygZx/eP35P4i1fSaVNU4RgtyS7MjhSltNviWdSGAoCt6S2zSWlzGgLM8bLpGMsGBBUE7AkZAJ2yRmtKik4NR1s7dJmNrq5ryOBZBkW8situDcSZQ5/UZ3K/VoFfO5udGTjKai1k1FZq3Okk/wDkztRtJXSunx8/AmQW8wUBBbQj9FVaQfdgx/6VBKdJu8tqXWl/l4m6UrZWXnqMpspCctcSekKsar+KFh+9WnpYLSC67/NLuM7L4kThtirqTI0zMHkQ5mlwQkjqp0hgu6gHl41NWrOErRStZPRb0nra+vOawinm7kr8jW+cmCInzlFJ9pGah9ar2spvtNvRw4EkWqgFVVVBGNgBz2qP0kr3bNrIwcHn1W9u521RId/SgNb4iFq04rc34mtN3imVt2wKXfJhJcQxHxGhxbRuv1EM/wC8atU1aVPc1GT61tNPuRHLR9K+BK6WfmN9/wDHm/lNUWA/8ql/dHxRvW/05dDLK4hV1dGGVcFWHnDDBHsqtCbhJSjqszdq6sym4dcljYyOd5LZi3hkn4O3+7e01crU1FVYRWk1/wBkRQd9lvh8idxl/ivWkiX9+aNf96gw6/edCk+yLZvUeXZ4kma1RvKRW+tQf9RUcak4+62jZpPUirwa3HkwxKfOqhT7VwakeKrPWbfS7+Jr6OO5Ea7sQjwCN5l1yEN8bIwCiORvJZio3VRy8amp1XKMnJRyXBa3S1ST3mso2atclCzlGdNw59EiRsB+6qH8ah9LTesF1N/Ftdxtsy4mC5tZXXEkdrP6wZB7CJakhUpxd4SlHoz/AMTDjJrNJ+esg3tmCrJ8HuF1gxqIpBoZn7oUIJAN84yyADmSBmrmDVWtWiqcoyle+azyzvdr/sRVNmMW5JpefOhtaANpXXgtgascs43x6M19BOMe6AKAKA13LciKa5hCyuySue6hxiU9soDkBNhIBjVtivCct4RxxkpXSUrPXqeWuq4HXwlS9NLgYLziUqRtIIMBAWYSyKpCjcnuCQbDJ5+Fc2nQpymobevBX8dknlOSV7ee8zmO4J8uFR4gRs5+5taj+Go70Fuk+tLus/Ez7fFGOLhbAsfhE3ebUVAiC5wBt8WWHLPPxNbSxEWkthZZb/nbuMKD4swcQ4eAYWMk+O0Ab46UAhgygEKwHlFTy8Kko121JbMdMvZW7PeuFzEoaO77SWeEwnyo1b18v72ah9ZqrSVujLwN9iPA+RcEtl8m3gH1RIP9qzLF15azl2swqcFokV1xGFWcKAALy3wAMDy7TwqxFtyi3/JPwmRyVk+lfAl9LPzG9/8AjzfymqLAf+VS/uj4o3rf6cuhlt41UJBc4TCrpw4OqsPgp2YAjybfwNdGvKUZVnF29v4yIIJNRvw+RZPwO2O5t4CfTEn/AKqssXXWlSXa/mSeihwR7HCYfBNPqFk90ises1d7v05+JnYiQ+E2AMSt2k+WLMCZpG7rOxQYZiNlIH3VNiKzU3HZjlZaJZ2z0S3mkIZXuzOeGPrV/hEpKggB1iKjVjPJFJ5efxNR+sQ2XHYWfC98ultdxnYd73PlzLPEkkjNA6opY9149lBJ31P5vNWYRo1JKCUk3lqnr1R8Q3KKu7ee09reTAAvbkk8xHIjY+9+zPsFaulSb9mfamvDaM7Ut689xK4NOJry3TEimPXMQyMoIVeyxqI0tvKp2J8mvQfZ3CtV5VXZpK2TWr71knqU8bU9lRHyvYHMCgCgCgErpLMsN2SzACWJSqgEsWjZ1c4GSe6Yhy+ia8r9pMNKbp1Irin4r4nQwM7JplXcXgkRlWGd1YFSNHZ7EYO0pSvNwpOEk3OKaz1v/wCu0XnK6yT89IW0l1ojBii1aQHLSnysDJAEZyM58RSccPtO0nbdlu62vAJzssjxdXTpvJcWsQ8dSnI/aMoH8NZhThPKFOUn0/BRfiYcmtWl56SquuL2r4VuIhsFW0xGFt0YOpwEZtiAedW4YbEQzVC2qz2t6txSI5Tg/wCPwMn5Xt2+nfSerDcj8UjUeytfVqy3U10uPxkzO3F8X1P5HxLmI7rBxJvrNyPweQVl06m+dJf8fhFmE47lLvI/wiXTIqWV3gzxSrnsvJjaBmyTNnJ0Nj6xy8JNintKUq0Pdkt+rUuEecxeVrKL1XDm5yTxu+nmtriJLG5DSxOilmtwAXQqM/HZxk1FhqNGlWhUlWjZNP8Ai3O/8pvUlKUWlF59HzJ35bl//Buvbb//AN6g9Up//tD83+Jt6SX8r7vmU1tNIFtFksrzEMPZsVMY72IhkFZskd1vaNvNdnGDlUlCrD2pXzvpnxjzkSbsk4vJed5Ka6iHlQ8TX6vhTfgkhFRKnUek6T/4fFIztR3qXeffyxbjbtb2L14Z9vvkiYe2seq1n/DB9Dj8JIztx4tdT+KPFjxe1jVY4+IxgIAqrKYRgKAAPJRuWOZzW1XDYicnOVB555bXzaMRnBKyn4FtbTStuk1tKPDSrL/EJH/0qnOFOOUoSj0/LZXiSpyejTPHEPhDRshhQ6sAhJc5QsNY7yIMldQAzzxvW1L0MZqSm8uK37tG95iW21axI/KYGNcU6Z8OzL+0x6wPbUXq7fuyi+u3/tY227ap+egueh0iyTXEisGVVjjHnDZd3+rIMX7tex+zuHdPDylJZt9yX1ZzMbPamktw2V6AphQBQFP0u458Cs57rR2nZKG0atOcsF8rBxz81Aa34xxXjNwyz23CRGzxqpLzpKCilmjIAKaT3355zkbbVz8fybSxuz6Rv2b6c/U+BNRrypX2d5WfB+Ot8rZ3PpEU9rGv4xs4/eqh9wUY+5s9ab/7pdxN65J6389Qfke+PynBriX7XiJcfuk6fwp9z1l7tVR6IJd97949Zjvi31skWvD7yPePo7Ep84mtwfbozUc+RMRP3sTJ9T/yMrFQWkF56ixW+4qNhwZgPRdRD/xqs/sw3rV/L+ok9f8Aw9/0Pv5Q4t/Yz/5qL/jT9l/6v5f1D1/8Pf8AQPyhxb+xn/zUX/Gn7L/1fy/qH3h+Hv8AoH5Q4t/Yz/5qL/jT9l/6v5f1D7w/D3/QPyhxb+xn/wA1F/xp+y/9X8v6h94fh7/oH5Q4t/Yz/wCai/40/Zf+r+X9Q+8Pw9/0D8ocW/sZ/wDNRf8AGn7L/wBX8v6h94fh7/oH5Q4t/Yz/AOai/wCNP2X/AKv5f1D7w/D3/QPyhxb+x3/zUX/Gn7L/ANX8v6h6/wDh7/oeZLzirDDcFYj03MR/8ayvsy1pW/L+ox6/+Hv+hW3HC7tzl+jsRPn7a3z7Qmasw5FxMMo4mXY/8jR4qD1gvPUYfyTxAfJ8Juovs+IkD90kr92K3+5qr9+pGXTTXje/eY9Zjui11sOy4+vydpMfRNLbSD+FI2/Gn3BQl79v9qa8ZSXcPXJrTv8A/iLC16U8T4fFcXV5wrOyB5FuERQiMwQaMO2dUjb58RsMV08DgaeDpunTbabvn5XAgq1XUldm3rWXWiNjGpQ2PNkZq4RGWgCgFDrc+Z7/AOzHvpQDHwb83t/sk90UBMoAoAoAoAoAoAoAoCFxfi8FrGZLiVIkH0nIGT5h+kfQN6AQL/rx4ZG2EFzMP0o4wB/Gyn8KA8WfXnw12wy3UY/SeNSP4HY/hQF5ddanCkWNjdqwfcBFdmA28pQuU58mwaAZuD8Whuokmt5Fkjfky/iCDupHiDgigJtAFAFAJfXJ8zX3qp/OjoBr4Z8jD6i+6KAk0AUAodbnzPf/AGY99KAY+Dfm9v8AZJ7ooCZQBQBQBQBQBQBQHJ/EusDi8ckkUl5MHjZkYDSMMpKsNgPEGgInBXk4pf28d/dPoJOuSR86I0VncKW2TIUgeGTnBoC54x0Xs7u0mvOEdqvwc/1i2lILqm+JVOTlcAkgk8jyxuBr6gHXgvTlLKyEVnbRrdPqE1zIFkbST3QgIwu2Mg5G3Ik5AG0v6OXDZo7O4mckRTSDsl+zDLI4+s4X/DoDblAFAFAJfXJ8zX3qp/OjoBr4Z8jD6i+6KAk0AUAodbnzPf8A2Y99KAY+Dfm9v9knuigJlAVXSHjkdpHrkOBud9thjUQTsSoOrSSMhTjlUVSooLz56i1hcM6zedktebp4J6X0WVzV0HXTELqMSMxiziQomUAIwSPpEBhqBAJ0uQckA1HT9M2nK1i1X9RjTcKd3Lc+vf0rJ5apNZNo3FbzrIiujBkcBlZTkFWGQQfEEb5qycsyUAUBVdIeJm3WGQ/JdqFmOM6UZWAb7n0VDWqejSk9L5lzBYZYhyh/Fa8edprLsuJXTTq8tOKS9vHszICZoWTDFMjSyk4ZmBTB28g5IwA0kZKSumVqlOdOWzNNPnNWdLuqS5tI3miJmjj1M4KFHVFz3+ZRhjBIDahnddmxsaCBaXckRLRO6MQQSjFTg8xkHl6KAwUAUB0t/R6vC/Cyh/6U7ov1FUk/1dqA2bQBQBQCX1yfM196qfzo6Aa+GfIw+ovuigJNAFAKHW58z3/2Y99KAY+Dfm9v9knuigJlAJvW10bN9w6aNM9pF8dGB9Jow3cPnypYD04PhSxlSaTS3nJ1DB0j/R742ZuHyQM2WtpML5xHINSZ/a7QD0ADwoDaVAFAeZIwwKsAQRggjIIPMEeNYavkzMZOLutRJ6T8O4bZ6JJNEDSEhT2zx5CjLYAYY8BtsCwqv6pSvdKx0lyvi9nZcrrnSfihZn6acJXY3kw2U9ya7c944YeSUyo3wc6uW1begjub7WafeVR+9GD/ANsfkc/3QUO4QkoGOknmVzsfZipznmKgCgOj/wCjnERw2YkeVcuR6QI4Rn2gj7qA2pQBQBQCX1yfM196qfzo6Aa+GfIw+ovuigJNAFAKHW58z3/2Y99KAY+Dfm9v9knuigJlAFAcf9YnBPgfEbuADCCQtGAMDs5O+gH1AhfrU0BN6sump4XdGQqXhkGiZF8rAOVZc7alOdjzBI2zkAdN9HelNpfLqtZ0k2yVBw6+sh7y+PMUBcUAUBA4xwa3ukEdzDHKgOQHUHB5ZHiDz3FAaV62LXgllDLDbwRm8bYBHc9lvuzd7AOOS89xtigNK0AUAUB2H0C4B8BsLa3+kiZk+0cln+sBiQPQBQDBQBQBQCX1yfM196qfzo6Aa+GfIw+ovuigJNAFAKHW58z3/wBmPfSgGPg35vb/AGSe6KAmUAUBq7rv6BtewrdW6lriBSGQc5IueAPFlOSB45I3OBQHNtAe4ZWRgyMVYHIIJBB84I5UA58D61uJ22ALgzKPozjtP4j3/wCKgNqdAOt972XsZ7UJpQySzI+I0RBlncN5Cjz6jzoBO6xuuKW4Z4LBmhgGxlG0kg848Y1P7x8cZK0BqagCgCgCgO1eBcRFxbW868po0kx5tahsfdnFATqAKAKAS+uT5mvvVT+dHQDXwz5GH1F90UBJoAoBQ63Pme/+zHvpQDHwb83t/sk90UBMoAoAoDVfWd1SJeF7my0x3J7zpySU+J/Uc+fkTzxktQHPXEuHy28jxTxtHIhwysMEf+x4g8jQEWgHviz/AAHg9rAm0vEc3FwdtXYodMEfLyWOX+sEcjQCJQBQBQBQBQHXHVXGy8J4eG59kD9zElfwIoBroAoAoBL65Pma+9VP50dANfDPkYfUX3RQEmgCgFDrc+Z7/wCzHvpQDHwb83t/sk90UBMoCs41xpLcd7JbBbSOZRSNZXOAxUHUVznFRVa0aazLeFwc8Q/Z00vzvRPer6J2tcgdEelcV72qK8ZlhYq4RsgjPddfEKfMeR2+tSm5xu19edDGUIUZ2hK6t1p70+dDFUpUKDpd0OteIx6LmPLAdyRdpEz+i3m9ByPRQHPPTrqqu+H65EHwi2G/aIO8oG/xic18e8MjbcjOKA89aFjLmyYI5ihsLWMyaToBKEgFsYBJJOKAQ6AKAKAKAk8NsmnlihjxrldY1zy1OwUfiRQHaXDrNYYook2SJFRfVRQo/AUBIoAoAoBL65Pma+9VP50dANfDPkYfUX3RQEmgCgFDrc+Z7/7Me+lAMfBvze3+yT3RQEs0BzT1t9LpWuJrVcx6W+OAJwZAGRjH4qjrpJHiTvnma1OltPan2c+l+s6mJxShBUqLytrvadnsv+17+rJZCV0V6QS2NzFcwnvId1zs6Hykb0EezYjcCrJyzrzgHGI7u3huITlJV1Dzg8mU+lTkH0g0BOkkCgsxAAGSScAAcyT4UBrHpj102ltqS0HwqUbZU4iB9f6f7Ox84oDR3SnpreX5/rEp7MeTEndiXHLCDnjznJ9NALtAFAFAFAbK6geDibifasO7bRtJ6NbYRR7GY/s0B0zQBQBQBQCX1yfM196qfzo6Aa+GfIw+ovuigJNAFAKHW58z3/2Y99KAY+Dfm9v9knuigJlAaT6+egRcHiNupJUAXKgc1Gwlx6BgN6ADthjQGiKAcuhXWVecNieGARPG7atMqs2lsYJXS64ztkHPL68gQOlPTe9vz/WZmKeES92MebujmfS2T6aAXKAKAKAKAKAKA2v/AEdOIBOITRHHx0Jx6WjZTj90ufuoDoygCgCgCgEvrk+Zr71U/nR0A18M+Rh9RfdFASaAKAUOtz5nv/sx76UAx8G/N7f7JPdFATKA+EZ50BovrJ6mW1PccMUEHdrbYYPiYyTjHjoPLwzkKANL3do8TskqPG681dSrD6wdxQGGgM1rbPIwWNGdjyVQWPsG9ANvCeq/iMymR4RbxKCzSXLCJVVdyWB74AGTnTjagKbpPwmC2dEgu0ujj4wxoyorZ8lWO0gxvqFAUtAFAFAXnQji/wAEv7OfOAkq6j+ox0yfwFqA7HoAoAoAoBL65Pma+9VP50dANfDPkYfUX3RQEmgCgFDrc+Z7/wCzHvpQDHwb83t/sk90UBMoAoAoCLf8NhnGmeKKVfNIiuPYQaAro+iFgpBWxswRyIgiB9umgLeC3RBhFVR5lAA9goD7PEHVlYZVgVI84IwRQHGfSfgzWd3cWz5zE5UE+K80b9pSrffQFXQBQBQBQHafR+97e1tZv+7DG/76K3+9AWFAFAFAJfXJ8zX3qp/OjoBr4Z8jD6i+6KAk0AUAodbnzPf/AGY99KAY+Dfm9v8AZJ7ooCZQBQBQBQBQBQBQGmet/g1nxGZUtJ4jxKJD8UD8qi7mPV5IlXchc5xnIxggDQssZVmVgVZSQQRggjYgjwI81AeKAKAKA6s6mOJ9vwi13BaINC3o7NjpH7hQ/fQDvQBQBQCX1yfM196qfzo6Aa+GfIw+ovuigJNAFAKHW58z3/2Y99KAY+Dfm9v9knuigJlAFAFAFAFAReKcRit4pJp3WOOMZZm5Af6kk4AA3JIA3oDnPrD63Li8LRWhaC25bHEsg/WYeSD+iPTknkANawysrKykqykFWBwQQcggjcEHxoDLcyySs8shd2Jy7sSxJPiWPifTQEegCgCgNt/0fulgguJLKVsJckNETyEw20/trgfWijxoDoigCgCgEvrk+Zr71U/nR0A18M+Rh9RfdFASaAKAUOtz5nv/ALMe+lAMfBvze3+yT3RQEygCgCgCgCgOaOu3pu15dNaxN/VrZiu3J5RkMx84G6j7z9KgNZ0AUA99Fzr4HxtMbxvaye2UqfYBQCJQBQBQGyeovo0t1e9sZNJtCkoXTnXksMZyNOCBvvQHTVAFAFAJfXJ8zX3qp/OjoBr4Z8jD6i+6KAk0AUApdbC54Rf/AGefYymgL/gTZtrY+eKM/wAAoCdQBQBQBQFJ014obWwvJ1OGjhcof1yMJ/ERQHG9AFAFAPnVOe1biNlkZu7OVYwfGaMa4/w1n7qAQ6AKAKA27/Rtnxe3afpW+r92RB/5UB0NQBQBQCR10vjgt99UY9s8QoBv4eMRRDzIvuigJFAFAUPT22MnDb9AMk28uB5yEJA9oFAeer+57ThnD2zn+rxAn0qgVvxBoBgoAoAoAoBH67D/APRb7/C//YioDlSgCgGvoD0DuOKSlY+5Eh+MmYZVfQBtrb9XI9JFAdJ9EOgtnw5R8HiBkxhpnw0hzz730Qdu6uBtyoDnbrc6MGx4jMAMQzkzRHG2HOWTzd1sjHm0nxoBKoAoDZ/9HibTxRh+nbyL/FG3/jQHSlAFAFAIXXY2eFvCD3riaGFPSxkVwP4SfuoB8VcAAeFAfaAKA8ugIIIyCMEeg0AhdUUnYxXfDX8uwndRnm0MrGSJ/wBrLH2eegH+gCgF7pnxx7WEyJtgFmYxO6hQCdyCAv1nP1VBXqSgls69FzoYDD0qsm6ryXOk+x3v5zNVcE6/X7QC7tU7MnyoSQyjz6WJD+1amV7ZlGVrvZ0NidM7uG+4LeyW7rJG1u7qw/uxrwRzDAruDuDWTU5OoCx6PcHkvLmC2i8uVgo8wHNmPoUAsfQKA6/6N8DisraK3gGEjGM+LN9J287E7n/1QFnQC10/6HxcTtTC/dde9DJ4o+PxU8iP9wCAOUeO8GmtJ5ILhCkiHBHgR4MD4qeYNAV9AOfU9fCHjFkWOAzNGfSZEZFH7xWgOsKAKAKA190xb4XxbhVku6wE30/o7Puw+18gj9YUBsGgCgCgCgNe9PraSyuouMW6s4jXsr2NQMvATs49KHB+oLkgA0A88Ov454o5oXDxyKGVhyIP+n1cxQEmgNYdd1sxtZXVNWI+YhclRnvEzBtKjGdtP11VqxvUi/h8TrYSrs4WpFO11/Ms/wDba76bnNdWjkkm34hLGrpHLIiSDDqrMqsPMwBww+ugI1Abn/o4cC1TXV4w2jURR8san7znz5ChR9UhoDflAFAFAa966eCWc1jLLcMkc0KM0DkgMzAEiL9YMdseBOaA5eoCx6O2M89zBFagmZnHZ48GHe1Z8AuNRPgATQHaQoAoCp6U9IYbC2kuJzhU5AeU7HyUUeJP4DJOACaAoOrbgkqi4vrwYu75hI64x2cQGIot9wQvPx5A7rQDrQBQBQBQHx1BBBAIOxB5EUBra64Zc8Fkeexja44e7aprVd3hJ8qSHzr51/27ygO3R3pDb30QmtZVkXxx5Sn9Fl5qfr/0oC0oBT491b8Nu8mS2RXOe/F8W2T4nTgMfWBoDVvSrqIlQF7CXtQP+lLhX+59kY/WFoDWdx0Uvkfs2s7kPnGOyc58NsDvD0jnQHS/VH0dex4bFHMuiV2aWRfMWOFB9IQID6RQDnQBQGs+uydltXAkK5jOF7TTnB72I1GpzjmWIUbY3JqrWdqkbvz0fPI62ChfC1WlnbW2i/ubsuhK7zvkjmkmrRyTLaWzyuscas7uQqqoySTyAHjQHT/VP1fLw2HtJQpu5R8Y3PQvPs1PsJI5keIAoB+oBf6W9MLawVe2YtK+0UCDVLIx2AVRyGdsnbw54FAL3AOjdze3CX/FgFKHNrZg5SEeDv8Apy8j6MDlsqgbBoAoAoAoAoAoAoBL6QdX0ckpurGVrK859pEO4+TkiSPyXyeZ8TudVAQLbp1cWTLDxqARAnSl5Dl7dzv5QxqjP189zhRQD9aXSSoskTq6MMqykMpHnBGxoDLQBQBQBQBQFH0t4MbmF4xqOoFSocRqwbbvtpLFQCe6Oed/OIa0HJezr2dpdwdeFOTVS1nzXfUrpXfF/R6TtOoW9MmJJ7ZI8+Uut2x6E0gfxCpVe2ZUlZN7OhtroP1d2nDRqiUyTEYaZ92x4hRyQfVufEnFZNRg4xxeC1iaW5lSKMfSY4+4Dmx9AyTQCOekvEOJnTwuI21sdje3C7sM84YvpZ8GO3n0mgL3op0FtrJjN357pvLuZiXkJxg4J8geG2+NiTigGmgCgCgCgCgCgCgCgCgMVzbpIjJIqujDDKwDKQeYIOxHooBDu+gM1o7T8Fn+DsTqe1kJa2kO2ducZ9I9AGkUBJ4L1iJ2otuJQtYXXgJCDDJ6Y5fJP37b4BY0A8UAUAUAUAUBjnnVFZ3ZVVRlmYgAAcySdgKAQrzp/JdO0HBYPhLg6XuXBW2jPj3tjIfHA5jcaqAz8H6ulMi3PE5mv7kcu02hj9CReT7RjbOAaAeQKA+0AUAUAUAUAUAUAUAUAUAUAUBA41waC7iMVzEksZ8GHI8sg81PpBBoBH//AM7xHhfe4bIbu1HOznbvqNtoZfADwU7ehiaAvui3Ty1vGMXfguV8u2nGiUHxwD5fn23xjIFANNAFAJXHusSGOX4NZI19d/8Aah3VcHBMknkoAefPHjigIFv0Hub5ll41PrUHUtnASkCn9c51SH79t+8RtQD9Z2iRIscSKiKMKqAKoHoA2FAZqAKAKAKAKAKAKAKAKAKAKAKAKAKAKAKAoelPQ+1v1AuI++vkSp3ZUPgVf0HfByM+FAK3bcV4Vs4bilmOTKP63GNsZH/WHp3J5kqNqAPyPxPiu965sLRv/toWzO6nwkk+iPQBy2Kg70A68B4Bb2cYitYkiTx0jdj52Y7ufSSaAsqAKAKAKAKAKAKAKAKA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22764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3252" name="AutoShape 4" descr="data:image/jpeg;base64,/9j/4AAQSkZJRgABAQAAAQABAAD/2wCEAAkGBxQTEhEUEhQUFhUVGBwYFxgYGRoaGhwZFxgXGRgbHxoiHSggGB4lHx0WITEhJSorLi4vGCIzODMsNygtLisBCgoKDg0OGxAQGywmICQyLC8yNzQ3NzQvLSwsMDQtMCwsLC8sLCwsLCw0LDcwLCwsLCwsNCwwLCwsLCwvLC0sLP/AABEIASAArwMBEQACEQEDEQH/xAAcAAACAgMBAQAAAAAAAAAAAAAABgQFAwcIAgH/xABNEAACAQMCAgUGCQgJBAEFAQABAgMABBESIQUxBgcTIkEyUWFykbIUIzM1QnFzgaEVNFJigpKiswgkVWODlLHB0kNTwtF0JURUtNMW/8QAGwEBAAIDAQEAAAAAAAAAAAAAAAMEAQIFBgf/xABBEQACAQIDAwgHBQcEAwEAAAAAAQIDEQQhMRJBUQVhcYGRobHwExQiMsHR4QYVYqLiFiNCUmNy0jOCksI0svFT/9oADAMBAAIRAxEAPwDeNAFAFAFARuIXyQoZJWwox4EkknAAUAliTgAAEkmtZzjCLlJ2SMpNuyFybpDcMwaOOOOMfRlyzv8AejaYv4855DGK87X+0lGE7U4uS3vTs+ti7DAyavJ2Mq9MEjBN4qwDBIcP2kZ0gnTnSrayASBp3xgEnAro4HlbD4tuMbprc/gQVcNOnmxnrpkAUBU9IuNi1RG7OSUuxRVTGciKSQczyOjG2eYqKtXp0YbdR2RtGDk7RFq77ScEXMhdTziXuxeYgqO9IpHMOWB8wrxOL5fxNW6p+wubXt+Vjq08HTjm82eor2a3BaN5JEUZML9/UBuQjnvhjyGWK+GKnwP2grRnGFezjpfRrn4dPiaVsHFpuGo18F4kLiISqrKCzrpbGr4uR4znBI3Kk/fXsadSNSCnB3T0OZKLi7MnVuYMN7dJFHJLIdKRqzucE4VQWY4G52B5UAvzdKtRPwWNZUBx2rSaUONiU0qxcA5G+kbbE864+N5bw+GlsZylzadvyuWaWFnUV9EYrXpHNGT8IRZEJzqhUhkHmMZZjIB51Oo5wEqvhPtDQqy2aq2OG9db3dluckqYKcVeOYzW1wsiK6MGVgGVhuCDuCK9AUjLQBQBQBQCjB0iuWB7kAZWZG8s95GKN3dtsg4OdxvXn8Xy8sNVlSlTd1z9j03l2ng9uKkpGe06VESRxTxEF3CiVD8VhgQuSd1YvoTRvntFIJ72m3gOV6GLSSylw6r5c3ngRVsNOnzoZ66pXCgErpDCHvtRLYiij0gMwXWTchspnSSFYYJGRqry32kxUoxjRi8pJt9qt4HQwNNNuT3HyvIHSPEsYYEMAQQQQfMRg/hmsxk4u6DVxj6LXLPbJrJLxlo2Y827Nioc+GWAViByLEV9Owdf1ihCrxXfv7zgVYbE3EtqsmgrdKGJuYFJ2WORgPOxaNSfrUbf4teb+005KhCK0bz6ll49xewCW22Qq8WdQKAtOh7H+tLnKiUEeZS0aFl9vf8A8Svf8gTlLBR2tzaXR5djj4xJVXYYq7JVKDpjMezjiH/WcK5/u1Bdx6Q2kIfQ5PhXM5XxLw+ElJavJdf0J8NDbqJdZTgV86O2faAkdDYRHcXSgthkjcBmZhqaS4MmkE4QZZTgYHer3f2fxUq2HcZu7i0l0WVvBnIxlNRndb/Ebq7pUCgFIdLmm/N4sKM5klzpI1HszGB8oGTD6sgAOo3OoLxsdy3Qwz2Y+1LO6W62Wfn4XtUcJOpm8kfJOkF3mNEjgLyNpXJfBIVnOR9EaVbfPPA8a15P5ZWMq+jjBrK7d9O4zWwvoo7TZj4vD2d3IPCdRKu/0k0xygDwAHYH0lzXL+0uGtOFdb8n0rNeeYnwM8nAj3EIdWVs4YYOCQfrBG4I5gjcGvM06kqc1ODs1mi/KKkrMaej920lvE8hy+CrHGNTIShYDwDEZx6a+oUKnpKUZ8Un2q5wJx2ZNcCZd3Cxo8jnCIpZjucKoJJwNzsDUpqI/H+LW6ziVZoykoVGBYKyupOk6TuQwOk/olF2wSR5nlzCrFRVWg1JxWaTvlx6i/hKno3szVk/E9XM4jR3bZUBZj5goyfwrx8IOclGOryOk2krswcW4gtvE8j5OnYKu7Ox2VFHizHAA9NSUKMq1RQj9Et7fMt5ic1FXYWfGLi3t48iKJVcPKXOtm1yB5RnIWEZZgN3CrjfbI9dheWKKqU8LQi3HKN3l12793Qc2phpNOpN56jpxm57O3nkVlBWNipJAGrSdO5254r0l0s2URG4nNdSRROjpK8YDJ2qdlI2QNSsy4VdQ5qUxqCnbTXia3LKxMXQxUFbjHc1vWt+p6HVjhfRvbpvtMR40GtZ54wdUSOWjcYZJI0LFHHgeXLmCCCQQa5HqrjXjSnpJrNaNN2uvPMyz6S8HJbjNxjifYhVRTJNJkRRjYsRzJP0UXILMeXpJAOmHoelbcnaK1fD5t7l8LszOeystWfI7m5t7ZvjVVvLYxx5LOSM6nfVlc7ZCrpQDGnTmvR4Tlv95Tw9GCjC6Wbztve5XfXnxKVTC+y5yd2P93eKkTykrpVC+SwC4AznUdgPTXrTmmv+KcXuWtoZJEWdotMuqIFHYaSrDsiSHyjPyYd4KQpxivJ1uVaONhLDVlsN6PVJrS/Dg9Toxw8qTVSOfyJC8QjMPbqwMWjtNQ5aQNWfZXmHRmqnomvava3OX9tbO1uJDOACSQABkk7AAcyfNUaTbsja556N8ctl7a5eeMKVCoAdTaELMzkLkjUT5PMBATjUQPd8jYaODpbNWSU5NXV81wXT87HIxM3VleKyQ9V3CoUnS2YiAIpI7ZxGWGxCkEvgjcEqGUEbgsCOVUuUcRLD4WdSOqWXXlfqvcloQU6iiyjUYAA2A5Cvmjd9TukzoxDruZZPCFREN/pyaZJMjzhBDg/3jV7T7N4bZoyrP+J2XQvr4HLx07yUeBN6Yw/FJMOcDh2+zbKSZP6Kq3af4Yrp8q4b1jCTgtVmulZ9+nWV8PPYqJitx7iBhiyg1SuRHCn6UjbL+yN2Y+CqTXgcLRVWftZRWbfBL4vRc7R2ak9lZa7jyLGQRQgu0jwdmYwWZY1MZQjCjOT3T3n1MckE4Y111y9VliIt+zTT0XDg+PhzFb1OKg98hm4pxlJbCV1Q9/4ho32KvKyw6XAPIFwTpO67qcEGvXSxdNYd4iLvG1+nzoc30T29h6lKbYNH2cuJQVCvrCnXtgllxp354xivmvpGp7cPZzurbuh6nd2bqzKV7VEQ2cUuoTalCu2vsotHeCjIZh4AMdtXPC6TdVSUpesTjbZtorbUr5X3Lnss7cXchcUlsJ69yMsk6iYC4VpJIQHjaOOVhiXWuSi6grjQw1HwO2MkVooSdJuk7Rlk02lpZ6u2WenbeyZltbXtbviXMUmoAgEZ84IP3g7iqUlZ2Jk7mAuRbwQgfFx3hTHgEEEk8Y9ARzGFHhoUeFeyrV6lTkXbbzaSfQpbPfvOXGCWKt50uZ5SQDpAJ8ATj8cHFeNik3mdR8xTcQbU6C6QLBpfV3tUZc6QvabAadOvGruk899NXqStF+gd55bs7Z+7m8720z4ZXIZa+3p518/A98OkkHadkmuLX8UXcju6V1BcqSU16sE/d3dNa1owdtt2lbOy3565rO1r9+dzMW87aefP0LhCcDOx8fHf6/GqbtfIlI0blreyhYd0SXDAeGm3nZIVx5lDIw9Manwr2XKWIqR5Kpu+clFPoav32zOXQgniHzX8TLcTBBqIYj9VWY+xQSa8dCDk7K3Xl4nTbsUaRLL28FuDEjqXl1xyAkz61IRHK6M6WJOMZOwySRfcpU9irV9prJWa/hs82r31st/UkiFJSvGOX1Mjwx3WEuHUmJmWSFWHZuykaWZfKIxhtBJGW31YBrVSnhvapL3krStmlvSenNdZ8LXsZsp5S3bvPgWd/al4mjUhcjHLu42ypH6LDKnGDgnBBwagwtdUa8aslezv589JvUhtQcUMd30iAtoJUVjJcoGiTbILIGyx5BVyMn6gMkgH6PicXSw9L0tR5ePQcSFOU5bK1E2fh0qWvZ27kMoVhGzs0ZkjKsME7pll5rgHJLA5NeMpcs1JOVKu9qnK650nvXRwz4I6csKlaUMmiZYcTjlgWcHSmks2rYppzrVh4MpBBHnBrlVcPOnVdLV+N9GuZ7izGalHaG7oxaGO2j1gh3zI4PMNIdRX06chB6FFfSsNQVCjGktyt831nCqT25OXE89K7kx2spCq2rTGdQyoErrGzEeIUMWI25cxzrOIqulSlUSu0m+wxCO1JJ7xHPaQyRR5e4JViNfZB00aV1agFGk6sHYtkjwJx869irCU8oZrS9ne7ta7zyy0VufXt5xaWpZ2zOV+MVVbPJWLjHhuVXf7vbVWain7DbXOrfF+JIr7z1BaNKt/GgyQIJ1HLVLG7sFz4ZEMK/VXsORKbr8nTpPe5Jc10vizmYqWxXUug+RyLIgI7yuORHMHYgg8vEEH0g15CcJ0puMsmn2NHTTUldaETiUUEcLNIFSOMayy5UrpB3UrhgcZHd3OSPHFSUZVp1FGGcnlxvfjfLt6TWSio3eh9smhSR4VJ7TAkYMWZmByNWpiSwGMc+7sNhilSNWdNVZL2dFbRW3Zaa35xFxT2VqSp5wuNmLMdKqoLMzYJwAOewJ8wAJOACaYbC1cTPYpK78Od8wqVIwV5FzBwBmsjE5CzO3a6huEl160G2NarhUPLUqnlmvodPBQjhVhnmrWfxfbmjiyqt1PSIpUkYM0cqGORQGZTuuCWAZXGzqdJ8xAxqCk4rwmP5NrYOSU8072fG3Nqtflc69GvGqsiK3EsvAIlLxyOVaUeQMRyONLcpDlcd3IHiQSAT5NrQw8q9VbKVrX1bb4cLZ+A9PFzUI5ny04nkHtlMXxjohbyH0yMi6W5ajjyDhvRggnNfk2tCnGtBbUGk7rdlmnws9+ghXi5OLyZL0yyOYoFzJgZdh8XGG1YZjtrPdPcXc7Z0g6hNyZyTUxjU3lC+b35bkuvXTwNa+IjTy3l1xngxS3txACxtsALnLPHp0OMnm3J/1igG2c17HlLBes4Z0o5NZrpXmxzKFXYqbT6ynt5lcalORuORBBBwQQd1IIIIO4Ir53WozozcKis0dqMlJXRW8RuLctLrdg1vGXkZGdSiEEkEoQTspOjc7A45VYo066jHZWU3ZXSzfNfp16uJHKUG3fcTI7GLQqhEZOYyAwOd85Ockkk58Sc1A61Tabu0+zz0G+zG1jJdzFVyo1OTpRf0nbZV+88z4DJOwNb4TDSxNaNKO/uW99RipNQi5My3dp2UsMPNYLSJEY892dX9vZxE/dXpvtO2oUorT2u61vEo4DNyfR8TDdPIMdmitv3gzlNvR3WyfQcfXXlYKD99tdV/ividB33FVHG0/bZYwKj6THiIg7K5Muzag2eSsuVO5BO16FVYadOaSm8mm77nZJaaW3p56ZawuO2mr2NjcHuzNbwSsulpI0crv3S6hiNwDtnG9fRVmjiEqSMMCrAFSCCCMgg7EEeIrINe8UijtLuSOOFsTdmw7NM6R2coChQMsB2Mh0rk5k2HeryvLPJ061eKo291u2l2nnbdfNdh0MLXUYva4ny64oirIQQXVGcRk6XOkZxpI1DwHLxrz65OxCqRhODjtNK7WWbsXXWhstp3sOXAOFmBG1MGkkbW5GcZwFCqDyUKFHpOTgEmvoODwsMLRVKG7vfE41Wo6ktpkDj3ARh5rdWE2dbIrYWXHlDSToDsM4bbJ06jgVW5Q5NpYuDult2yfz5u3mN6NeVNrgVXE+CFLSaW4bVMyFY4x8lHLL3Ix55GDMo1tttlQtRYXk/D8nU3V1kk22/hw8ec2qVp15bO5lfw27gedu1jV4dfweXWoIEiHVDIM8lDPImRvqcbjSa5PIVX0MvV6ulRbS6eHS18OKLGLjtLbjuyG2y6OJFOJUeTSqsBGxLgMxGXDNlhtldOcANsBXo6WCoUqjqU4pNq2Xy0KUqs5R2Wy6q0RlfxPgsM7xPKuoxk4H0SGxlWHJlyFbB8VBrSUIyacle2a5mZTa0E/pPxQySFocd3Nvb58lpXIMsmM95ECeg4ikxkMM+Y5cxUKtRYf+GHtSt3Lpzt0tcC/habjHb3vJefOhJ6J8RUsUkUdndb6WwwWdR2csLb43C8htqjkycsM2eQsSlF4WTzjmueLzy7b9D5jTF07tVFv16Rp4RwmO2VliBAZi5ySdzgAeqqhVA8AoFd6FOMFaKsvmU3JvUnVuYKF+jMRlmllZmRm1iMtpjU6QHJwRrBOWIfIBPLxqq8Dh5VXWlBOTtrnoSKrNR2U8hL4hdIzSJDGqfCI3S2VVCqI4VYx5A2GtnkkA2OGwRlTXmeUcX6TFqrF+xRcevPO3Zbs4l+jT2abi9ZXGK64T8UtxY5dHUSC3yAGVhq+LJx2bYIOknRtgBclq63KPI1HFJzh7M+O59PzWfSVqGKlTyehb8E4AsWmSTvz6e85JKqT5QjU7INyMgAkAZJq/hMFRwsbU42e97354aENSrKo/aZH6X2R7M3Kbvbo5K74dMBmTbk2VUqcHGCPpGo+UcBHG0thuzWafP8jajWdKVyha/jyyhtbLzWMGRx4+QgLZ9GK8DRwGJrK8Kba6Mu3Q7Eq0I6tH3o1aRXdzI8sA+JQoVkUHJMzqpI3B0mFyAeXaemvWch4GVD0iqWbTXPZ2u7c+aTfMc7F1VO2z5Q/V6EpBQCX1gDTJZuWKq5aHWuMrJ3ZYJN8jutG/MEd/fbNcnldThTjXp+9B36Vo11lnDWcnB6MsbLisVwEhu0jEwZSqsO47IdSvETzIIzpzqXHiMM1nA8oUcXDapvPet6+nP/8ACOrRlTdmMdXSIj319HCuuV1Rc4yxxknkB5yeQA3NYbUVd6BK4k8c4w0pEpRhHGfiIjs8kjd1XYfRJyQqnyQxZ8HaPyPK3KccU/VqL9n+J7svgted6c/Sw9B0/bnruRWvYmFFbT2vc0XChc9oGLMzhNyxDNIdA5iRhgnSK4aq+lk43tnePNuSvuySV9zS0V2W9nZV9eJecI41JEi6f6zBjKEOO1C+ADk6ZhyA1FSMbs1eiwf2g2P3eLTTW/5r5dhSq4O/tU3kWx6Upj5G41fo6Uz9WrXo/irq/fWBtf0i7H8iv6rV/lKbjXHZJEPaEW8HIgNmV84AXUuyEnI0pqZsjDDkeVi+X3U/d4SLu973c6XxenDeWKeD2faqMoobhhL8hISsY7ONDEBHGSRuGkXvtpGwyFAAH0s+flBOn76zebd831J5K/S3d8LXE3taHkzZebVDKEIVpozpLKTnTKnZuxz3RkDcFVZd853inBQlCa2lfZautNzulxyemqeVrYebaay3jLwzpDKirkC6iIykiMokIOMZyRHJ498Mu2Nick+hwv2hh7mKi4yWrtl1rVd/UUqmCetN3RZv0pTG0Nwx/RCoD7WcL+NdF8tYFK/pO5/Ih9Vq8Ci47xVpUJuMRwbfFKS7SHOyuQMvnYdkgOTsS4OK4mN5cniP3OFTV9W9beCXFt6cC1Swih7VTz8yre0kKtOV+P1K6psSqpkCLOcairSgnJAaU7kAVw1UgpKkn7Oab4t/xcbJpdSWVy3su21v85FzwHjXYD6T2sh1qyglombdsr5RjJyeRZGJyNJ+L9JyRytGC9WxLs45J7rcG+bc9Gu+jicO37cNGONrcpIqvG6ujDKspDKR5wRsa9OUDIyggg8jsaAVb/i8aR/BrHQoUaDIgHZQqMghT5LSDfCjIUjLeCty+UeVKeEjbWe5fF8F3vdxVihh5VHfcHV0oNvLKoIR5WWIHmI4QsK+ndkdt9+/UnJlJ08NHad5SvJ9L82NcRK83bRZIa66BCFAUPTW3D2pJVWCOjENuNBYJLkeI7JpKp8oU3PC1EtbXXSs13olou1RedchSe3dFMbJ8JhO2GIMgG2FYNtMo33J1YA8snNfPlOM5baexLu6VbOL5rW/tWR2WmlbVee3zqRjxW1Ddn8Imibwj7a5hP3R6l2+oV0oYrlWMLxk2uOUu/MgdPDt5r4Hp76NTqignmlxgNoctg/38uMjz4Y/VVWpLEYj/Xqq3PK/5VfwRvHYh7ke74n22MzOJJIHLjOgFoxGmeenDlmbGxcgHHIKCQYp+ijHYhNW35O76ckrcyfS3ZM2W03dom9pcf8AbhUeftXJ9nZD/WoNmh/NLsX+XwN7z4Lz1FTeRlWLi7t7dictgZBPiSrShCT+lpz6at05KSUXTlNed6jfqvbmIpK2e0l56TKnEARj4fAT50WPPs1sPwrV0Wnf0Muu/wAkbKV/4kRra01SjRcySMo1SSsI8qrZAVO4BGWwd0A2Q53xUs6mzT9qmknkkr5vi887c+95bzVRu8mE8phR7qCFOxihkY6nKvKMK+vOhidkOC5ydZJxjfEYqrJUKs3tSlFZK6jqrarjnbJW37sNuK24rJJ9ZIa2Ikd7mNV7RxoliclojpRAurQrKCVzncEuQwxzjVROCjRk3ZZpr3s272u1lfpyus9NrZ3kte4irblJHD3UkMgOolVjCSK2cOV0FcnBUnGrKnfBFSuanBONNSjpm3dNbr3vzrdZ8bmLWecrPxJU/ERjA4hbofOyx59naAfhUcaDvd0JPt+TMuf4kFhEdQf4RbzvjAc5yM89OJGVM+OlRnxrFWSts7Eorh88k31tiK33TLLtbjO8UJHnErZ9hix+NVtmh/M+xf5fAkvPgu36ECR5o2ZoreTDHU6aotBJ5sp16kY8z3SGPmJLVYSpVIqM5rLR2d+h5Wa67rnSSNPaTukeo7yEks0dxbu27kJLE37Usfdb981NSq4uhlRq3XNJP8rz7jWUac/ej3fExpxG1lLRiWW5PJozJPcL9TKzMi/tYqetieU3G9SbiuqPhZvquaRp0E/ZV+8kywNIvxyiKBRkxZBLKoziQjuhR4opIOBliCVPOjONOX7t7U3v4dF8787tbcr2ZPZyWeS86jz0atylrbhhhygZx/eP35P4i1fSaVNU4RgtyS7MjhSltNviWdSGAoCt6S2zSWlzGgLM8bLpGMsGBBUE7AkZAJ2yRmtKik4NR1s7dJmNrq5ryOBZBkW8situDcSZQ5/UZ3K/VoFfO5udGTjKai1k1FZq3Okk/wDkztRtJXSunx8/AmQW8wUBBbQj9FVaQfdgx/6VBKdJu8tqXWl/l4m6UrZWXnqMpspCctcSekKsar+KFh+9WnpYLSC67/NLuM7L4kThtirqTI0zMHkQ5mlwQkjqp0hgu6gHl41NWrOErRStZPRb0nra+vOawinm7kr8jW+cmCInzlFJ9pGah9ar2spvtNvRw4EkWqgFVVVBGNgBz2qP0kr3bNrIwcHn1W9u521RId/SgNb4iFq04rc34mtN3imVt2wKXfJhJcQxHxGhxbRuv1EM/wC8atU1aVPc1GT61tNPuRHLR9K+BK6WfmN9/wDHm/lNUWA/8ql/dHxRvW/05dDLK4hV1dGGVcFWHnDDBHsqtCbhJSjqszdq6sym4dcljYyOd5LZi3hkn4O3+7e01crU1FVYRWk1/wBkRQd9lvh8idxl/ivWkiX9+aNf96gw6/edCk+yLZvUeXZ4kma1RvKRW+tQf9RUcak4+62jZpPUirwa3HkwxKfOqhT7VwakeKrPWbfS7+Jr6OO5Ea7sQjwCN5l1yEN8bIwCiORvJZio3VRy8amp1XKMnJRyXBa3S1ST3mso2atclCzlGdNw59EiRsB+6qH8ah9LTesF1N/Ftdxtsy4mC5tZXXEkdrP6wZB7CJakhUpxd4SlHoz/AMTDjJrNJ+esg3tmCrJ8HuF1gxqIpBoZn7oUIJAN84yyADmSBmrmDVWtWiqcoyle+azyzvdr/sRVNmMW5JpefOhtaANpXXgtgascs43x6M19BOMe6AKAKA13LciKa5hCyuySue6hxiU9soDkBNhIBjVtivCct4RxxkpXSUrPXqeWuq4HXwlS9NLgYLziUqRtIIMBAWYSyKpCjcnuCQbDJ5+Fc2nQpymobevBX8dknlOSV7ee8zmO4J8uFR4gRs5+5taj+Go70Fuk+tLus/Ez7fFGOLhbAsfhE3ebUVAiC5wBt8WWHLPPxNbSxEWkthZZb/nbuMKD4swcQ4eAYWMk+O0Ab46UAhgygEKwHlFTy8Kko121JbMdMvZW7PeuFzEoaO77SWeEwnyo1b18v72ah9ZqrSVujLwN9iPA+RcEtl8m3gH1RIP9qzLF15azl2swqcFokV1xGFWcKAALy3wAMDy7TwqxFtyi3/JPwmRyVk+lfAl9LPzG9/8AjzfymqLAf+VS/uj4o3rf6cuhlt41UJBc4TCrpw4OqsPgp2YAjybfwNdGvKUZVnF29v4yIIJNRvw+RZPwO2O5t4CfTEn/AKqssXXWlSXa/mSeihwR7HCYfBNPqFk90ises1d7v05+JnYiQ+E2AMSt2k+WLMCZpG7rOxQYZiNlIH3VNiKzU3HZjlZaJZ2z0S3mkIZXuzOeGPrV/hEpKggB1iKjVjPJFJ5efxNR+sQ2XHYWfC98ultdxnYd73PlzLPEkkjNA6opY9149lBJ31P5vNWYRo1JKCUk3lqnr1R8Q3KKu7ee09reTAAvbkk8xHIjY+9+zPsFaulSb9mfamvDaM7Ut689xK4NOJry3TEimPXMQyMoIVeyxqI0tvKp2J8mvQfZ3CtV5VXZpK2TWr71knqU8bU9lRHyvYHMCgCgCgErpLMsN2SzACWJSqgEsWjZ1c4GSe6Yhy+ia8r9pMNKbp1Irin4r4nQwM7JplXcXgkRlWGd1YFSNHZ7EYO0pSvNwpOEk3OKaz1v/wCu0XnK6yT89IW0l1ojBii1aQHLSnysDJAEZyM58RSccPtO0nbdlu62vAJzssjxdXTpvJcWsQ8dSnI/aMoH8NZhThPKFOUn0/BRfiYcmtWl56SquuL2r4VuIhsFW0xGFt0YOpwEZtiAedW4YbEQzVC2qz2t6txSI5Tg/wCPwMn5Xt2+nfSerDcj8UjUeytfVqy3U10uPxkzO3F8X1P5HxLmI7rBxJvrNyPweQVl06m+dJf8fhFmE47lLvI/wiXTIqWV3gzxSrnsvJjaBmyTNnJ0Nj6xy8JNintKUq0Pdkt+rUuEecxeVrKL1XDm5yTxu+nmtriJLG5DSxOilmtwAXQqM/HZxk1FhqNGlWhUlWjZNP8Ai3O/8pvUlKUWlF59HzJ35bl//Buvbb//AN6g9Up//tD83+Jt6SX8r7vmU1tNIFtFksrzEMPZsVMY72IhkFZskd1vaNvNdnGDlUlCrD2pXzvpnxjzkSbsk4vJed5Ka6iHlQ8TX6vhTfgkhFRKnUek6T/4fFIztR3qXeffyxbjbtb2L14Z9vvkiYe2seq1n/DB9Dj8JIztx4tdT+KPFjxe1jVY4+IxgIAqrKYRgKAAPJRuWOZzW1XDYicnOVB555bXzaMRnBKyn4FtbTStuk1tKPDSrL/EJH/0qnOFOOUoSj0/LZXiSpyejTPHEPhDRshhQ6sAhJc5QsNY7yIMldQAzzxvW1L0MZqSm8uK37tG95iW21axI/KYGNcU6Z8OzL+0x6wPbUXq7fuyi+u3/tY227ap+egueh0iyTXEisGVVjjHnDZd3+rIMX7tex+zuHdPDylJZt9yX1ZzMbPamktw2V6AphQBQFP0u458Cs57rR2nZKG0atOcsF8rBxz81Aa34xxXjNwyz23CRGzxqpLzpKCilmjIAKaT3355zkbbVz8fybSxuz6Rv2b6c/U+BNRrypX2d5WfB+Ot8rZ3PpEU9rGv4xs4/eqh9wUY+5s9ab/7pdxN65J6389Qfke+PynBriX7XiJcfuk6fwp9z1l7tVR6IJd97949Zjvi31skWvD7yPePo7Ep84mtwfbozUc+RMRP3sTJ9T/yMrFQWkF56ixW+4qNhwZgPRdRD/xqs/sw3rV/L+ok9f8Aw9/0Pv5Q4t/Yz/5qL/jT9l/6v5f1D1/8Pf8AQPyhxb+xn/zUX/Gn7L/1fy/qH3h+Hv8AoH5Q4t/Yz/5qL/jT9l/6v5f1D7w/D3/QPyhxb+xn/wA1F/xp+y/9X8v6h94fh7/oH5Q4t/Yz/wCai/40/Zf+r+X9Q+8Pw9/0D8ocW/sZ/wDNRf8AGn7L/wBX8v6h94fh7/oH5Q4t/Yz/AOai/wCNP2X/AKv5f1D7w/D3/QPyhxb+x3/zUX/Gn7L/ANX8v6h6/wDh7/oeZLzirDDcFYj03MR/8ayvsy1pW/L+ox6/+Hv+hW3HC7tzl+jsRPn7a3z7Qmasw5FxMMo4mXY/8jR4qD1gvPUYfyTxAfJ8Juovs+IkD90kr92K3+5qr9+pGXTTXje/eY9Zjui11sOy4+vydpMfRNLbSD+FI2/Gn3BQl79v9qa8ZSXcPXJrTv8A/iLC16U8T4fFcXV5wrOyB5FuERQiMwQaMO2dUjb58RsMV08DgaeDpunTbabvn5XAgq1XUldm3rWXWiNjGpQ2PNkZq4RGWgCgFDrc+Z7/AOzHvpQDHwb83t/sk90UBMoAoAoAoAoAoAoAoCFxfi8FrGZLiVIkH0nIGT5h+kfQN6AQL/rx4ZG2EFzMP0o4wB/Gyn8KA8WfXnw12wy3UY/SeNSP4HY/hQF5ddanCkWNjdqwfcBFdmA28pQuU58mwaAZuD8Whuokmt5Fkjfky/iCDupHiDgigJtAFAFAJfXJ8zX3qp/OjoBr4Z8jD6i+6KAk0AUAodbnzPf/AGY99KAY+Dfm9v8AZJ7ooCZQBQBQBQBQBQBQHJ/EusDi8ckkUl5MHjZkYDSMMpKsNgPEGgInBXk4pf28d/dPoJOuSR86I0VncKW2TIUgeGTnBoC54x0Xs7u0mvOEdqvwc/1i2lILqm+JVOTlcAkgk8jyxuBr6gHXgvTlLKyEVnbRrdPqE1zIFkbST3QgIwu2Mg5G3Ik5AG0v6OXDZo7O4mckRTSDsl+zDLI4+s4X/DoDblAFAFAJfXJ8zX3qp/OjoBr4Z8jD6i+6KAk0AUAodbnzPf8A2Y99KAY+Dfm9v9knuigJlAVXSHjkdpHrkOBud9thjUQTsSoOrSSMhTjlUVSooLz56i1hcM6zedktebp4J6X0WVzV0HXTELqMSMxiziQomUAIwSPpEBhqBAJ0uQckA1HT9M2nK1i1X9RjTcKd3Lc+vf0rJ5apNZNo3FbzrIiujBkcBlZTkFWGQQfEEb5qycsyUAUBVdIeJm3WGQ/JdqFmOM6UZWAb7n0VDWqejSk9L5lzBYZYhyh/Fa8edprLsuJXTTq8tOKS9vHszICZoWTDFMjSyk4ZmBTB28g5IwA0kZKSumVqlOdOWzNNPnNWdLuqS5tI3miJmjj1M4KFHVFz3+ZRhjBIDahnddmxsaCBaXckRLRO6MQQSjFTg8xkHl6KAwUAUB0t/R6vC/Cyh/6U7ov1FUk/1dqA2bQBQBQCX1yfM196qfzo6Aa+GfIw+ovuigJNAFAKHW58z3/2Y99KAY+Dfm9v9knuigJlAJvW10bN9w6aNM9pF8dGB9Jow3cPnypYD04PhSxlSaTS3nJ1DB0j/R742ZuHyQM2WtpML5xHINSZ/a7QD0ADwoDaVAFAeZIwwKsAQRggjIIPMEeNYavkzMZOLutRJ6T8O4bZ6JJNEDSEhT2zx5CjLYAYY8BtsCwqv6pSvdKx0lyvi9nZcrrnSfihZn6acJXY3kw2U9ya7c944YeSUyo3wc6uW1begjub7WafeVR+9GD/ANsfkc/3QUO4QkoGOknmVzsfZipznmKgCgOj/wCjnERw2YkeVcuR6QI4Rn2gj7qA2pQBQBQCX1yfM196qfzo6Aa+GfIw+ovuigJNAFAKHW58z3/2Y99KAY+Dfm9v9knuigJlAFAcf9YnBPgfEbuADCCQtGAMDs5O+gH1AhfrU0BN6sump4XdGQqXhkGiZF8rAOVZc7alOdjzBI2zkAdN9HelNpfLqtZ0k2yVBw6+sh7y+PMUBcUAUBA4xwa3ukEdzDHKgOQHUHB5ZHiDz3FAaV62LXgllDLDbwRm8bYBHc9lvuzd7AOOS89xtigNK0AUAUB2H0C4B8BsLa3+kiZk+0cln+sBiQPQBQDBQBQBQCX1yfM196qfzo6Aa+GfIw+ovuigJNAFAKHW58z3/wBmPfSgGPg35vb/AGSe6KAmUAUBq7rv6BtewrdW6lriBSGQc5IueAPFlOSB45I3OBQHNtAe4ZWRgyMVYHIIJBB84I5UA58D61uJ22ALgzKPozjtP4j3/wCKgNqdAOt972XsZ7UJpQySzI+I0RBlncN5Cjz6jzoBO6xuuKW4Z4LBmhgGxlG0kg848Y1P7x8cZK0BqagCgCgCgO1eBcRFxbW868po0kx5tahsfdnFATqAKAKAS+uT5mvvVT+dHQDXwz5GH1F90UBJoAoBQ63Pme/+zHvpQDHwb83t/sk90UBMoAoAoDVfWd1SJeF7my0x3J7zpySU+J/Uc+fkTzxktQHPXEuHy28jxTxtHIhwysMEf+x4g8jQEWgHviz/AAHg9rAm0vEc3FwdtXYodMEfLyWOX+sEcjQCJQBQBQBQBQHXHVXGy8J4eG59kD9zElfwIoBroAoAoBL65Pma+9VP50dANfDPkYfUX3RQEmgCgFDrc+Z7/wCzHvpQDHwb83t/sk90UBMoCs41xpLcd7JbBbSOZRSNZXOAxUHUVznFRVa0aazLeFwc8Q/Z00vzvRPer6J2tcgdEelcV72qK8ZlhYq4RsgjPddfEKfMeR2+tSm5xu19edDGUIUZ2hK6t1p70+dDFUpUKDpd0OteIx6LmPLAdyRdpEz+i3m9ByPRQHPPTrqqu+H65EHwi2G/aIO8oG/xic18e8MjbcjOKA89aFjLmyYI5ihsLWMyaToBKEgFsYBJJOKAQ6AKAKAKAk8NsmnlihjxrldY1zy1OwUfiRQHaXDrNYYook2SJFRfVRQo/AUBIoAoAoBL65Pma+9VP50dANfDPkYfUX3RQEmgCgFDrc+Z7/7Me+lAMfBvze3+yT3RQEs0BzT1t9LpWuJrVcx6W+OAJwZAGRjH4qjrpJHiTvnma1OltPan2c+l+s6mJxShBUqLytrvadnsv+17+rJZCV0V6QS2NzFcwnvId1zs6Hykb0EezYjcCrJyzrzgHGI7u3huITlJV1Dzg8mU+lTkH0g0BOkkCgsxAAGSScAAcyT4UBrHpj102ltqS0HwqUbZU4iB9f6f7Ox84oDR3SnpreX5/rEp7MeTEndiXHLCDnjznJ9NALtAFAFAFAbK6geDibifasO7bRtJ6NbYRR7GY/s0B0zQBQBQBQCX1yfM196qfzo6Aa+GfIw+ovuigJNAFAKHW58z3/2Y99KAY+Dfm9v9knuigJlAaT6+egRcHiNupJUAXKgc1Gwlx6BgN6ADthjQGiKAcuhXWVecNieGARPG7atMqs2lsYJXS64ztkHPL68gQOlPTe9vz/WZmKeES92MebujmfS2T6aAXKAKAKAKAKAKA2v/AEdOIBOITRHHx0Jx6WjZTj90ufuoDoygCgCgCgEvrk+Zr71U/nR0A18M+Rh9RfdFASaAKAUOtz5nv/sx76UAx8G/N7f7JPdFATKA+EZ50BovrJ6mW1PccMUEHdrbYYPiYyTjHjoPLwzkKANL3do8TskqPG681dSrD6wdxQGGgM1rbPIwWNGdjyVQWPsG9ANvCeq/iMymR4RbxKCzSXLCJVVdyWB74AGTnTjagKbpPwmC2dEgu0ujj4wxoyorZ8lWO0gxvqFAUtAFAFAXnQji/wAEv7OfOAkq6j+ox0yfwFqA7HoAoAoAoBL65Pma+9VP50dANfDPkYfUX3RQEmgCgFDrc+Z7/wCzHvpQDHwb83t/sk90UBMoAoAoCLf8NhnGmeKKVfNIiuPYQaAro+iFgpBWxswRyIgiB9umgLeC3RBhFVR5lAA9goD7PEHVlYZVgVI84IwRQHGfSfgzWd3cWz5zE5UE+K80b9pSrffQFXQBQBQBQHafR+97e1tZv+7DG/76K3+9AWFAFAFAJfXJ8zX3qp/OjoBr4Z8jD6i+6KAk0AUAodbnzPf/AGY99KAY+Dfm9v8AZJ7ooCZQBQBQBQBQBQBQGmet/g1nxGZUtJ4jxKJD8UD8qi7mPV5IlXchc5xnIxggDQssZVmVgVZSQQRggjYgjwI81AeKAKAKA6s6mOJ9vwi13BaINC3o7NjpH7hQ/fQDvQBQBQCX1yfM196qfzo6Aa+GfIw+ovuigJNAFAKHW58z3/2Y99KAY+Dfm9v9knuigJlAFAFAFAFAReKcRit4pJp3WOOMZZm5Af6kk4AA3JIA3oDnPrD63Li8LRWhaC25bHEsg/WYeSD+iPTknkANawysrKykqykFWBwQQcggjcEHxoDLcyySs8shd2Jy7sSxJPiWPifTQEegCgCgNt/0fulgguJLKVsJckNETyEw20/trgfWijxoDoigCgCgEvrk+Zr71U/nR0A18M+Rh9RfdFASaAKAUOtz5nv/ALMe+lAMfBvze3+yT3RQEygCgCgCgCgOaOu3pu15dNaxN/VrZiu3J5RkMx84G6j7z9KgNZ0AUA99Fzr4HxtMbxvaye2UqfYBQCJQBQBQGyeovo0t1e9sZNJtCkoXTnXksMZyNOCBvvQHTVAFAFAJfXJ8zX3qp/OjoBr4Z8jD6i+6KAk0AUApdbC54Rf/AGefYymgL/gTZtrY+eKM/wAAoCdQBQBQBQFJ014obWwvJ1OGjhcof1yMJ/ERQHG9AFAFAPnVOe1biNlkZu7OVYwfGaMa4/w1n7qAQ6AKAKA27/Rtnxe3afpW+r92RB/5UB0NQBQBQCR10vjgt99UY9s8QoBv4eMRRDzIvuigJFAFAUPT22MnDb9AMk28uB5yEJA9oFAeer+57ThnD2zn+rxAn0qgVvxBoBgoAoAoAoBH67D/APRb7/C//YioDlSgCgGvoD0DuOKSlY+5Eh+MmYZVfQBtrb9XI9JFAdJ9EOgtnw5R8HiBkxhpnw0hzz730Qdu6uBtyoDnbrc6MGx4jMAMQzkzRHG2HOWTzd1sjHm0nxoBKoAoDZ/9HibTxRh+nbyL/FG3/jQHSlAFAFAIXXY2eFvCD3riaGFPSxkVwP4SfuoB8VcAAeFAfaAKA8ugIIIyCMEeg0AhdUUnYxXfDX8uwndRnm0MrGSJ/wBrLH2eegH+gCgF7pnxx7WEyJtgFmYxO6hQCdyCAv1nP1VBXqSgls69FzoYDD0qsm6ryXOk+x3v5zNVcE6/X7QC7tU7MnyoSQyjz6WJD+1amV7ZlGVrvZ0NidM7uG+4LeyW7rJG1u7qw/uxrwRzDAruDuDWTU5OoCx6PcHkvLmC2i8uVgo8wHNmPoUAsfQKA6/6N8DisraK3gGEjGM+LN9J287E7n/1QFnQC10/6HxcTtTC/dde9DJ4o+PxU8iP9wCAOUeO8GmtJ5ILhCkiHBHgR4MD4qeYNAV9AOfU9fCHjFkWOAzNGfSZEZFH7xWgOsKAKAKA190xb4XxbhVku6wE30/o7Puw+18gj9YUBsGgCgCgCgNe9PraSyuouMW6s4jXsr2NQMvATs49KHB+oLkgA0A88Ov454o5oXDxyKGVhyIP+n1cxQEmgNYdd1sxtZXVNWI+YhclRnvEzBtKjGdtP11VqxvUi/h8TrYSrs4WpFO11/Ms/wDba76bnNdWjkkm34hLGrpHLIiSDDqrMqsPMwBww+ugI1Abn/o4cC1TXV4w2jURR8san7znz5ChR9UhoDflAFAFAa966eCWc1jLLcMkc0KM0DkgMzAEiL9YMdseBOaA5eoCx6O2M89zBFagmZnHZ48GHe1Z8AuNRPgATQHaQoAoCp6U9IYbC2kuJzhU5AeU7HyUUeJP4DJOACaAoOrbgkqi4vrwYu75hI64x2cQGIot9wQvPx5A7rQDrQBQBQBQHx1BBBAIOxB5EUBra64Zc8Fkeexja44e7aprVd3hJ8qSHzr51/27ygO3R3pDb30QmtZVkXxx5Sn9Fl5qfr/0oC0oBT491b8Nu8mS2RXOe/F8W2T4nTgMfWBoDVvSrqIlQF7CXtQP+lLhX+59kY/WFoDWdx0Uvkfs2s7kPnGOyc58NsDvD0jnQHS/VH0dex4bFHMuiV2aWRfMWOFB9IQID6RQDnQBQGs+uydltXAkK5jOF7TTnB72I1GpzjmWIUbY3JqrWdqkbvz0fPI62ChfC1WlnbW2i/ubsuhK7zvkjmkmrRyTLaWzyuscas7uQqqoySTyAHjQHT/VP1fLw2HtJQpu5R8Y3PQvPs1PsJI5keIAoB+oBf6W9MLawVe2YtK+0UCDVLIx2AVRyGdsnbw54FAL3AOjdze3CX/FgFKHNrZg5SEeDv8Apy8j6MDlsqgbBoAoAoAoAoAoAoBL6QdX0ckpurGVrK859pEO4+TkiSPyXyeZ8TudVAQLbp1cWTLDxqARAnSl5Dl7dzv5QxqjP189zhRQD9aXSSoskTq6MMqykMpHnBGxoDLQBQBQBQBQFH0t4MbmF4xqOoFSocRqwbbvtpLFQCe6Oed/OIa0HJezr2dpdwdeFOTVS1nzXfUrpXfF/R6TtOoW9MmJJ7ZI8+Uut2x6E0gfxCpVe2ZUlZN7OhtroP1d2nDRqiUyTEYaZ92x4hRyQfVufEnFZNRg4xxeC1iaW5lSKMfSY4+4Dmx9AyTQCOekvEOJnTwuI21sdje3C7sM84YvpZ8GO3n0mgL3op0FtrJjN357pvLuZiXkJxg4J8geG2+NiTigGmgCgCgCgCgCgCgCgCgMVzbpIjJIqujDDKwDKQeYIOxHooBDu+gM1o7T8Fn+DsTqe1kJa2kO2ducZ9I9AGkUBJ4L1iJ2otuJQtYXXgJCDDJ6Y5fJP37b4BY0A8UAUAUAUAUBjnnVFZ3ZVVRlmYgAAcySdgKAQrzp/JdO0HBYPhLg6XuXBW2jPj3tjIfHA5jcaqAz8H6ulMi3PE5mv7kcu02hj9CReT7RjbOAaAeQKA+0AUAUAUAUAUAUAUAUAUAUAUBA41waC7iMVzEksZ8GHI8sg81PpBBoBH//AM7xHhfe4bIbu1HOznbvqNtoZfADwU7ehiaAvui3Ty1vGMXfguV8u2nGiUHxwD5fn23xjIFANNAFAJXHusSGOX4NZI19d/8Aah3VcHBMknkoAefPHjigIFv0Hub5ll41PrUHUtnASkCn9c51SH79t+8RtQD9Z2iRIscSKiKMKqAKoHoA2FAZqAKAKAKAKAKAKAKAKAKAKAKAKAKAKAKAoelPQ+1v1AuI++vkSp3ZUPgVf0HfByM+FAK3bcV4Vs4bilmOTKP63GNsZH/WHp3J5kqNqAPyPxPiu965sLRv/toWzO6nwkk+iPQBy2Kg70A68B4Bb2cYitYkiTx0jdj52Y7ufSSaAsqAKAKAKAKAKAKAKAKA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22764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940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02" name="Picture 26" descr="https://encrypted-tbn1.gstatic.com/images?q=tbn:ANd9GcTwYTi7WNj6kv8SGaTC8XN-XzyUw32aZnGRSLZPdt988JvG_aw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5522565"/>
            <a:ext cx="5238750" cy="1335435"/>
          </a:xfrm>
          <a:prstGeom prst="rect">
            <a:avLst/>
          </a:prstGeom>
          <a:noFill/>
        </p:spPr>
      </p:pic>
      <p:pic>
        <p:nvPicPr>
          <p:cNvPr id="75782" name="Picture 6" descr="Hungry!!!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548680"/>
            <a:ext cx="1378000" cy="216024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3568" y="332657"/>
            <a:ext cx="7772400" cy="1080119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‘</a:t>
            </a:r>
            <a:r>
              <a:rPr lang="en-GB" sz="3600" b="1" dirty="0" err="1" smtClean="0">
                <a:solidFill>
                  <a:srgbClr val="FF0000"/>
                </a:solidFill>
              </a:rPr>
              <a:t>Wir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</a:rPr>
              <a:t>haben</a:t>
            </a:r>
            <a:r>
              <a:rPr lang="en-GB" sz="3600" b="1" dirty="0" smtClean="0">
                <a:solidFill>
                  <a:srgbClr val="FF0000"/>
                </a:solidFill>
              </a:rPr>
              <a:t> Hunger’ </a:t>
            </a:r>
            <a:r>
              <a:rPr lang="en-GB" sz="3600" b="1" dirty="0" smtClean="0"/>
              <a:t>song  </a:t>
            </a:r>
            <a:endParaRPr lang="en-GB" sz="3600" b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67544" y="1340768"/>
            <a:ext cx="8136904" cy="496855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dirty="0" err="1" smtClean="0">
                <a:solidFill>
                  <a:schemeClr val="tx1"/>
                </a:solidFill>
              </a:rPr>
              <a:t>Wir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haben</a:t>
            </a:r>
            <a:r>
              <a:rPr lang="en-GB" dirty="0" smtClean="0">
                <a:solidFill>
                  <a:schemeClr val="tx1"/>
                </a:solidFill>
              </a:rPr>
              <a:t> Hunger, Hunger, Hunger,</a:t>
            </a:r>
          </a:p>
          <a:p>
            <a:pPr>
              <a:spcBef>
                <a:spcPts val="0"/>
              </a:spcBef>
            </a:pPr>
            <a:r>
              <a:rPr lang="en-GB" dirty="0" err="1" smtClean="0">
                <a:solidFill>
                  <a:schemeClr val="tx1"/>
                </a:solidFill>
              </a:rPr>
              <a:t>haben</a:t>
            </a:r>
            <a:r>
              <a:rPr lang="en-GB" dirty="0" smtClean="0">
                <a:solidFill>
                  <a:schemeClr val="tx1"/>
                </a:solidFill>
              </a:rPr>
              <a:t> Hunger, Hunger, Hunger,</a:t>
            </a:r>
          </a:p>
          <a:p>
            <a:pPr>
              <a:spcBef>
                <a:spcPts val="0"/>
              </a:spcBef>
            </a:pPr>
            <a:r>
              <a:rPr lang="en-GB" dirty="0" err="1" smtClean="0">
                <a:solidFill>
                  <a:schemeClr val="tx1"/>
                </a:solidFill>
              </a:rPr>
              <a:t>haben</a:t>
            </a:r>
            <a:r>
              <a:rPr lang="en-GB" dirty="0" smtClean="0">
                <a:solidFill>
                  <a:schemeClr val="tx1"/>
                </a:solidFill>
              </a:rPr>
              <a:t> Hunger, Hunger, Hunger </a:t>
            </a:r>
          </a:p>
          <a:p>
            <a:pPr>
              <a:spcBef>
                <a:spcPts val="0"/>
              </a:spcBef>
            </a:pPr>
            <a:r>
              <a:rPr lang="en-GB" dirty="0" err="1" smtClean="0">
                <a:solidFill>
                  <a:schemeClr val="tx1"/>
                </a:solidFill>
              </a:rPr>
              <a:t>haben</a:t>
            </a:r>
            <a:r>
              <a:rPr lang="en-GB" dirty="0" smtClean="0">
                <a:solidFill>
                  <a:schemeClr val="tx1"/>
                </a:solidFill>
              </a:rPr>
              <a:t> Durst</a:t>
            </a:r>
          </a:p>
          <a:p>
            <a:pPr>
              <a:spcBef>
                <a:spcPts val="0"/>
              </a:spcBef>
            </a:pPr>
            <a:endParaRPr lang="en-GB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GB" dirty="0" err="1" smtClean="0">
                <a:solidFill>
                  <a:schemeClr val="tx1"/>
                </a:solidFill>
              </a:rPr>
              <a:t>Wo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ist</a:t>
            </a:r>
            <a:r>
              <a:rPr lang="en-GB" dirty="0" smtClean="0">
                <a:solidFill>
                  <a:schemeClr val="tx1"/>
                </a:solidFill>
              </a:rPr>
              <a:t> das Essen, Essen, Essen</a:t>
            </a:r>
          </a:p>
          <a:p>
            <a:pPr>
              <a:spcBef>
                <a:spcPts val="0"/>
              </a:spcBef>
            </a:pPr>
            <a:r>
              <a:rPr lang="en-GB" dirty="0" err="1" smtClean="0">
                <a:solidFill>
                  <a:schemeClr val="tx1"/>
                </a:solidFill>
              </a:rPr>
              <a:t>ist</a:t>
            </a:r>
            <a:r>
              <a:rPr lang="en-GB" dirty="0" smtClean="0">
                <a:solidFill>
                  <a:schemeClr val="tx1"/>
                </a:solidFill>
              </a:rPr>
              <a:t> das Essen, Essen, Essen,</a:t>
            </a:r>
          </a:p>
          <a:p>
            <a:pPr>
              <a:spcBef>
                <a:spcPts val="0"/>
              </a:spcBef>
            </a:pPr>
            <a:r>
              <a:rPr lang="en-GB" dirty="0" err="1" smtClean="0">
                <a:solidFill>
                  <a:schemeClr val="tx1"/>
                </a:solidFill>
              </a:rPr>
              <a:t>ist</a:t>
            </a:r>
            <a:r>
              <a:rPr lang="en-GB" dirty="0" smtClean="0">
                <a:solidFill>
                  <a:schemeClr val="tx1"/>
                </a:solidFill>
              </a:rPr>
              <a:t> das Essen, Essen, Essen,</a:t>
            </a:r>
          </a:p>
          <a:p>
            <a:pPr>
              <a:spcBef>
                <a:spcPts val="0"/>
              </a:spcBef>
            </a:pPr>
            <a:r>
              <a:rPr lang="en-GB" dirty="0" err="1" smtClean="0">
                <a:solidFill>
                  <a:schemeClr val="tx1"/>
                </a:solidFill>
              </a:rPr>
              <a:t>ist</a:t>
            </a:r>
            <a:r>
              <a:rPr lang="en-GB" dirty="0" smtClean="0">
                <a:solidFill>
                  <a:schemeClr val="tx1"/>
                </a:solidFill>
              </a:rPr>
              <a:t> die </a:t>
            </a:r>
            <a:r>
              <a:rPr lang="en-GB" dirty="0" err="1" smtClean="0">
                <a:solidFill>
                  <a:schemeClr val="tx1"/>
                </a:solidFill>
              </a:rPr>
              <a:t>Wurst</a:t>
            </a:r>
            <a:r>
              <a:rPr lang="en-GB" dirty="0" smtClean="0">
                <a:solidFill>
                  <a:schemeClr val="tx1"/>
                </a:solidFill>
              </a:rPr>
              <a:t>?</a:t>
            </a:r>
          </a:p>
          <a:p>
            <a:pPr>
              <a:spcBef>
                <a:spcPts val="0"/>
              </a:spcBef>
            </a:pPr>
            <a:endParaRPr lang="en-GB" dirty="0" smtClean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5784" name="AutoShape 8" descr="data:image/jpeg;base64,/9j/4AAQSkZJRgABAQAAAQABAAD/2wCEAAkGBxQTEhUUExQVFBUXGRcaGBgYFxwYGBcXGxwYHB8YFhgYHCggGBwlHBccITEhJSkrLi4uHB8zODMsNygtLiwBCgoKDg0OGxAQGywmICQsLCwsLCwsLCwsLCwsLCwsLCwsLCwsLCwsLCwsLCwsLCwsLCwsLCwsLCwsLCwsLCwsLP/AABEIAMMBAwMBIgACEQEDEQH/xAAcAAABBQEBAQAAAAAAAAAAAAAFAgMEBgcAAQj/xAA+EAABAwIEAwUGBAUDBAMAAAABAAIRAyEEBRIxBkFREyJhcYEykaGxwfAHQtHhFCNSYnKCkvEVQ1OiFiSy/8QAGgEAAgMBAQAAAAAAAAAAAAAAAQIAAwQFBv/EAC0RAAICAQMEAQIGAgMAAAAAAAABAhEDEiExBBNBUSIyYYGhscHR8BQjFVKR/9oADAMBAAIRAxEAPwDcCoOGpBrQ2IDbDyBU5RBq1OHiI8jH1lZOpi5KKXsZOrHF4LqDm+YdhSdU0F8EDSDBMmNyqjgePa2Ie9lGgxmgwTUcTfwDRdYsWPuF0ccpK0X7TeeajVXOBkNZJ5l37LOuMc+x9Gkaza9JjREhrLiTFi6Z3VX4Pz/EY2o9tetUIDZEOjmAdvNX5FOEHK9l9yRx/Kmbayq6O9pafA/qh2IzKlTP83FMA6FzWn4GVTRk9Pnqd/k9zvmU4zLaY2ptH+kLDHrIX8k2Wvpv+svyLBU40wQsKmv/ABa53yBUXFcS0T7NB7x/gAPiZQut3dIa2S5zWNGw1OMCTyCh5nm1E0IpCoKjiWyQAWuhvd85qDb+k3XQ6Tps3V/LGqj7b/hFeTJjw7PdhBnF+IAingw1o211QPgFIy3iiuHk1qNENi2guLtUjebREoFis4rva+i6m09o1gpd3s3F0uOprHC/eDQZNonmpGHwBpamlwdedQMz4xAgnmL35q/rcU+jw6tSv1XP5lXTSjknTjz6YQzDPMRUcdD+zb0DbjyKhDG4jTDq9V3jMfJOBiSWrzr6ibd2dRRglSQCxGHb2hLmVXukiXPEEzEiXdJO0+CZ4hyptakwVAWAS4NsbzAv0i/qrPluCZUq3AN9bpvYR+wHoOSYzyvTe8wB3TEAWEWG/ovVdGsOSOuCf43/ACcnqMuSL0toxrOsK6jiDRLTDfY3ILDcFo8efjKgYyoBb2nbb2HnHPwV1/E6AaL6Y7zqYa5wF4BJ35e0VXckbhmiK7HEzDi2O6D18+sFPN6bSFxrXVuivPptAF5J5qY3Jy5uppEzeJLY8wLFWXG8KU30+2pP0Ui7SHOnRqOzS47H3IXRyOvRcCHBwvsTuJESPLqq1PbcsnjcWD6OTSe9WpNHO9/QRuj1fgCo5odhqjK+qwaDD5gmI52BTNbMDAbUaHHTBDmNBBnlqb3iBa/MrQuCMsw2IFNuHxFWnWp6A4OpljmlwNw4d02B2Kbf1+ZTy9v0MgxWTV6T9FWjUY4cnNIUd9A8wR6Lf+L3YvDAD+Ko16eoNcMTRaWtmALzqO8mNhCqePy2nqc6vRw9RgjXUwZc1veBIIJJa4CDMx8Eq1PwPS8mfZUA0iTv06HwROvlWoOLdLo9kA7/AKK34nhPDY6g0ZbXw4q821XuZVI/pgyPcqlmfDmPwT206tJzS8kNMgsfEey4HxCMcikScNL2ZufA+X0sLh6XZBxaWAtEgucHCbbSb/BSM5fVf2sOxLGOY4aA2nA7sEXvB8+ZWdcEU8ThXa6oDyzZocJgt/uu03ImNlYM0xNOvW7V+HeXFmk/zWhrYmO7zdciU2KLXgpaCHDmZY2MOXCs+gWsJOhklpYDNr7mPIeKtOMzgBsNY/W6zQ5set+QWcZU4DCUGNa9g0McTqYROkE2id1ZcoY4ND3km1ptDbn0Qzz0R+4+LHql9gthWFoJJ336zzlM5njW6RBTNXEzzG10BxeIv9/YXOSbZ0aolOxL53H36rxC+0K5W9tgs19osoWaYwUgxzrNLg0npIMH3x717lGNFWnq8SFB4ypasHV8AHf7SD8k2Wp4jGlUqPeIGThqo/t1D0IP0WXxXbW1UQwtIBfqtN/DY+KuHCWcnEUamHfd7GENP9TSCPePlCoWfY/s2y0nUDBjYf5fBc3p3KOZJr7HQxV2pL07DmbYXEVS5juyNEiCCL6eZPU+CCcG5QKOKeWE9npLb9e6fom8dm1XsddUjWfZ0ES7z0n2Y6p/LeI8OzQXP0xuIJMx0EytPVyk4OMVzsCEYcyfBdtKQYVVxXH+GHssq1PJgA/9yEJxX4iu/wC3hwP83/Ro+qw4ehlJfKMr/BfqUy6mK8ovWIohwgkiCCCJBa5pBBHQgwmcHhWU9JDGuePzkX53ImC7xhZtieO8W72ezZ5Nk/8AsShtXPcXUMOr1IPQhn/5AXVwY8+KGjHsvvJv9EjJlyYZPVL+P3NjxVcujVBdsDab8h+iBYriKjTeWuItYwZhUDIWnti55LyxlV7dRLoeym5zXCTuHAEeSm4TDtcA6Z1TPiSoujjd5d3+P8lmLMmv9apFsxvFOHptDiXuadi1hI8i7YHzQarx+yYp0KjvMgfqgOLwbqRAZae6W7tft7Q6XTBBaNdFoBb7TTdzP7h1b48kP+Pwt/L+/wDlBl1GXxRf28QGnQ7wbTqvhxbqnS2DAd43MhVPNc8kktNuf62Vap1nudJk9Tv7+qsWFysBxBPIGN+99OnRdHHFRioQ2SM0t3qlyH8txNTEYU9jHaABgJ5OiQ42vafOFWsDwZWbUOtpcHS1zrCQ7cieh7w8WhG9DWRUpOIs0loMaRH6mOe8eKU3iaq0HUGmBGoXg9XNkHrtsVXmWS7jQ+NxrcRw/lOLwoqtLXFjoBaHDe82m+yi4+l2bnQxzCTeGxIFrxYyR0280ewvENao8GmKD2aQ5xlwdraCIANu8dr848VTsz/EWprLTh6ZgwbnfnuNhsPJUvuJcDpxu0OnMQYFRge0cnC37ekIlwrxRTwTjoYdBLn6Q6R2hZoBvsI5SVUK/GTX74Vno8j6KJXz6nyoj/d+yVKfr8x9Su/2L3j+O6lRtmU21O9/N06nidwA63RV+jmoZS7Mmo9syW6mtDt4mGkkd428VXHZyz/xf+37JBzRn/jP+5WJy9CunuGa2KovdqFBmoR7Rc74SAnc3zDEVmsBLnaAdECzAYsI8h7kGoZrSBk03HyIV64SecUwmlSIAOkDcuMSYAHK3vSylW7JyMcD46pQ7Rzol2kXYHAxebje8T4K0Y3iZ+kkGDpdEMAvHQC6n4Pg/EG9UMoN/udLj5NaD8SEaw/B2H096s93lDR9U66ppaSdhclQoZlVFKmw3FOmbmQ0Cm0C4AmJAEmBJCT/APLsWyiysaVHsyYsQXbTLuzcYHKXAI/nfC+FDHNYwhzhBf2jySCZIOoxBI6Kt5BhMLh24ypjKn8zuhjJ0gsAs4DmQSR6eKWc4NXyOsckFcr4tpYkGLPi7SZt1aYuF67FA2i6yermAD+2oSwsNzsXAkgO0wBcWIFld8nzxldsnuuA73STzHhPzU0JcBjk8MMOcJubrlFn7gL1HSxrRteCwbaQLWN0tmbH9fJeZhR10qjP6muHvBCpuVfiPhNDQ6v2juZ0umfIC/op+G/EXAOcGurBhdsXeyfJwkehg9QDZZpU1W6KpRafso3DjnNdWDSWv7F5YRu17IeCP9pVNGJe/U4uu5xLoAEkknkPFXPDYynTxhIe009dRuoEFul2psz0hypDXhtR7QdnH7+C09EoyVSRi6xzjP4t7oh1acm8nzukij4KZWfdMl62aUjIpSY2MMmKoaOYRBlQCjWP5v5bWnoHOOo+oaB6lVWi4uL5v+xFlXKdcFuPG5XbCj6zRzAUqrhHsY2o5pDXglp6hpg281Fx1HUyw2Eo1ii44PCNlhgVAdL5IEt3ESJhVOcn9Jb2kRMkzAU6rHkEtDu+DuaZBa4erSQi9XDihV0vghlxy1A+y9scnNg+qby/Jg4NDjBdAaPE2v71cOOOGSH0aYc3TUs1zt2vDe8yeQcdLgOpfEXVkot0y/FphsvIALm16Ydp1aeQPMR7RGwkKn4qu6nWLh3XTaLSOvvRbAY6vQJwz3Np03SDbvSPEc+qF4ykHuB1bGPTrHvQnuOh92dOcO9p8SGgEkdYC8w2OcTMwDPUDrEqFiKAaAANzfqp+Fw8N71gOarcmuBlFMJZdi9DhUMk7RPI8vEbKxYPMqNW7KIkTY7ukgm/ObH0VUY0uswBxvYkNFv7nEddlXcZUqNeXGp2bgTp0usD0tuFFKTQGo2W/NcvFCr2lLugydPny+KrnEHD9R731qUPpudIvfxn1ViwGbsxOHBqECq0QR18VJyfuBzQA5rjJHMGIt7lXKdbjVZlteg5hhwIPiksYTstLzLh/tgTp7m+o2j1VdyvJWgua7U5zXESGlo9539ytx/7HSFktJV3UiNwk6CtBwHC5r1abadJ1ZoPeYw6Xlvg8yxvmYC07h78HsHSql9dzsRBBYxwDWgbxUDT/MPh7PgU2SLg6ZFTVoybgf8ADTFZgQ8DsqE3rPBh3hTbu/4DxX0VwjwrRy+iKVKXdXmNR92w8EasxkNAAaLAWAA5AcgoGJzNrQbiVU2h4xb4BfEmYCNIVbGYEA36j5KNxDjvacglHFE77D4lJFKTtmxLSqQcxOLnmgnEmBZiKLgQNQ2MSQeqW7Egr1rrwfVWqluK46tjJMeHNf37uBIc2IEeCJ8H1ZraHXBHd8xBAPXmYVlxfD1GtjD29U0qZaHGLa4NxJ2gR71Hz/CMpVsNWoNYKZ1tZ2bQ0ODJgmNydXtKWm3FeDLKDjuw1UrAFcqzUp1HGS8ieUGy5XaJ+hO9D2VbtI2K8NWU0CuIVZB2niHDZxHr8138Y4GdRnzSNB6Jl4U4BQRbnLtjfxSxnB6IS1qd7NHUxO3H0GBnAIc2IBj4GUyKjQDB9/Tp+6FBpSTUQsKhFcBapjXGBsPBHsipiQXEgD5KnUK/eHmrfhsX3QNvA3v8bJ4EaLVgXg4hjmkljHAkxAstH4jpU8ZSDIa8HT6Gdx4iT8VRcmw0YcxAJuIP7KxZZmbWYd73+3THK/r5LTGK8meb9GacecMuwtX2yW3IJPem36oDhqpIEg3t5+P7rReJcOcW4VXN7nL1VYzeg2m0Bh2No6+Kz5MdOy7HO1T5INHCajqdZPYBoq1SPyNMRNrKOMaWtkn06p7KcOdJJsTLtlU6RbTJmOrMpzPeadwPuQfEKrYrLabnE06zQ08ne0P1Vgxdam86S65/tJv5hQzkQcRE+cQPjdV3Q1A2nQpiBTLiRu7afToptPMnsN9uqJ4fJ4BDQOhJMAGJuevlPkoIwpkBxLwZsWG42MzHNI5LyNRcuBeJ3VHPpHUWtBdYgNE9SbXVxGZvJB1OIm17fcdQFRuHsDTw2pjGk6zqM7i0Bs+CstKmTdst5COZPW9lxuqa7j0nSwR+HyDzMc5jSWuLC86jpgTHUiTKfp5+4DVpEDfSZPLwF498FAKj6g7pnbawItvsPvqmabak2aHXkXdEx4O3VcM+SPDLXhi1wWnF5+HsBa4EHxv7uSF4zMpESq/SwxZVDnkAkOG0X8REoliuxIht/HmStseq17lawKOxX+Iqzi3u3uEFZWeYBIHqrKcGKjwzS+oNN9AJIcf8VPwf4d4hzpDmMZP5wQ+PFo5+5b8TTjZnytKVALB0yPDxO/oFIY6LfNGsx4Tr0D7THg7EGJ8IIt70Ir0iww6xCsb8Bg1VorvG9FrsOZ/LDkH4cypxa+rTa6pTpAA1BJa0u7xAbyi0nxVvxnC9XFNa5zqTaJbIa5zg8mbGGjaLi/SyuvA2Xsw2GNGnBgmT1cQJJ++SfHOmjJm0zezMhqYgT+65bNiODcG9xcaNOTc+0L+TXABctfeMnZPnGjh7SDYJb2/f6JygLXgjnP39E4yjJ6dOfyCootGtAi4/dQKjb/ojppt2tzm90IjvGEGQQ1gCS0yU6wCSEpmHjdKEZqWUcslP4kdExpIChBuUaweNA0i2/mgqXQqXE8kU6AbTlOYMbRaJm32UBzLN51tbs4QeXPYQqu/NnaQwOO0GLApTCSWt38vf7la8tiLGapkx7TDN0kyBcRbyKqHE3al0CmPfYK15A17Gy27XAahHNCc9y97n6gSfvwVmR6olcFUip0cqg66z9rxsAPqlHHOdakIb/Wbe5Q85p1S6Xbcr2hJy7HOJ0wAPRYWzWg3gcAG3B1E7lE6QuAIEbuOwHMlRMM60u9//ABZBM0zQuqsw7CWhxBeR8j4AXKrVyY72LrSfT0Pe2YbTdpgS4SC3VP8AUYchuJwBBOlkmnUcO9J7p2N9zOr3hXHIsHTfhppRpcIaRzDQAi+IyYS50bhrvOQAsubM4rZFuKMb3ZRMFQIJdJ9ReUYwTj1gXm5B9QOSnvy7vx+Vtjb81reNrrnU4PKZOwEGfSy5M5Sb3OjHT4E4aq0mHAkdOqlNo6Y0uLQ78veF+kXJTAwgBDtwNxHVSMU1ugRqtyJ28P8AlJQW99hLQx4cHAeMgExzsd0xgcDT7UhtJhETMa78rOMN8gBeApGDILXu5gQNue82uiXCVA/xDpEtdTcCDsbt6+qu6dXkjH2LknUW/QYyjMgKZBaxpZYho0+VosfBGcNWlsnoFWMvpPo4jENfdp0dmZ/Lc6d5tKsGXXBJ5ld6D20+jk5YpSbvYjcR0tdEkCzTPkqbmNFldgYQARdriJi4F2i7mSRPK+4VszXGS7QD3efiqzToNa48/P0HqYAQknsyQdIz3iCriWVQ12gwBZocwEH1OxEeil8GcSVKdYsqsDWVCL6iYPUk/PxRrjbDyGP5junrBuJ+PvVQfSSOTiwqK8Gwtxy5Z7heI6jWBpgwNyvFb3Yg/AzbCUpMEQCiLKcDe3pddRwxF/Xrf6IXjXuDtz71r4KSVmDgBYRaOSFUmeScqVJ32S8MBIjn7kr3IRKW5t71LZtum8ZhoMz7/wBkqiwlm6ASI8Em6YrnkiLMPDZPxUSrRva/38UCEVtykndPliQ9vJABOw9KRII8kXy6rJG2oeGw2uPogmDqFjgT9/srJlrWvIe25B6RJj9kGMjR+E8UHUwwzHM7X6o7Wy0aTEGefRBMhy3RTF/2RgVnCx2UWSiOFlTzzJBcQqpSyUsfMLSMa7VZZpnuc1G1zodAFvAx1WfdvYdyUVuGcVTDKRJ5BVWmzU+rU2dJDCdiH31T/iY9SrNg8zo4miWVXBjja9r+HihWM4dZSDWGoXNbJiRckzePuyMZKKdh+rgL8GZzUwdMMc0ln81zmbHcd5h22afOQtNo8WMqYNuIpi5PZsDoBNQmA25tcxJWcZRmPZtYwsD6ZDmlhnZxd7JGxurfhOD8ra91F7zReYdodULQ4EbtcYnm2JmQbKt1k8El8C0vw7KLIdLtiZgEvdvtsFB/hWEAczc+CMYTIGtp9nTrF1P+52sjwDiZI9UF4iwNGkdVWu8u5NGlojxsSfesefBGKtl2HLJukOmnTA0l0GQbKIxjASXOBBuZPxHiqzmOJpO21eeoyhFSmHHuufbof1WVKBrqXsvlLFUx3dxy8TyRrIawNXUBADT67W95WY4Z9edNPc8yG/orlw3UfRYTVfrqONzyaOQFlqw40pJpGfK3XJccSdZ9mfRJxuMFJmke19UIfnYG7lR+KuOKFBxDnl74sxl/9x2C6Kk/Bl0+yy18XuT5BDq+YATLhIEloIL4mJ8Asso/iBWdVJqQKLraG+0wf1NO5d16jotCyPRVptqMcKod+bkSAR3pGqQLEFNVck1XwSatY1hUpaNIiQ6Z1DlMix5zPJU2tYkHcSD5hX9mFAAHIbDYD0WZ8f4CpRxJqskMqwQQY74EFp90+p6JcmNy+wYy08kjWuVRGc1h+Yf7QuVHZyfYfuQLHTEtBIHQ9Pgd0Fx2HGq0ffmjc9w7+htPkNkBrOOrmV1poyodo0SRcbeHzXgw0HzCJYX2YJA6JtzwTEj3fJBxVBBeOptib/RR8Ky29vj5otjrtMCfP6BDcO3c/D6KthHMRTgRM/fNRmUZEqYR3YEfp5JobfXdAgOrth0L2oyRZJqN711PYy0/BKQiYMSYd70fy2hsWmGg+XIT80HxFPU23KV7gMc5kjnaPegwo3HKXDs2gHYKS9qz3I+Ig0b2HL6q5YDMW1Wy0yFVIsQutaSeUrHM5qA1XkbEkiOi1rOKmmhUd0aVjFapJJlSBVlH8JuD0ew+6fqjlQkklV2i/kLklvwVkpUyeSq6h1RZ065FsfEcoMrzM8US6Xuc87AEkkjwnluvMZTIbtuhuPEAOBvH+r3p+m+lsHUfUkIy3MsRhqgfSqOaWu1BhLtB6amggOjf0CnVuIcTWeHVqpeZmNAvHK2w5WQgVXOm0xuTy9VFa9xkCfETb1VsscZcoSM5LhlozDiSGnRSa13g4u0+ZNvS6q2Ix9XUSar9R/pcR6WskYhw1El0+V+XuUUunYfVSOOMeEFzk+WGMs4nxNAy15cP6X94H6/FadneIrOwhq4Z/e0B7SBq1NImADzhY2xh5+5XPgzik0AKNYk0Z7rtzSPMRzZ8kk4eYoaM/DZU8xzatXM1qhfAgTER5AAJiiRO1ui0jiLh7AVv/sMxNKjJl9w7XPNrA4EP+fON1QcTSZrPZ6gzUdOr2om0xzhOmmthWjx2DbJi0QiGQZ3WwdXVSdIMamH2HjxA2P8AcL/JRJO8Jp7hO49LoimlY/8AEymKYdToVC/o4tDQfEgkkeg9FRs64rxGKP8ANcNIMhjRDQevUnxJQypUuo1dveMbJl6IL7Ty+K5NEea8RoJeKWIkdY8Yj0QXHGHbDx5p7C4N7DIJg9P+VOdgw7cAn3K53JCoaokFtoB5WuEilhiDcn76qQ6gGTuPvqnaAB5lQIxiyQwge/8AVB8OAQb3UzNaxiBCi5c13jHzVd7hPdfdI2UYVTB6L3FuLSQVGdcJWQ8onvSjDXdy6HYWjIkpdSpJhqAUeVKhtCXUYHDUNwmucJ8AtmADZAgvCvgGDe3whXThXMg222o3HiqRh6jeZhFssgVWkbH7skkNE0DiZwdQLCY1eMWWftyKgN3Od6ko5neM7Q/1ACB4eMqCztabY7rWuGqTpEjeQSfhuqab8jOSXgXl+XYYOAAh3KRE+SsTcGOirOaYtrww3JAu6N45NPOyt+XvJpMLvaLWk+cBZOoxtO07L8UvsVfioFmjTzkepiyBY98jYnxg/NXrNaIc3cSLifDwVCzQOabgx1mR+oWzpJLt6XyZs0Xqshay6wFuTfr4le/9PqndhA8YaPimP4kDYSfH6BeOxzupv4rSVEluUke05nxd9Ev/AKeALPafCCPomKdewl3O/kPqn6Lpi+8k+DfDx/UIBPP4I+EJmoNP7fqpDgbGbk2HOOp6J1moyY1Bu5iR70QEKmLzHv5pvE1O95D4ndTKjwNvgoFOiXPuQOp+KgTqlQut+YCPMD6x8lGDlJxLmCzRPidymA4lQhxnconhMnLhJN0zgcPcE3PyVly6i6VTlyaVsWwhfJAbw/4/BeKzNomFyyf5MjR2og5r4MFRsRiRrA+aXiKmm5t6Wn3oaKs1JjyXYkzEheOqOm2yfwskb+5PVKYeLfDqmMN3Hff2EGtwkHM7OUnAMtf79UvMcMCNQXmXPJEWsk8kIudYcRP36oQHd1WHFs1WOyA16Ra4t5IMg5h3ENt/wnsK2yVRw4IA+/cpFPCxOkhKw0RqlE6k2ah2hP1HumyZpsLrmUpB6lR8FKY4MAcPd+6gdoRsvce50DdK0MiXQzKoHGXQ0/lt8DySq2cDk0T1Nz7ygdFpBM81Jp4V7tmOPoVHSIiQ/FudurDlGLcabe8bCN+iDYbI67vyR5n9Fa8oyQsaAb8yVk6jJBKrL8cXYxidRcLm4PvF/lKQ/D6he6sNDLgXsnkf2+qjHCaXFh3a4hZnN6FJFqitVMr/AP8AH6TjdvqCR8k/T4Lon+sf6v2Vhp4fwRPDUOakepn7JLFH0VWlwNRj8x8ypTOCqI2B9/zVvpUVJp01Z35exO2vRRK3C5bPZuAJuS4T6TuEKxXDmJ/pa/wDz8nLTqtET5wkCiN08epmhHgizHsbkOKP/ZMeB/QpGF4WxTrimVsn8ODAUvDUAAU3+VJk7CRjlPgjEHdqKYPgZ/5lqopBe9kErzzfkKxxRnGB4X0ovTybSVZX4MAzKbfh1nep8lypcAj/AKYFyLBi8Shsy7Gt1CIuhxow6D+qIdu14sYdynnC8FAncTMbdV6Nryc1HUWHYL2uNME7K9ZTwBiHtDrAHrZWnLfw4pOZGIF5tB5RslbBqMexdTuwI8EOykQSD1WmcUcA/wAOS6m4dnfTJm55XWf47B6XFrLnb43S6kxkxONqCbRKBZjeDzCMVcueXyBylQc1wpaJSthINGruZ3RDCMf6KO0taATEqXTxrSN/T90jIiQ9zIgxboodanJhvmUs12AzzTeKxwEIDE7B5cHkTt0RbCZIHHkAmeFavau0hpNlfKWTkN2WHqcri6RfiimgJgOGGTJhFm5IxvJFcJlxCmfwhiORhZXNy8F1JAIYADYJ6lhICNNwSkjBiFW4Njaiv06He8v+fqh2d0tNYO/rbP8AqG/zCtjMKOm8qFxFgmmiNLZqNfb/ABIv7oTwjUZJ/wBoSTuSaAdMSidCn3R6pnK8MdMkQjdOhZVqLLJMjNZdOspp/s0qmxWKIlkLENukNCmYhl02W2KlE8CKTNypFID4JqoIavaL9k6AyS1gXuhMPqHqlGqUQUeVmJioyyfc4lNuRIRHLk4VyATK8rys1mjS2Seg5/RbLwrwPRpsp1CCS5g1tdcauom4ukfhrw0aFPtHbuEARy5FXwBduUvRznuIpUg0ACwFgvarw0FziAAJJOwA5lLWUfihxjJ/hqJkAw4jZ7xyJ/oad+rhGwM1SdBSA/4g8ZOr1dFInSPZHQf1u/uPIch4lVnLcE4mTuTPqlZXlpcdTpJNyTuSrhl+WRFljyZ9OyNWPF7BeX5W5pkmQeRCHcXcOnsjUaPZC0HCZd1U/HYBrqTmkWIKEM8nyGcI+D5sFPUYAT7ctd1A8IUnH0jRqvaQRDjAPS8FSsJiLXK2WZ6AdXDOBjdSsRlztGrmOiXjMwh1hspeBx+oQRCjIWn8JMtBL3kmbDSRt4grUajdgqp+HFPWSxjSTvI5Dx6K+VcqqNlxAjzusOWMpSbo0RlFLkhgWXJT0hUDimi6VUNj5JTGrx/1+/koAbbYAJp3NORdJhAYiqYGhMOPySGlAJKDfkvWhMtN161yZCnVxdMuFlKIB3TZaOiOkNkfEC4SXt2KfLWyl1qLdJI3U0k1EZ5XTZJmySx3JSgjhckuP39+SSD8FxKNAG3OXiWCuUohoOBotYwNZ7IFuakSq1Sx7XRpMeI/VT6WMd1keP6hbodRGXJieNorv4k8Wfw1M0aTv5r7OIN2g/lb0e74CT0WWZXlL6jtbxLjy5NHJo8Ar/mXBrq2KfXLhBMtbvpne53J6+iLYPh3RA+KpzZnwi7FFcsAZVlBECLqyYfL9PJE8NgAwbJ5whZlHyy5z9EGlRXjr/fJSMRtHXfy5/oo7hZMIZh+JHCgc01mWcJJjmsmYx4MSvprGUQ9paRIKxjjXhR9CprpmzjboPD91rwT2plWSPkrVDCgXJlPsxlNu8eCg/w9UzKcw2UEmXFaHQhcOFOKTRqDs36X7AxbyM7hbVgs9Nei1xEEiTC+fsnycNrNcDYEHYGfNaJjM/qlnZ0qfZiILuf+kCwVbko8sji5eCdiOI3do9oAgOIB8AVJwuckm9lUaNMhEsOYIXJlN6rN6iqLszFWXj61gq9Tx2ykfxsqzWmJoC3awkGoEOOJSTXQtDUEHvSG1FCFdetrIakSic1916HqIyovDUTWCgi2om6juvzUcVUl1TqntAofLk/qkIeal1IZU2UsDQxrTZfdIqOv70y56WxiWH/FeOeooqr17901kaFuqLxNa1yhAvlXsDyCsuXmwXLlTj+oWfARY1NPXLlqZQuTx6ZcbhcuSMZDFTc+iYqrlyISHUKA8UUg6i/UJi/quXJ4fUiT4MjrtEnyUSo4htly5bWUMXgMW8R3jutZycaqDS65jf0XLlRm4LIHPotnZesYOi5cufJGiPB7oE7JOkfNcuVbHOcEiVy5Khz0HdO01y5QDHae68dv71y5MgDoP37147ZcuTgPHJ9mwXLkEQiVhc+ajBcuRCeFKB+S5cigCgF4uXKEP//Z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720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5786" name="AutoShape 10" descr="data:image/jpeg;base64,/9j/4AAQSkZJRgABAQAAAQABAAD/2wCEAAkGBxQTEhUUExQVFBUXGRcaGBgYFxwYGBcXGxwYHB8YFhgYHCggGBwlHBccITEhJSkrLi4uHB8zODMsNygtLiwBCgoKDg0OGxAQGywmICQsLCwsLCwsLCwsLCwsLCwsLCwsLCwsLCwsLCwsLCwsLCwsLCwsLCwsLCwsLCwsLCwsLP/AABEIAMMBAwMBIgACEQEDEQH/xAAcAAABBQEBAQAAAAAAAAAAAAAFAgMEBgcAAQj/xAA+EAABAwIEAwUGBAUDBAMAAAABAAIRAyEEBRIxBkFREyJhcYEykaGxwfAHQtHhFCNSYnKCkvEVQ1OiFiSy/8QAGgEAAgMBAQAAAAAAAAAAAAAAAQIAAwQFBv/EAC0RAAICAQMEAQIGAgMAAAAAAAABAhEDEiExBBNBUSIyYYGhscHR8BQjFVKR/9oADAMBAAIRAxEAPwDcCoOGpBrQ2IDbDyBU5RBq1OHiI8jH1lZOpi5KKXsZOrHF4LqDm+YdhSdU0F8EDSDBMmNyqjgePa2Ie9lGgxmgwTUcTfwDRdYsWPuF0ccpK0X7TeeajVXOBkNZJ5l37LOuMc+x9Gkaza9JjREhrLiTFi6Z3VX4Pz/EY2o9tetUIDZEOjmAdvNX5FOEHK9l9yRx/Kmbayq6O9pafA/qh2IzKlTP83FMA6FzWn4GVTRk9Pnqd/k9zvmU4zLaY2ptH+kLDHrIX8k2Wvpv+svyLBU40wQsKmv/ABa53yBUXFcS0T7NB7x/gAPiZQut3dIa2S5zWNGw1OMCTyCh5nm1E0IpCoKjiWyQAWuhvd85qDb+k3XQ6Tps3V/LGqj7b/hFeTJjw7PdhBnF+IAingw1o211QPgFIy3iiuHk1qNENi2guLtUjebREoFis4rva+i6m09o1gpd3s3F0uOprHC/eDQZNonmpGHwBpamlwdedQMz4xAgnmL35q/rcU+jw6tSv1XP5lXTSjknTjz6YQzDPMRUcdD+zb0DbjyKhDG4jTDq9V3jMfJOBiSWrzr6ibd2dRRglSQCxGHb2hLmVXukiXPEEzEiXdJO0+CZ4hyptakwVAWAS4NsbzAv0i/qrPluCZUq3AN9bpvYR+wHoOSYzyvTe8wB3TEAWEWG/ovVdGsOSOuCf43/ACcnqMuSL0toxrOsK6jiDRLTDfY3ILDcFo8efjKgYyoBb2nbb2HnHPwV1/E6AaL6Y7zqYa5wF4BJ35e0VXckbhmiK7HEzDi2O6D18+sFPN6bSFxrXVuivPptAF5J5qY3Jy5uppEzeJLY8wLFWXG8KU30+2pP0Ui7SHOnRqOzS47H3IXRyOvRcCHBwvsTuJESPLqq1PbcsnjcWD6OTSe9WpNHO9/QRuj1fgCo5odhqjK+qwaDD5gmI52BTNbMDAbUaHHTBDmNBBnlqb3iBa/MrQuCMsw2IFNuHxFWnWp6A4OpljmlwNw4d02B2Kbf1+ZTy9v0MgxWTV6T9FWjUY4cnNIUd9A8wR6Lf+L3YvDAD+Ko16eoNcMTRaWtmALzqO8mNhCqePy2nqc6vRw9RgjXUwZc1veBIIJJa4CDMx8Eq1PwPS8mfZUA0iTv06HwROvlWoOLdLo9kA7/AKK34nhPDY6g0ZbXw4q821XuZVI/pgyPcqlmfDmPwT206tJzS8kNMgsfEey4HxCMcikScNL2ZufA+X0sLh6XZBxaWAtEgucHCbbSb/BSM5fVf2sOxLGOY4aA2nA7sEXvB8+ZWdcEU8ThXa6oDyzZocJgt/uu03ImNlYM0xNOvW7V+HeXFmk/zWhrYmO7zdciU2KLXgpaCHDmZY2MOXCs+gWsJOhklpYDNr7mPIeKtOMzgBsNY/W6zQ5set+QWcZU4DCUGNa9g0McTqYROkE2id1ZcoY4ND3km1ptDbn0Qzz0R+4+LHql9gthWFoJJ336zzlM5njW6RBTNXEzzG10BxeIv9/YXOSbZ0aolOxL53H36rxC+0K5W9tgs19osoWaYwUgxzrNLg0npIMH3x717lGNFWnq8SFB4ypasHV8AHf7SD8k2Wp4jGlUqPeIGThqo/t1D0IP0WXxXbW1UQwtIBfqtN/DY+KuHCWcnEUamHfd7GENP9TSCPePlCoWfY/s2y0nUDBjYf5fBc3p3KOZJr7HQxV2pL07DmbYXEVS5juyNEiCCL6eZPU+CCcG5QKOKeWE9npLb9e6fom8dm1XsddUjWfZ0ES7z0n2Y6p/LeI8OzQXP0xuIJMx0EytPVyk4OMVzsCEYcyfBdtKQYVVxXH+GHssq1PJgA/9yEJxX4iu/wC3hwP83/Ro+qw4ehlJfKMr/BfqUy6mK8ovWIohwgkiCCCJBa5pBBHQgwmcHhWU9JDGuePzkX53ImC7xhZtieO8W72ezZ5Nk/8AsShtXPcXUMOr1IPQhn/5AXVwY8+KGjHsvvJv9EjJlyYZPVL+P3NjxVcujVBdsDab8h+iBYriKjTeWuItYwZhUDIWnti55LyxlV7dRLoeym5zXCTuHAEeSm4TDtcA6Z1TPiSoujjd5d3+P8lmLMmv9apFsxvFOHptDiXuadi1hI8i7YHzQarx+yYp0KjvMgfqgOLwbqRAZae6W7tft7Q6XTBBaNdFoBb7TTdzP7h1b48kP+Pwt/L+/wDlBl1GXxRf28QGnQ7wbTqvhxbqnS2DAd43MhVPNc8kktNuf62Vap1nudJk9Tv7+qsWFysBxBPIGN+99OnRdHHFRioQ2SM0t3qlyH8txNTEYU9jHaABgJ5OiQ42vafOFWsDwZWbUOtpcHS1zrCQ7cieh7w8WhG9DWRUpOIs0loMaRH6mOe8eKU3iaq0HUGmBGoXg9XNkHrtsVXmWS7jQ+NxrcRw/lOLwoqtLXFjoBaHDe82m+yi4+l2bnQxzCTeGxIFrxYyR0280ewvENao8GmKD2aQ5xlwdraCIANu8dr848VTsz/EWprLTh6ZgwbnfnuNhsPJUvuJcDpxu0OnMQYFRge0cnC37ekIlwrxRTwTjoYdBLn6Q6R2hZoBvsI5SVUK/GTX74Vno8j6KJXz6nyoj/d+yVKfr8x9Su/2L3j+O6lRtmU21O9/N06nidwA63RV+jmoZS7Mmo9syW6mtDt4mGkkd428VXHZyz/xf+37JBzRn/jP+5WJy9CunuGa2KovdqFBmoR7Rc74SAnc3zDEVmsBLnaAdECzAYsI8h7kGoZrSBk03HyIV64SecUwmlSIAOkDcuMSYAHK3vSylW7JyMcD46pQ7Rzol2kXYHAxebje8T4K0Y3iZ+kkGDpdEMAvHQC6n4Pg/EG9UMoN/udLj5NaD8SEaw/B2H096s93lDR9U66ppaSdhclQoZlVFKmw3FOmbmQ0Cm0C4AmJAEmBJCT/APLsWyiysaVHsyYsQXbTLuzcYHKXAI/nfC+FDHNYwhzhBf2jySCZIOoxBI6Kt5BhMLh24ypjKn8zuhjJ0gsAs4DmQSR6eKWc4NXyOsckFcr4tpYkGLPi7SZt1aYuF67FA2i6yermAD+2oSwsNzsXAkgO0wBcWIFld8nzxldsnuuA73STzHhPzU0JcBjk8MMOcJubrlFn7gL1HSxrRteCwbaQLWN0tmbH9fJeZhR10qjP6muHvBCpuVfiPhNDQ6v2juZ0umfIC/op+G/EXAOcGurBhdsXeyfJwkehg9QDZZpU1W6KpRafso3DjnNdWDSWv7F5YRu17IeCP9pVNGJe/U4uu5xLoAEkknkPFXPDYynTxhIe009dRuoEFul2psz0hypDXhtR7QdnH7+C09EoyVSRi6xzjP4t7oh1acm8nzukij4KZWfdMl62aUjIpSY2MMmKoaOYRBlQCjWP5v5bWnoHOOo+oaB6lVWi4uL5v+xFlXKdcFuPG5XbCj6zRzAUqrhHsY2o5pDXglp6hpg281Fx1HUyw2Eo1ii44PCNlhgVAdL5IEt3ESJhVOcn9Jb2kRMkzAU6rHkEtDu+DuaZBa4erSQi9XDihV0vghlxy1A+y9scnNg+qby/Jg4NDjBdAaPE2v71cOOOGSH0aYc3TUs1zt2vDe8yeQcdLgOpfEXVkot0y/FphsvIALm16Ydp1aeQPMR7RGwkKn4qu6nWLh3XTaLSOvvRbAY6vQJwz3Np03SDbvSPEc+qF4ykHuB1bGPTrHvQnuOh92dOcO9p8SGgEkdYC8w2OcTMwDPUDrEqFiKAaAANzfqp+Fw8N71gOarcmuBlFMJZdi9DhUMk7RPI8vEbKxYPMqNW7KIkTY7ukgm/ObH0VUY0uswBxvYkNFv7nEddlXcZUqNeXGp2bgTp0usD0tuFFKTQGo2W/NcvFCr2lLugydPny+KrnEHD9R731qUPpudIvfxn1ViwGbsxOHBqECq0QR18VJyfuBzQA5rjJHMGIt7lXKdbjVZlteg5hhwIPiksYTstLzLh/tgTp7m+o2j1VdyvJWgua7U5zXESGlo9539ytx/7HSFktJV3UiNwk6CtBwHC5r1abadJ1ZoPeYw6Xlvg8yxvmYC07h78HsHSql9dzsRBBYxwDWgbxUDT/MPh7PgU2SLg6ZFTVoybgf8ADTFZgQ8DsqE3rPBh3hTbu/4DxX0VwjwrRy+iKVKXdXmNR92w8EasxkNAAaLAWAA5AcgoGJzNrQbiVU2h4xb4BfEmYCNIVbGYEA36j5KNxDjvacglHFE77D4lJFKTtmxLSqQcxOLnmgnEmBZiKLgQNQ2MSQeqW7Egr1rrwfVWqluK46tjJMeHNf37uBIc2IEeCJ8H1ZraHXBHd8xBAPXmYVlxfD1GtjD29U0qZaHGLa4NxJ2gR71Hz/CMpVsNWoNYKZ1tZ2bQ0ODJgmNydXtKWm3FeDLKDjuw1UrAFcqzUp1HGS8ieUGy5XaJ+hO9D2VbtI2K8NWU0CuIVZB2niHDZxHr8138Y4GdRnzSNB6Jl4U4BQRbnLtjfxSxnB6IS1qd7NHUxO3H0GBnAIc2IBj4GUyKjQDB9/Tp+6FBpSTUQsKhFcBapjXGBsPBHsipiQXEgD5KnUK/eHmrfhsX3QNvA3v8bJ4EaLVgXg4hjmkljHAkxAstH4jpU8ZSDIa8HT6Gdx4iT8VRcmw0YcxAJuIP7KxZZmbWYd73+3THK/r5LTGK8meb9GacecMuwtX2yW3IJPem36oDhqpIEg3t5+P7rReJcOcW4VXN7nL1VYzeg2m0Bh2No6+Kz5MdOy7HO1T5INHCajqdZPYBoq1SPyNMRNrKOMaWtkn06p7KcOdJJsTLtlU6RbTJmOrMpzPeadwPuQfEKrYrLabnE06zQ08ne0P1Vgxdam86S65/tJv5hQzkQcRE+cQPjdV3Q1A2nQpiBTLiRu7afToptPMnsN9uqJ4fJ4BDQOhJMAGJuevlPkoIwpkBxLwZsWG42MzHNI5LyNRcuBeJ3VHPpHUWtBdYgNE9SbXVxGZvJB1OIm17fcdQFRuHsDTw2pjGk6zqM7i0Bs+CstKmTdst5COZPW9lxuqa7j0nSwR+HyDzMc5jSWuLC86jpgTHUiTKfp5+4DVpEDfSZPLwF498FAKj6g7pnbawItvsPvqmabak2aHXkXdEx4O3VcM+SPDLXhi1wWnF5+HsBa4EHxv7uSF4zMpESq/SwxZVDnkAkOG0X8REoliuxIht/HmStseq17lawKOxX+Iqzi3u3uEFZWeYBIHqrKcGKjwzS+oNN9AJIcf8VPwf4d4hzpDmMZP5wQ+PFo5+5b8TTjZnytKVALB0yPDxO/oFIY6LfNGsx4Tr0D7THg7EGJ8IIt70Ir0iww6xCsb8Bg1VorvG9FrsOZ/LDkH4cypxa+rTa6pTpAA1BJa0u7xAbyi0nxVvxnC9XFNa5zqTaJbIa5zg8mbGGjaLi/SyuvA2Xsw2GNGnBgmT1cQJJ++SfHOmjJm0zezMhqYgT+65bNiODcG9xcaNOTc+0L+TXABctfeMnZPnGjh7SDYJb2/f6JygLXgjnP39E4yjJ6dOfyCootGtAi4/dQKjb/ojppt2tzm90IjvGEGQQ1gCS0yU6wCSEpmHjdKEZqWUcslP4kdExpIChBuUaweNA0i2/mgqXQqXE8kU6AbTlOYMbRaJm32UBzLN51tbs4QeXPYQqu/NnaQwOO0GLApTCSWt38vf7la8tiLGapkx7TDN0kyBcRbyKqHE3al0CmPfYK15A17Gy27XAahHNCc9y97n6gSfvwVmR6olcFUip0cqg66z9rxsAPqlHHOdakIb/Wbe5Q85p1S6Xbcr2hJy7HOJ0wAPRYWzWg3gcAG3B1E7lE6QuAIEbuOwHMlRMM60u9//ABZBM0zQuqsw7CWhxBeR8j4AXKrVyY72LrSfT0Pe2YbTdpgS4SC3VP8AUYchuJwBBOlkmnUcO9J7p2N9zOr3hXHIsHTfhppRpcIaRzDQAi+IyYS50bhrvOQAsubM4rZFuKMb3ZRMFQIJdJ9ReUYwTj1gXm5B9QOSnvy7vx+Vtjb81reNrrnU4PKZOwEGfSy5M5Sb3OjHT4E4aq0mHAkdOqlNo6Y0uLQ78veF+kXJTAwgBDtwNxHVSMU1ugRqtyJ28P8AlJQW99hLQx4cHAeMgExzsd0xgcDT7UhtJhETMa78rOMN8gBeApGDILXu5gQNue82uiXCVA/xDpEtdTcCDsbt6+qu6dXkjH2LknUW/QYyjMgKZBaxpZYho0+VosfBGcNWlsnoFWMvpPo4jENfdp0dmZ/Lc6d5tKsGXXBJ5ld6D20+jk5YpSbvYjcR0tdEkCzTPkqbmNFldgYQARdriJi4F2i7mSRPK+4VszXGS7QD3efiqzToNa48/P0HqYAQknsyQdIz3iCriWVQ12gwBZocwEH1OxEeil8GcSVKdYsqsDWVCL6iYPUk/PxRrjbDyGP5junrBuJ+PvVQfSSOTiwqK8Gwtxy5Z7heI6jWBpgwNyvFb3Yg/AzbCUpMEQCiLKcDe3pddRwxF/Xrf6IXjXuDtz71r4KSVmDgBYRaOSFUmeScqVJ32S8MBIjn7kr3IRKW5t71LZtum8ZhoMz7/wBkqiwlm6ASI8Em6YrnkiLMPDZPxUSrRva/38UCEVtykndPliQ9vJABOw9KRII8kXy6rJG2oeGw2uPogmDqFjgT9/srJlrWvIe25B6RJj9kGMjR+E8UHUwwzHM7X6o7Wy0aTEGefRBMhy3RTF/2RgVnCx2UWSiOFlTzzJBcQqpSyUsfMLSMa7VZZpnuc1G1zodAFvAx1WfdvYdyUVuGcVTDKRJ5BVWmzU+rU2dJDCdiH31T/iY9SrNg8zo4miWVXBjja9r+HihWM4dZSDWGoXNbJiRckzePuyMZKKdh+rgL8GZzUwdMMc0ln81zmbHcd5h22afOQtNo8WMqYNuIpi5PZsDoBNQmA25tcxJWcZRmPZtYwsD6ZDmlhnZxd7JGxurfhOD8ra91F7zReYdodULQ4EbtcYnm2JmQbKt1k8El8C0vw7KLIdLtiZgEvdvtsFB/hWEAczc+CMYTIGtp9nTrF1P+52sjwDiZI9UF4iwNGkdVWu8u5NGlojxsSfesefBGKtl2HLJukOmnTA0l0GQbKIxjASXOBBuZPxHiqzmOJpO21eeoyhFSmHHuufbof1WVKBrqXsvlLFUx3dxy8TyRrIawNXUBADT67W95WY4Z9edNPc8yG/orlw3UfRYTVfrqONzyaOQFlqw40pJpGfK3XJccSdZ9mfRJxuMFJmke19UIfnYG7lR+KuOKFBxDnl74sxl/9x2C6Kk/Bl0+yy18XuT5BDq+YATLhIEloIL4mJ8Asso/iBWdVJqQKLraG+0wf1NO5d16jotCyPRVptqMcKod+bkSAR3pGqQLEFNVck1XwSatY1hUpaNIiQ6Z1DlMix5zPJU2tYkHcSD5hX9mFAAHIbDYD0WZ8f4CpRxJqskMqwQQY74EFp90+p6JcmNy+wYy08kjWuVRGc1h+Yf7QuVHZyfYfuQLHTEtBIHQ9Pgd0Fx2HGq0ffmjc9w7+htPkNkBrOOrmV1poyodo0SRcbeHzXgw0HzCJYX2YJA6JtzwTEj3fJBxVBBeOptib/RR8Ky29vj5otjrtMCfP6BDcO3c/D6KthHMRTgRM/fNRmUZEqYR3YEfp5JobfXdAgOrth0L2oyRZJqN711PYy0/BKQiYMSYd70fy2hsWmGg+XIT80HxFPU23KV7gMc5kjnaPegwo3HKXDs2gHYKS9qz3I+Ig0b2HL6q5YDMW1Wy0yFVIsQutaSeUrHM5qA1XkbEkiOi1rOKmmhUd0aVjFapJJlSBVlH8JuD0ew+6fqjlQkklV2i/kLklvwVkpUyeSq6h1RZ065FsfEcoMrzM8US6Xuc87AEkkjwnluvMZTIbtuhuPEAOBvH+r3p+m+lsHUfUkIy3MsRhqgfSqOaWu1BhLtB6amggOjf0CnVuIcTWeHVqpeZmNAvHK2w5WQgVXOm0xuTy9VFa9xkCfETb1VsscZcoSM5LhlozDiSGnRSa13g4u0+ZNvS6q2Ix9XUSar9R/pcR6WskYhw1El0+V+XuUUunYfVSOOMeEFzk+WGMs4nxNAy15cP6X94H6/FadneIrOwhq4Z/e0B7SBq1NImADzhY2xh5+5XPgzik0AKNYk0Z7rtzSPMRzZ8kk4eYoaM/DZU8xzatXM1qhfAgTER5AAJiiRO1ui0jiLh7AVv/sMxNKjJl9w7XPNrA4EP+fON1QcTSZrPZ6gzUdOr2om0xzhOmmthWjx2DbJi0QiGQZ3WwdXVSdIMamH2HjxA2P8AcL/JRJO8Jp7hO49LoimlY/8AEymKYdToVC/o4tDQfEgkkeg9FRs64rxGKP8ANcNIMhjRDQevUnxJQypUuo1dveMbJl6IL7Ty+K5NEea8RoJeKWIkdY8Yj0QXHGHbDx5p7C4N7DIJg9P+VOdgw7cAn3K53JCoaokFtoB5WuEilhiDcn76qQ6gGTuPvqnaAB5lQIxiyQwge/8AVB8OAQb3UzNaxiBCi5c13jHzVd7hPdfdI2UYVTB6L3FuLSQVGdcJWQ8onvSjDXdy6HYWjIkpdSpJhqAUeVKhtCXUYHDUNwmucJ8AtmADZAgvCvgGDe3whXThXMg222o3HiqRh6jeZhFssgVWkbH7skkNE0DiZwdQLCY1eMWWftyKgN3Od6ko5neM7Q/1ACB4eMqCztabY7rWuGqTpEjeQSfhuqab8jOSXgXl+XYYOAAh3KRE+SsTcGOirOaYtrww3JAu6N45NPOyt+XvJpMLvaLWk+cBZOoxtO07L8UvsVfioFmjTzkepiyBY98jYnxg/NXrNaIc3cSLifDwVCzQOabgx1mR+oWzpJLt6XyZs0Xqshay6wFuTfr4le/9PqndhA8YaPimP4kDYSfH6BeOxzupv4rSVEluUke05nxd9Ev/AKeALPafCCPomKdewl3O/kPqn6Lpi+8k+DfDx/UIBPP4I+EJmoNP7fqpDgbGbk2HOOp6J1moyY1Bu5iR70QEKmLzHv5pvE1O95D4ndTKjwNvgoFOiXPuQOp+KgTqlQut+YCPMD6x8lGDlJxLmCzRPidymA4lQhxnconhMnLhJN0zgcPcE3PyVly6i6VTlyaVsWwhfJAbw/4/BeKzNomFyyf5MjR2og5r4MFRsRiRrA+aXiKmm5t6Wn3oaKs1JjyXYkzEheOqOm2yfwskb+5PVKYeLfDqmMN3Hff2EGtwkHM7OUnAMtf79UvMcMCNQXmXPJEWsk8kIudYcRP36oQHd1WHFs1WOyA16Ra4t5IMg5h3ENt/wnsK2yVRw4IA+/cpFPCxOkhKw0RqlE6k2ah2hP1HumyZpsLrmUpB6lR8FKY4MAcPd+6gdoRsvce50DdK0MiXQzKoHGXQ0/lt8DySq2cDk0T1Nz7ygdFpBM81Jp4V7tmOPoVHSIiQ/FudurDlGLcabe8bCN+iDYbI67vyR5n9Fa8oyQsaAb8yVk6jJBKrL8cXYxidRcLm4PvF/lKQ/D6he6sNDLgXsnkf2+qjHCaXFh3a4hZnN6FJFqitVMr/AP8AH6TjdvqCR8k/T4Lon+sf6v2Vhp4fwRPDUOakepn7JLFH0VWlwNRj8x8ypTOCqI2B9/zVvpUVJp01Z35exO2vRRK3C5bPZuAJuS4T6TuEKxXDmJ/pa/wDz8nLTqtET5wkCiN08epmhHgizHsbkOKP/ZMeB/QpGF4WxTrimVsn8ODAUvDUAAU3+VJk7CRjlPgjEHdqKYPgZ/5lqopBe9kErzzfkKxxRnGB4X0ovTybSVZX4MAzKbfh1nep8lypcAj/AKYFyLBi8Shsy7Gt1CIuhxow6D+qIdu14sYdynnC8FAncTMbdV6Nryc1HUWHYL2uNME7K9ZTwBiHtDrAHrZWnLfw4pOZGIF5tB5RslbBqMexdTuwI8EOykQSD1WmcUcA/wAOS6m4dnfTJm55XWf47B6XFrLnb43S6kxkxONqCbRKBZjeDzCMVcueXyBylQc1wpaJSthINGruZ3RDCMf6KO0taATEqXTxrSN/T90jIiQ9zIgxboodanJhvmUs12AzzTeKxwEIDE7B5cHkTt0RbCZIHHkAmeFavau0hpNlfKWTkN2WHqcri6RfiimgJgOGGTJhFm5IxvJFcJlxCmfwhiORhZXNy8F1JAIYADYJ6lhICNNwSkjBiFW4Njaiv06He8v+fqh2d0tNYO/rbP8AqG/zCtjMKOm8qFxFgmmiNLZqNfb/ABIv7oTwjUZJ/wBoSTuSaAdMSidCn3R6pnK8MdMkQjdOhZVqLLJMjNZdOspp/s0qmxWKIlkLENukNCmYhl02W2KlE8CKTNypFID4JqoIavaL9k6AyS1gXuhMPqHqlGqUQUeVmJioyyfc4lNuRIRHLk4VyATK8rys1mjS2Seg5/RbLwrwPRpsp1CCS5g1tdcauom4ukfhrw0aFPtHbuEARy5FXwBduUvRznuIpUg0ACwFgvarw0FziAAJJOwA5lLWUfihxjJ/hqJkAw4jZ7xyJ/oad+rhGwM1SdBSA/4g8ZOr1dFInSPZHQf1u/uPIch4lVnLcE4mTuTPqlZXlpcdTpJNyTuSrhl+WRFljyZ9OyNWPF7BeX5W5pkmQeRCHcXcOnsjUaPZC0HCZd1U/HYBrqTmkWIKEM8nyGcI+D5sFPUYAT7ctd1A8IUnH0jRqvaQRDjAPS8FSsJiLXK2WZ6AdXDOBjdSsRlztGrmOiXjMwh1hspeBx+oQRCjIWn8JMtBL3kmbDSRt4grUajdgqp+HFPWSxjSTvI5Dx6K+VcqqNlxAjzusOWMpSbo0RlFLkhgWXJT0hUDimi6VUNj5JTGrx/1+/koAbbYAJp3NORdJhAYiqYGhMOPySGlAJKDfkvWhMtN161yZCnVxdMuFlKIB3TZaOiOkNkfEC4SXt2KfLWyl1qLdJI3U0k1EZ5XTZJmySx3JSgjhckuP39+SSD8FxKNAG3OXiWCuUohoOBotYwNZ7IFuakSq1Sx7XRpMeI/VT6WMd1keP6hbodRGXJieNorv4k8Wfw1M0aTv5r7OIN2g/lb0e74CT0WWZXlL6jtbxLjy5NHJo8Ar/mXBrq2KfXLhBMtbvpne53J6+iLYPh3RA+KpzZnwi7FFcsAZVlBECLqyYfL9PJE8NgAwbJ5whZlHyy5z9EGlRXjr/fJSMRtHXfy5/oo7hZMIZh+JHCgc01mWcJJjmsmYx4MSvprGUQ9paRIKxjjXhR9CprpmzjboPD91rwT2plWSPkrVDCgXJlPsxlNu8eCg/w9UzKcw2UEmXFaHQhcOFOKTRqDs36X7AxbyM7hbVgs9Nei1xEEiTC+fsnycNrNcDYEHYGfNaJjM/qlnZ0qfZiILuf+kCwVbko8sji5eCdiOI3do9oAgOIB8AVJwuckm9lUaNMhEsOYIXJlN6rN6iqLszFWXj61gq9Tx2ykfxsqzWmJoC3awkGoEOOJSTXQtDUEHvSG1FCFdetrIakSic1916HqIyovDUTWCgi2om6juvzUcVUl1TqntAofLk/qkIeal1IZU2UsDQxrTZfdIqOv70y56WxiWH/FeOeooqr17901kaFuqLxNa1yhAvlXsDyCsuXmwXLlTj+oWfARY1NPXLlqZQuTx6ZcbhcuSMZDFTc+iYqrlyISHUKA8UUg6i/UJi/quXJ4fUiT4MjrtEnyUSo4htly5bWUMXgMW8R3jutZycaqDS65jf0XLlRm4LIHPotnZesYOi5cufJGiPB7oE7JOkfNcuVbHOcEiVy5Khz0HdO01y5QDHae68dv71y5MgDoP37147ZcuTgPHJ9mwXLkEQiVhc+ajBcuRCeFKB+S5cigCgF4uXKEP//Z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720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5788" name="Picture 12" descr="http://cdn.cutestpaw.com/wp-content/uploads/2012/08/l-cateatingburg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916832"/>
            <a:ext cx="1619672" cy="2160240"/>
          </a:xfrm>
          <a:prstGeom prst="rect">
            <a:avLst/>
          </a:prstGeom>
          <a:noFill/>
        </p:spPr>
      </p:pic>
      <p:sp>
        <p:nvSpPr>
          <p:cNvPr id="75790" name="AutoShape 14" descr="data:image/jpeg;base64,/9j/4AAQSkZJRgABAQAAAQABAAD/2wCEAAkGBxMTEhUSEhQUFRQVGBcXFBQVFxQXFBQUFBQXFhQUFBQYHCggGBolHBUUITEhJSkrLi4uFx8zODMsNygtLisBCgoKDg0OGxAQGiwkHyQsLCwsLCwsLCwsLCwsLCwsLCwsLCwsLCwsLCwsLCwsLCwsLCwsLCwsLCwsLCwsNywsLP/AABEIALoA8AMBIgACEQEDEQH/xAAcAAABBQEBAQAAAAAAAAAAAAAEAQIDBQYABwj/xAA8EAABAwIEAwYEBAUEAgMAAAABAAIRAwQFITFBElFxBiJhgZGxBxMywRRCUqFy0eHw8SMzYoIVkiRDU//EABkBAAMBAQEAAAAAAAAAAAAAAAIDBAEABf/EACMRAAICAgICAwEBAQAAAAAAAAABAhEDIRIxBEETIlFhcQX/2gAMAwEAAhEDEQA/APG6h7x6n3SNXVPqPU+64IGUoeUkJSuCEIYlBXFIFxhxUVQp9QqFFFCsj9HLly5EIHUzmplHTanlD7KIdCOK4BcU9qxhChK0bpFIGmD5LArB6jlCpXNPIpadAmIBzmPGEXQmW2JTapqTcx/eqcy3PI/41V52YwOpVrsaG5E67SBIQuQyKooalIjJRwvTcM+G1W5D+AxDnN4jpIdwg+Ojj5rddk/hXb2jxXuC2tUH+2wj/TZH5i38zuui6D5AuSR5rg3wuualFtavVp2zXjiY2oHOqObseAaKg7R9mn2hEvbVY6eGoyQ3uxIIOhzGS9v7aOcXlxdOoymABoOq817QM47WqNmxUbnGbciI8Qf2Sfm+/Ghij9eR54muKWd+SjVFC2zkoXALlxtCp7U0BLK4Ie8d49T7pQEtUd49T7lRhyw1EjkhXLisNEJXFcmPctRjdIaAXEACSTAA3J0AW2wfsGNbp5Dsj8inBcJ2qP0b01Qvw7twKlSuRJpNHy8xAe4kAkbxC3uHCJkZnPfUpWXI46QMIKTtiYfg1kwQbGmR+p8ucerk/EOxOGXI4WsNnUP01Kbi6nO3HTO3Qq2otkZiAj7MsJBIDw3UQkQyTT7GPHB+jynHPhde2+bA2swfmpzMcy3VZC8sqlMxUY5vUEL6rdet4RlEaAbBBXtnbXLHNqsa9rhBn+ae8qXsUk/w+XjbkdNjt6o2wwp9U8LQSf079RzXrVP4Z02VTwP4qM/Q7XhO0+C2WGYBb0R3GCREE6+qTPyV6GqH6eXYL8M6lQNc8t4HCdw4TsQdwtTZ/DWg2mGVHcRb9LogwfyuC3s590aarmnMqd5ZN9m9GMpfD21BkicoM79URQ7B2rBkyc5E7HwWvFNObohuR1mVPZG2/wDzbqTpuRBR9hhlKiIYwAAcs+qtSIUD3DNZyf6b2cy/DAGjIZ/5SXmLAZTtoNfMoS+oSJGyzlxXLDBRxzSjo34Yy2djNb5gJdMeg6LG4jTMPEfkdBd05LTXriRJn1Wa7QVRToVHk5xDTnq7JHCXKSNcajR5pWEd3lr1UYSwuAXok9CLk4tTVxopTN1MLdxziOuXuubSbu4eQlcA36Eru7x6n3KSm1SVm949T7lOYFzDSYhSFK5NJQhNiOKgJTqhTESQjJKzXfDyqDVfTIHfbkc8ywzHLdemWzQ0fdeG2F26lUbUbqxwcBzI2Xt2G3bKzGVWEFrxOWxjMHxBSM8d8hmGWqC6hMCDE+qipVOF3emPT1RVQ6f3ohKlTYgGealk6KoI0lJ8tkRHqqv55pvMEQUtnWiGkQNkJeESD/hLyvQUIU9mhtL2dRHMIp1c6tEnkqW2dABny3hWeFs4nzxAAZnaElJtnSpbLa1pkiQD5+yY+kQVi+2HbosqGhSrNoMae/WI4nZahjNyoexvbB1d1Sk+p83gINOqWljntP6mzkRl6qt+OuNkvNt0b9r0pBUNi0uEnI8laCghWNyQMpJFZcDJVj6mZnmr66o5Kgv7Ymf25pUoNMbjkgtrZEA9BzMLOY5h5PeGRbm4Hks92pxt9u6m5zXO4eKAHup94DJxLdemaf2U7XPvHOpVmBtQDia5oj5jZiXjYiddwnSw3Czoz4zoJFQFvTRYbt1djgazdxnybuRvmV6FiOHkNJZm3noOvReXdprZ1WtlpAjIkkbkAbeK7xl9lYzK9GVIT6NFzjDQXHkPvyVi6ypU/wDcqF7v0MGn8Tp9lBXvnRDIY3kzL1Oq9EmF/BtZ/uuj/i3Mn+SideBv+20DxObkI5yRoWUC3Yr3lxkklPptXNakLlpqRPUHePU+6Up1T6j1PumvQMciNxUT3J7ioHFGkKnIQrlxXLSZs4LY9gMf+U78PUMU3mWkkDgfzz2KxyVpWSjyVMKLp2fQRYeGdxr6bIEXMvzHmsr2M7YgsFK5eAWABtQyeIbB3j4rUGsx3epuDh/xzA6rzskHF0ejjmmXZrtj6R90HIJyiNwVEDI2PRSUco8UiUrHLSLC2zEADpkj7am4aQJ15pcOpNiS2emqlrXLZyMDxWJexMpN6PEO1tpUbduc099rg8CJMh0ggfmz2V78O7K4/EGrUpkNfxOL5aMyS4ywbSTstviuHCofmcLZH5gM/UorAKTXOFNoA5/5+y9BT1RPKFfY2NhRynKOqPAOihYG02ho23T6FwEyMV0TSbexKtLmgqlDNWr3BVNe8AOoWZMaRsGypx/srb3TOGqCHah7dZ6LM4F2EdbXHHxh7Cx44m5EucIblyH3W7F6DyKhv6AA42Eg5ZSlvrQyLaewRlpA4agkcvAcwsl2y7HGu0upf6c5v4dYAyBA16ZBa6jeNjvuDTvnt5pba7acmwR4k+uSn2nods+bMUwV9JxaR8sbcep8Sq/8A7Yk9AY9V7J8RcDfnVYQ1pzMcIM7yYJPqvI7wgfUXn/sYVsJtoB7IThp3IHUgJDaNH/2N8lE4t5H1CYY2PqjpmaRLUotG5PQKGGzo71CZwnxT2OK3Zm2yese8ep91E96Ws7vO6n3UD3LKDcqQjymJVyMnbsRclATuDxC4AYnsYTpmnMazck9FYWLmlwDWZ7Tr5LG6DirJsFwr5jocQMxlnPoF7N2UwcNZ3afAzeWuBcfM5hD9hMBBbx1WFpyjIfvOa9EbaF2UwFLOfIffEzVW04zAbEb80Zb4LGoHVX34Nrds+abxnaJ5aKRr9G/I2tFXVsXACGjykSg61nU2jLYyfIq9c8nUEeIKhdRB8EDiglJoylS0rF245QDC1eDWfyGSfrOpjOEZZ0wBMjJDXNU5klPguOxU589DK962ddEHVxUTkdf7zVbiFxrkDnqFl72/c13E3Mbj+SdCbQcMaZs62OkD6lX3GLgjinP3WFuscbJzg7jNBjH2gTJP6YHqmSnY9YYo3X/AJozC0uHYgx44XR5ryXDr0ky7Un+wtPh+J8AJJERuJHnyUrlxYE8SZeXtYMeeGjRgauc4cR/ZdSxJ0gimw+DS13uVjql+CT3aIJ3BdB6gqEViDPD5sdCVLIMWHR6Fi1V1Wg5pa2YMgty6RK8RxOASPw9Lo0OBXp+HXpFNxLiAAcyJXmfaHEGOcZ4iOenoAqcUrVkso8WUNcUTsWHcAyEI+0H5XAompRY7NpB/YoN1ONCql/oA3gIXcSe2qfzJeEFFZxBWd3j/EfdMS1fqd1PumohDdnLiuC4rjuhJXLlJSpknIHyBXA9ktpbOee7meQzPovV+wfYrjipXblqMok9Cgvhz2SdVIqVmdwaExr4GJXtVCiGgCIA0UmXJekPguK/o2wtg2AMgNArIugISpXDRlBVNdYkZIBCnc+Iai5Mtbi4jIFAOu9oHqqereyc/wBioTc5wP3KTKVlMcVIuvxBH+U03w8vAwqSpckeKc26E56rDeBpm1nRDRI5uUF2Y0gzqgqV9JhvETzOiluasCBmTqVTj2TSVMz+KSD3ep/ks7e1dyIJycORWnxpsOJHKB4mNVmMReC46AOgt/ijMI0tjIsz17RaXTpKEoWzZzkwrGrqS7ZVDah4jG65yKoY3PSLljmtGsJHVKjzDMh79ULb2zzmc/sr2wZH9FLklWy/H4qS2BUsMuXZFoI5yJU9DBrthypuI8IOS1FhXgZgK5pYi0aqX5/06eGukUuC2r54Xtc0EQZGkrz/ALY9lq1FzqgYS0n65c7+gXsBxNhXVKzHN4Se6dRsQqMPlqHZDk8STd0fNj2EHMFp5wQmuPP1Wu7cdl3W7jVDi+k4mI/JyDpWNLl6uOcZx5IgnCUJcZIcU5hzTE5qP+Aohq/Uep901Oq/U7qfdNlEJFhIlVrgvZq6ujFCg94/UBDR/wBjkuM7KxtE7Dz2Wx7E9nq1d4hjSzcmMlpsE+DtyO9Wqsp+DSXeq9BwXCGWtP5YPEd3c1PnyUhuOO7LXDLYUWBgEAAIe6vxnJUN9cENmSszXxA6O0UMp7KYY72W1xekzmgnXc9fFAfiBEglQOuEp9lEUWBuANQh33BQhrT4J7eZKJILolfWA5z7JbaoNc0C6qnMrkaIqBZqLGr3XO00jmSUtKo2ROZzKqBfwwRvmSm1K8GSdk6Cpk0lYRjd3myeRJ6rKXz5BnYyD1RWI3PE4Z6BUV3c8UNGiKU6HYcTkwe5uOPIf5UllbxsmUaSLpGCkyej18WNRWgtiKpOhE4RZcXfcJGw5rTU7OmWzVa0DkBCFePKasCfmwxyqrM5SuFO25UuLU7fWmeEjbUFUguFNkwcXTK8OWOWNoujdLhewqj5yY6ug+IbSD8QeKtN9N2Yc0jPnGS8deyCQvTKt1AJJ0E/svNqxJJzlen4MeKaPF/6tcojIT2hNhOBVx5KIav1O6n3SNbKe8d49T7o/AMONxcU6I/O4T/DutYrjo2/w1+Hrbn/AORcz8kHuM0+YRufBe62dBlNoZTaGtGgAgKuwq1bTY2m0Q1gAHIAKzaRPRDdmuI66eQ2Ss3d1QTqrXF392J/vwWdqSBlmSovJl9qKcEdWMxGr3MpKy1xWM8vNX1ep+U6+3VZq9EHkpXsojocK6a4koPizTjV5rEFYSHHRNr1fJDsqnlmm1X80xHEgrp/FOqDdW2hILghEnsxly+4AAHhohKl5xCeqEbX8z4qF4GeachdbB7+7kwPNC26EvK4FSJyTG3jRuELg3s9DC4xiXAeE6k7icAMyVTi8BMAyTyWt7P4dwjjf9R08As+NjcmeMYtovLZ5a0AZKya8PbBKr3NlDVHEaKmOlR4927JsWbQFM90Ts6c1jWV+StcQw97mk8eZ2Wa+ZnG6nyK30ep4uSOOLtloKy51dNsLE1CM4C1P/h7em0al27nZj0SuHsbPzoR0tlC20JovqHIRAzAPWCDKwl4zPb7r1DG7rhoxPcOpDC+PSf3Xl981kkguPkAPSFb46+h4vk5HknbAykBXO8FyoQkZWPed1Put78HbDjualYjKk0AfxP/AKBYOqO87qfcr1j4RUQ23e7d9TPwDRAQzdRZkF9j1ak8QAM/AKbvfw+G6Ht6vL+pUz7kDMwgCpgmKMPDlrzOaobmQJMDz+wVne4o0iAJ6SfZZ28uC46R9lH5H6irFFoBr1ok7IYg1JlS3LxkBn9/NDcZmNOcbKaL2MkV11S4TzQ5Ks6j2un0QNalGWfRbQKZH84geyFdW5palE89EPUok7rbsIlfcJjrlCVbMzlKczDidJR/X9MasJbcZmd8vJNNTbkmnDDIMmUhtHTHEi5xXsHiyoxWiCZ3Q1PB31PpBWspYY0ZnM+KurC1A2TI531EyUU+yr7Ldlflf6lTvO2GwWro0+aKtWCE+4IAzHmn97Yhy9EL4Gqq8Qu2t3S3Vy7PkFjsVu3PcQCYQOZsUF3uLF+TdOaZQtRMoOzp5q2GSQ5DA2xyVjUvOLulUoqxknWtSXIHP0co7sse0mCVHUBUpsdVDQS9tNxa9oG/Do4Lyu4iZBJHicwvfMHu4AGmizfbnsNSrtNe1AZWzLqY+mr0Gz/dXYmlGhM4uzx9KlIjXL3TCU9C7HVfqPU+5XsHYJgpUGD9QDj1K8fq6nqfcr13BK0Npj/iEnN6G4Vdm5pXUCUXZ2/zM36fp5jm4/ZU9RvcB5/sBr9losHaCIJgLIq3sLJqOgplIRAAHgAFnsbwuc2rTtoQZGTeZMBV+JY3b02xPzDyGnqjyRi1sXjcuX12ed3FUNJaMumvqg3Oc88I7rZzjUjlJTsexb5jpDWtbyA+6Gt7hsZZk88oC8uUaej0HF1sdUbs3IaDy1U1WzPCCddh9yp7WmCYAybvzKsrmmOH+/RdF6FSRlXMGkaf3mm/LHJW9W3jbyQ4ox/NLaYSYCWCE3pt6Il7BI/ZQObrOiEIgqtcc+adbwPuo6wPCTzyCLt6X2R1o5yolpNJCtLalOhzCitmBEUzwmfUKjGqRPNh9u6Oo1CZd3bSNFBVqbhV91cSncqQqrYBit6QDG6zLTJJRmK15KrQ6ECt7HRQZSeBzlFmtKqHVjsE+jVehcTaLdtWVLa1YMquawlGUUvjRqL+3voGsclYWuKeKy3zYTmV4KLkGlZW/ELCAD+KpCGvMVQNnnR0cisU0Zr0nE6/zLeqw7sPqMwvO6YV2HJyjsjzQqRz2953U+69Iwusfl0yNgtFV+H9mCcnEyZkmCozhVOk3hpjIaSZhT5c6Y7BBxdl1aVzUt+6cwR+6OGLMojXjd4aDqsXSvDT4mHIFQ3OI8kKz30ULCpPfRoMQ7QVH/U49NAPJZ69xAndV1W7ndA17lY5NlEYxh0JiFymYHckvMf+ztG+KrLusTpmToOau8GwzhbmJJ168l00owtiZy5PRorK8B7rZgH6j+ZWlesD4NGR8VQMp8B8dh7lGGqeHx/YePiVImA4klSvv6JlbYbboOk+XgbD3Ul3Uz8Ftg0J8zfyAQj8w4+ShqViHJ0+hQ0HRPb0g7VF02jy0QFF0BGMfkjiwJIJJiPBSOrg5hCmrIQ7qgCcnoTTC6taNFU4hdQJ5qSpV8VTXlxxZbLe2aogldxcZSCmpGp4CMOhrKanZTCa0KZqx9GkjRCUvTUqWYLKcSo5XLaNTOvHxSef+J/cLG0m6LRY/eBtP5Y+p+vg1Z+kNFXgi1C/0VPcj6HuXGTI8lU3sFWuLHvHzVLcrzMminGU9/R1WfvOJniOY26haeuqu/aFmOQxuujNVLtv6gm06FSp9Iy5uyU1rTHGch6K6Z9BVTkorSAc2wfD8NYzP6nc1eW7APtyQNsO6OqMnM9Qky+ztgok4BMlNpN4ifP+wmTmpMPKHjujmwOp3XDwzTLl/FJUmIfUfNCUfpPUrqOsiqDNKdl1TbqEg0XGkrHZKVtTJCM1TidUSQLJn1VBUreKiuTkqwlMjGwGE3NckdEAwypK2iiopqVGInapGpgTwuCY9ozUrQomqdZIEcuhIh79xFOQYPgsSvQLZJVrNaJcQB4lVF7jYGVPM/qMwOg3VHXqEkySeplMKrhgitsU8jJHPLnSTJOpKIohD0UVSTGbiP/Z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53975" y="-846138"/>
            <a:ext cx="2286000" cy="1771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5792" name="Picture 16" descr="https://encrypted-tbn0.gstatic.com/images?q=tbn:ANd9GcTDNNi5XFEUpJPYV_0jyfzGp0Zys0NHy0tolfSOngn83BzxByrb9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437112"/>
            <a:ext cx="2247900" cy="1800200"/>
          </a:xfrm>
          <a:prstGeom prst="rect">
            <a:avLst/>
          </a:prstGeom>
          <a:noFill/>
        </p:spPr>
      </p:pic>
      <p:sp>
        <p:nvSpPr>
          <p:cNvPr id="75794" name="AutoShape 18" descr="data:image/jpeg;base64,/9j/4AAQSkZJRgABAQAAAQABAAD/2wCEAAkGBxISEhQUExQVFBQVFBUUFBQQFxQUDxAUFBQWFhQUFBQYHCggGBolHBQVITEhJSkrLi4uFx8zODMsNygtLisBCgoKDg0OGhAQGiwcHBwsLCwsLCwsLCwsLCwsLCwsLCwsLCwsLCwsLCwsLCwsLCwsLCwsLCwsLCwsNCwsLCwrLP/AABEIALcBEwMBIgACEQEDEQH/xAAbAAABBQEBAAAAAAAAAAAAAAADAAIEBQYBB//EADsQAAEDAgQDBgQEBAYDAAAAAAEAAhEDIQQSMUEFUWEGEyJxgZEUMkKhUrHB0QcjcuEVFmLS8PEXY4L/xAAaAQADAQEBAQAAAAAAAAAAAAAAAQIDBAYF/8QAJxEAAgICAgICAgEFAAAAAAAAAAECEQMhEjEEQRMiBVEUYXGRodH/2gAMAwEAAhEDEQA/APPqdSV0vAVcyshVaxXKcvCzUYSpIVdj7OT+DVJF0uKiCkxpUQmG6kNUZhUukUmEiRRfCNUryLKsq1VKwV0rFFAjMorE7EMun4dqTkQ9Ma5hUjC4I7qVhqQVkIaFAnIr30IXKFKUSvVlcpVYU0KT0S2UU5+GkIbMUET4wIM9lRjMIZTKTSFa1HByZ8OFV0aRf7K/vE4CU/FU4UZtQpWyiazDgrtTBqIzFkKww+JDkpWEnorMRh1CyrRYimCFVvoXVYnRWOZCTqZU74WVGqUcpXTzTNOaYVrJQK2GUjDuUvu1i20zHlTKdmHUpmElTe7Cl0GiFMpWNStlMcEuOowrbEOAVXjKohVF2VbbIrqoCK2qIVPXcZTG1nBa0dEY6LYuCSq/iCkimVTAtCT2LrBKN3RKRhZJ4Q+FM4m2RKgYBpDlaYkSxJgVFNSgbINNqPkUsiyNN1YYR0KGWQkXELJsonVHyVOwdJVeGfdaDANsiOzKegrKcKHi8TCsKzVU4qknKJnB7GsrSk9hQ6UBTqbgmipEBwcE2lUKtHtEKuqkBSwTsssMFIe+FU0sYAunFyhoODC4mpKDTpqZh6WZSDhVI+aRT4mmg0apBVhi6BVYRBVwV6KT5Fg3FrhfKj0myplKgqcaJaodTqIWJEqQaEINRqn2OJGoiFJdWgIQYo2JlNuynG2O+L8UK0wziQsyx0OWjwNSQhoU1xH4inIVBj6bgVpXqs4jSkKoBjlszuWSnd0jZLogYug7o9EXuklL7tJVQh+GwCm08CpdJghSqLFzHBJlXUwcXhDqaK1xhACrXmUDi2yqnxKZTEhBqUvEpmGYlVlEPECFCqVVe1sNIVLiMG6UOBUZIfhal1pMBXCzeHwTlY0GlqjpkySZf1q4hVOIrSVxji5EdhYuUNkqNEMgpd4Qj1AFFqJIpDzjDootetKbVTWhUVRxoKlUDBTadNHFIpibLjA1FaMgrMUq5aVsOzHA8RirtbDPxus305pcLMXjlJ6IGNpWWexFO69K4p2Or02F2Zro5a/dRuD43DMdkxFBjh+NoMj+oLWGGXZvjwSXejC4dTG1Qt3jsbw0Se6Dm9BEeSxPGK9F7poUXMbtJkH0TeKTLl47fsaKoKC9sqXw5tHTENqU50e0SPVpv7KTjuEZRno1WVmf6T4h5hYzxyQvgkkVZYouKYE+pW2QHElZrXZHRUYpkI2B4hlMFFxNKyqatO63xqy4rl2a7D4oOCFi7hUOBrOaVbd9IWnCgji4sgPZdEY1Hc0FNyLRHRFjMqSIkqHZZZgEZleyp31SVZYKiXBcp81oi42oToozJGq0lLhg1Kr+JYbKkWnRVuATqNS9lGr1k3BVC4qjRF/QEo/+Hhyi4dpstDgadpJjbzKXL9jxeNkz5FDH2yDhuDyRsNydArRnB8M0SQXmfqJj2ahVcQ0ks1I12A9VzvmlpLmnK0WnMB5gbn3UWew8P8JixRXyLlIVThrL5KfdfhLpJcfKbBUXFgRMXgSQNR1jkrtrHG7s4gSA4BrY2VXig8PzZDMzN4LfPdZuS7OjyPxODNCkkn6aAdk3g185aHd2x72tcJDnhvhBG91ArYd5cS75iST1JN7ea0uCw7KL++aIDmGGzZr9x1G/qpfDcNQyuc50OBtOp0MALSH2dHj5+LOE+L9NmYw3ZuvU+kAc3kBSf8rVAYlh8nfuEXtZxasxre6a6PqDfC5wv7enNG4LUfUDXOBbI+VxJJvr1t7rZ4tWUsUG62Cp8Dc35mkddvcIj+GwFf4evVbBAbGsGxd5SVOo1qL8ofTuSS4Ns+ARJAHncBYuG+zKXhtv6so+zfAaJqF1YiBeHaeq9P4fxKiyjDagytGuluij1OyeFLZEs/8Ao285WLx9BtN7mNfmF4I+WYt912RgmtGkY8VRcYniFfH1O7pSymPmd069eit8J2Tw4aRGZ31EmXT+iZ2Sr0e7y07Ovmn5s28q7wfhkRG87FDl6RdHmfa7g4ouhuhHh3hwuNfVG7BUaVTNmYM7dzBsZv7yPRartnghVpGNRf12XnPCMecPiGuiASQRtBsfYx7qr5R/qHTPQ+L8OouaA9oI2tcLB9p+zbKJDmEhjrW+knSCvRsc8Oa2AHEXhUPaVveYUkjKRoORWUXst9HlmDwVV85WlwBglENPmtB2RxAbXfTPyvGYeev7+yL2n4aGh1RoiHQ4bEHRyzzQt6MMmK48l2ZOs2yqa7Lq4r6KrrBRhRjjAsEIprEJoakWLqo2D0q6kB8qFTYpVJqaQDkkTIkmMi0HAlanhsQsRh6rpWm4djLXXK1Rxzgaak9VvFaMgrtDGBSK9QFqRnHZgMdZ0K04Hh5ULiNGahhTeHvc1Vx0dHDWjU0sM0R7KXLBBEvIMACTJ8lU08Q2Lm7RLukjQKzp4okN7tol3ykQxjWgX8rLmyOuj2f4rwP42LlJfaXf/Bleq8nKIgXOaBMm8cylhnVS6QBkDspzamNSAVBrsqOqOgtblE3PzdBGqK6rVDoaBYAyT83QdUrs+wqWtFhnpvqXD3AnL/683nuUDiov3bfla08yh4niApNgQHbDUNnUxsozHtAFQuBIF4cTmJ11/JPgStO/8Aa9cw1oO8zP1EQRB2UXH4eq5odTgw05gXQSQLAecn2UcV2F0vBIvABt0CbQ4maVyMzJ8QJiNIIP2Ti3F2j4v5nw7h8mPTXY2h2mNEhr26AS10zB66rVUuLYd1Jr6cS7TJJgze51Kz+KoUKjjVdTcw5Rla+Q139O5RcLTa2kGwA7O4tHIWnXyK6otSjbPgxvjZp6bWhwq1CIkQHmCekKs7UYthbFOzmZjLTBaToJF+f2VXX4pVuGAVZMBhBNo0Eb9Qo+Mw/eBxBy1DdzHWzHUlp3vt1S10Ul7Lnsd2oZUeKOMqluYhtOs67OQZVkwDydpzW8432Ya2nmY8Ei9yAI6dF4O6iQ4SNDK3XBuIyBTqkuptEDNfJOzSdtfdW24rRFcnstsLiKjDnpm7fq3PQjcdVYv7aYg28LTFzc/ZW/DeAUbvY7OHNAyVNon5dh/wAusdxZlLv3NiIe1obGuk6LRSjIhpoNU43UqEh1eZNxZoJ6AAlCxvDg5mcPFgbG4M6+LWbdFpsLwJgaPCBItIH6aKk7cAUaTQz6tY6dPUe6OX6CkUw4liWOlpcdN2u0jaxTMT2mrPaWPcNQfEHBx6RF0/C4IuYCM0z4jJjfQTyhQ+KvczK3cn2t0U6sYynijTfSqEOAbAkiAekaxc6rZ18SyvTOVwLX07i0gx+4WVDC0FpGZuhDoMj9FVVG5XEUn2BgBxIfeJE7+yH9nsKo7i6RDQdjI9RYqscxWPxTshY4CC6QZkg6FM+HUxjTMeKT0QRTTxTUzuE8UFoBBbSUmmxG7hPFNMQFJENMpIHRGHDoXHYdw0WzGBHJNdwsHZS4WQ42YsVnhWOHrvcIK0A4IFIpcJA2SWMlQSMr8ISZhSqNINvlkgTyy/6ir3HUGUmF7tB7lUNXEQ7MQMhbm55zMAeVion9T7H4rwnkyfJJfVf7Y93FWQYaLGIgQYgy7noEf/Ea1RzQ1oBMul9hYSb7KrZjAA0ZCDIcyB1LmnrqijFVHEuloDRmOfVxJ0bzK5JK+2ertJdEzGd44uykNDQ0xu8u2H3VeXVWgE1NSfCCczY3OwTfj6jybtAAJl1gOgPNDa+pVtJIsSJAJHqm0vTKUnfrRLwz6RBLnXIg5myR/SVwOa90ADK0GASRNtSVFdRY0nMS2To05so2k80/E16LWktu4gCYgDyCSKcve9gsW5jcoABInMSTlcTyjkoONrNcNABYZRJB5kyiPxDS2MomIzX13J67KA4TPQHotox9nzvKnyg0bLilGW0aoaSGUxThgJLSDrHKIum8JwT6zhmBp09DaC4cmzf1UjCY05acauoUqhjm5sG3ouvxVTkVnKclpI8Y8k8f0SNdXxVKmwNY1rWgQICyePaHguIiTYxBtujM4q1jmmqDl66eq0FFtDEGz2ubEAea6U9bOhGX7Mdlfje8qPLm06dnFkAvdGgc6w22Oqs+JcDw9O4c5sAhwqGc2gFgLFT6bW0XhrWVMmdwa1jrEseM1QieUx5hW3GKDK7e9pNmnlDXl0yXH6oPK11Ns0/uY7gHaB1N3cVCRJIY43FjBYTznRXRwtGpkbUYBcOL2WkjSdp663WA4lR7t76bnFxbUBB+oZuftPqthwHjjnUGZ2h9gCTZ2ms/dDVbQXejfYWn4AGuDx1PiHnzXmPbKoX4nK/5GEDcgHlPmD7BaSjjqYFi9r/wmY6QUBmFpl7TUaHA+KTqXczzKIyolxLHh2BApCLzeTuvPu0dbNi8o0adOq9So8QwrWFpcWECAHCw9l59wXs/Uq4k1HxBdm8RE3NhHP8AdWmKiyyBtAucL5TPsszwzD56NSpvnPsBC2/bfC91hHEbwBHVUXZbhzn4WpDT8pvzMG6FpC7M1hcGXsY7Zzy2eROivGcPIEEXFirDsvwfv8E9ggVGuLm/1DRW9BwezxNLarQG1GkWJG/mqsTRmDg+iQwiv3UAmGgFdGZRHCpfCq6NAIb6KKAp/hUladykgZZNCMxqaWrrc0K6IDBic0IdJ5RGhOgMp2gxzO/IcZytLAD8gcQCSR5/oqKlWObObUwCGg3BA8MDqn8YqRVq5xL89QCALAucBF9YgyqZ0houTN7EZQP93NcU7bPV+JKMMSSJ5xgBLhMjwtPIZS3LPkmAuy3cCY+UHxM0HiGx6KI54AEwTANswAPUHfySdiSd45SDHmLKeJ0LIuyQ6WRBMkeKYyg8hz80OSbzeeYjrO6jV6gBN7ecnqdEqlQEjKIMAARr+5S4As5YYeqwElxMxAyhpH3UZ1RoIIByg26x1UN9iLydCL2PIzukcTbLA89TPQ8lShRMvJTDY2u1xs2BymSTuSUJtUZS2BMyXb+XkgVKgMRty/VWHBeHOxVZrGw2fE9wAApsGro57DmSFqkcObMqs9F7K8EDqdOuT4X0mBrDcsDRlEO3BABV+eFs5I1BzGMaxtmtaGtHINEAfZDqYiFqoo89J27KzjvBGPpkDkvNqlB9B8tJEGbEjRem4vGWWO4pQDiSpcS4yLHD1DWfSLaj8tTwSNaRgl4zbZjCvsDjAyq7CvfLBlNSB4Z8JDSRZu3msVwzEim1zDMO9FfYdtKtReymf5zsv1EZ5uWuO9g72USVbLjK9Bu0/A2VP5mTMQS0Rdz2AmHRvH5Kkpvbh/DFQZjJL2lo20G2i0eF4u80a2eHOpBwblBILWuMjMNfO2iytftICIMEdbhEY2KUuLLmhjA/S/lZ3updHHMYMtRtusOcFi3cVpi7fD/SYHsoWM4pN2mD5yj42CyI2+M4kyP5bT51D+QQP8ZGhET+E2PuFhKfF37ukdFPwnHWNIJbJ5uvHohYw5mlr8Xqnw+NzPwm4kaahXPBeLY1zSGinTYLAOZJI+yzeH7XN3AU+j2nYd1axolzbJmK4K+S6nVc0ySWsJYwTyANgh4XEuouipzuTJLvVGpcZY76gmY1wrU3NkTqPRU4L0JS/ZZ0awf8qTgqngTjGUm8aTE9FYOqgEARB5FKLG0OeglyKXShuarIFCSSSdCJLJmJkbnZFpVCQRFun5pYYmCCRG3IC3TVdNO53OltAmIILWH/AEn94ALgk9P0XKeGgZog7mSbHfZPNdotIkawbwbC22oQBlO1nCDUPeUx4gPEDEPHQn6rLDcQwz6OUVG5S4Zmg6x1vbmvW6mGFQQJveTp9zJ02Cp8T2ZpVnE1Q4wA0TAAAOg991EoJs7MXlygkjzD4gHU6bLlTGiIB39gvQK/YDDEy3M2NgSZ9TugH+HlF8mXDYAmCTa8AaKfjNv50vSMAcXOv2hdqYoWI/aFt/8AxswmJI6k+U/mnn+G1MECSed3J8DP+XMwHxN5J621SbifFJ/O/uvQHfw5pCbu13Jt+6PS/h5QtI3mTJjpqjiS/JkzzQV+X2Wu7IValNxd+IAXGy09HsbQph1gI1JBtroTt6K0pcEawDJExrlHoIBRRlkyyktiw2KcQVLAkXKNRw4A057aiLGCjMwJHUDXLyjQH+yviY2QKmEJGqqcVw8jVa5tAbwSflLtfM9ei62kdYBIj5gCD0j3+yBHnOIwRGxHVP4NRcxxINjEuFnMym8E6WJut6/hrHyMvXf72/JQK/Zym5jmnM3N82U3ICmUbRUXTKviHEHMw/w9Jo8fizDXKdJ5k81g6nAKnVei0+zbmEFrnaADNJgNsBJgKWeGAHXKesxdKMKKlK2eVHgNTSCu/wCXX3iba9F6w3hu+p0uReOQXBgwHeKQCL2EwI0lOiTyb/L79YMIzezj+RXq4wTPEByBhxmJ8hogjBjTwwNp/snxCzzkdmnsNwPzR6fACel4hegOoB0G0ToZsPRBfhJbeNZ8VojldHEDHDgWUi591Ko8Kd9LnStW3AgibHLrl32GuqG6lEBocZ1O2vKyKAzWA4e9j3EnNma4Dm0kWPvCm8Lw1WkAKgD3AkSTFjcDzVx3M6tG+9vTqmdzfQib+II4odsDRvPTXohljtf1Rw0aNEwNTAafKd/Jc74Tp0OkHl5HVMRHdRfyKSkkN/4T+ySQ6O4dkW13jZTBUMW9J1CZTG6MxqszHtrF7Yebj0kaobaIF4F/f3RSAnsSKONGye86n7c00GUV7LIA4w2HLboiFiTGokBAWDdMesymw7XcKRRIXPq6J0FgWTvYlENARrJT6oCdSdZKgsjuwwlPGH3Gqkd1Kf3UIoGxlKlPToN1x9KNJRw5IlMkigxzTm0+pHkjBspBsJADo0DubdNV3uQP76omYppaSgYwiYE6IbGD/vX3RtEzMgY1se2ybUiBLRb1RQ0Ib2piAiHXDf0TKjN48SkUuSbXnZIZDbQ/EfTlKdXoxfPrqCAbdEQt3KY66BEEDLpJvuuOpknWB91IDTKbUYdkDGFtomTsSuNnU7J1OmTrsk9iB2R3sJ0NtTzKY+mTvH5HzRaiYSFIwfc8yJSTZC6gKDU3ogeUNoR2NVkDJKNnsuuamICzrHXUxr7KKKaI0oAktC6XIIqpOdKADioEg5AaEVoQAUXRKdlym1EcLIFYcVAgPddDJTCUCDZk9j1GlEpoGSHOSYZQwngpDHGyC+vCc9yA8IAeKspjimCy44pgEzpSgNTpQA9z4TQ+UNxXA5AHXuQjUXXhByoCxtQprKqe9BLEAE71CrVE1zUzKgDmZDenPCE5Idjcy6hwkigsntaiNekUNxVtEIPnTZQ2Iikoe16e1yjwugoAkErrEJrkdgQAVjUam1DaitcgQYJj3rmdMJQA+UkyUiUxD09BzJwckAWVzOhOcmlyRQRzk3Mml6bKACFCckaiYXpgPBXSUPMuF6QDiuAobnobnp2FBnuTC5CDki5ADnFNc5NDkxzkxCe5DdUTXlCBQM49yS4QmOfCQxy6o5qJJissQ5NKSSZKOsKJKSSko6E6EkkhjmorCkkmSEDl3OkkmwHB67nXUlIzspSkkmIRKYXJJJDFKQKSSAOgprnJJJgCc5ClcSQA8PSLkkkDQIuTC5JJADgU1z0kkACL03MkkgQxz0MlJJMQNz0B7kkkDBl6SSSCT//Z">
            <a:hlinkClick r:id="rId10"/>
          </p:cNvPr>
          <p:cNvSpPr>
            <a:spLocks noChangeAspect="1" noChangeArrowheads="1"/>
          </p:cNvSpPr>
          <p:nvPr/>
        </p:nvSpPr>
        <p:spPr bwMode="auto">
          <a:xfrm>
            <a:off x="53975" y="-1668463"/>
            <a:ext cx="5238750" cy="3486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5796" name="AutoShape 20" descr="data:image/jpeg;base64,/9j/4AAQSkZJRgABAQAAAQABAAD/2wCEAAkGBxQSEhQUEhQUFBQVFxQWFRQVFBQUFRQUFBQWFhYUFBQYHSggGBolHBQVITEhJSkrLi4uFx8zODMsNygtLisBCgoKDg0OGhAQGy0kHCUsLSwsLCwsLCwsLCwsLCwsLC0sLCwsLCwsLCwsLCwsLCwsLCwsLCwsLCwsLCwsLCwsLP/AABEIAMEBBQMBIgACEQEDEQH/xAAbAAABBQEBAAAAAAAAAAAAAAADAAIEBQYBB//EAD8QAAIBAgQDBQYEBAUDBQAAAAECAAMRBBIhMQVBURMiYXGBBjKRobHBFNHh8CMzQnIVUoKy8TSS0gdDRGJj/8QAGgEAAgMBAQAAAAAAAAAAAAAAAAECAwQFBv/EACsRAAICAgEDAgYBBQAAAAAAAAABAhEDITEEEkEyUQUiYXGBoTMTkeHw8f/aAAwDAQACEQMRAD8Az4jwYEGPECFh0MlUWkFTJFJoAWNNoYGQlaGRo7HZJDQgaRVaPzRhZJDR4e0iho8NALJQqRFpHzznaQCwpaczwXaTmeRAP2kcHkUvOCpACWXjGeA7WcLxWFhC0QMCTHAxgPMFUEKTBtIkSO6wbrJBEEwgBBq0o1Ukt1jMkABgR2WPCzpECIFlgmWSWgWgIAacCRJRgiJIYG8UMFikqHQC86DBZo68iMMDCI8jgx6mAE6nUhhUlcGhUqQHZZI8JeV6VYVakkFk0Gd7SRA8dmjAkGpOBoIGOvFQBLzmaNvOSIWdZowtOmCJiYBM0cHkcmLNEMmUFzEC9r8yQLfGX1DB4Yo5uxZL3GaxIsLd0Dr9ZQ0KLqoqZS175FtfMRpfXpfTqRLWnhsqlxbO4LC/utcaZlOmxI2kZypF+LF3K2Tq/AVIvSJGourMraHcgi21/kZV8Q4bUo2zjQ7EG49bbGGr481ai6mkQhDBCtnGZScym9tNjoe94SVg+LpUNVyzNTIKMtlC2Xnrz8dAdJFTHLAULQbS14tlG6KpIujKwzHKQHV0G2hBB8DrKkyUZKXBRODg6YJpwR9py0nRA5aIzhEaTChUNeR6hhmMDUiEMBjSZwxpkgR3NFG2ikyRDDRwMCpj7yABQY8GCUxwgAYMN2NlAJJ3sB4c5JpUc656Zzr4DUeayBWTMjL1BH3HzEgcE4g1FtDvyvE3RZCClyXqGFdwvvEDwJ1PpG4/iwqWCqoYC+cAa+YEqq+FSxerWFNRzILG52CqN9ZZCmhONOi4TG0+pOoHISVTxtMa2I6ag38uUqaPBy1DtqLismobxGmqnzvoQCDAUaxTutqB6HLy33uDDuosUEaSriEZb7H01H5xkr0QZbAaHx26H4j5iXvsrTUitTqAtdC3IshsbMvrb4iHcgljIUU64tsbjcG1tDrsdj4eEYTE0UiYwZM6xjCZBgIyVwzCdo2pARdWJNh/b5mQs0lrWXsHXY6ktc+7bp8vhBE4LukkWuKqZwtsjBN0QhbXGhW2/h6yMnHLWuEYHQDUkC1ydOotr4zMrjWUXFUBcvdsCGY6EZdbXBGt4QcWfs6f8PMbElwwQMGOtxY8ragiZ8krdnXhjilTLwVB2zFOzUkag6g+Z5b2trDf401HEBa6gILMF7pzXUAMcpIPLSUNXBNWXMhQKCuanmLEub6XGugB20heC0gjZnIqMp5nNbwBlGSfarIuG6NHi0o5W7Kky58rFmucmpui3JsO7fTr4C1QJrzXGMoiklg6jMNL+7yNtr7esyJvL+mkpRtGHqY7o7EROgRETSZgTQbCFYQbwFRGqGAapDVjIbGIQXNBlo0mNJjAeKgigCYoWBGBjwYJTH3gARTHiCUx4MdAFUys4tw11NwO62oI1Av18pYgy2CCphsi5QSWBPMXXRjfoQJKkyUHTMfwuoSxsfd0PTeC4jjSCSQWFiiXNrHTMR6G3rNbS4bRo0wmbMbC5tYk23teR0WlUAplFdQbjN3bE72PwiUlHgscWzPcA48yHIq5FZlz2NwbMNbHwFvHTpNbxXDCqRWp6XBNhY3tr+/KB4lhqITItNVt0ABHjKrC4yolxc2132I/O3OQlO3ZJRa0WeGqEgKdbZrg9Dz/AH0ml9myBV3BBBBF73VgRYjxvM9wx0qgq5Cgn3huP0lzwXhNKlVBzFl11L2a/kOULvgsJGB9n6dGkq9sW97zuWJIJPORcXhyh6g7Hl+kl4zCmm2QZit+6Re5G+pHzPPqJPwmCWotmNg3rY666RqXuVyxrwZ0mCYyZxHBNRcq3mDyYdRIRgUMJhRd1GXNqO6TYHwgOPVdcgAsudCEBubixJGx6yZhKL5WYEKLNqSN7fE77bTOcdw7XVzULBmX3QVsL2OUbf8AEqno3dHDyS+G9mj0meocpzXLAqqEAkI3JhoN+ZAhMViFcO1RyqqDkK2Iz3By3ttqxgMVgjcAO9RALNe515W6CQ/wD0yTe9my93NYNlOh2KsDaUTR0MarZOw2OyKyHLmKj3bGwN/e2N+fkRILVmpuFQ3uLsT48gCIXig92wYBtO8NMzEk9/c7nfpNrwL2TXuVS/eyrdRqNubE6zPN0mWtpK5FdwDFV6TnsULEjUgbC3QQt5tqt8Koe2YHQgAkqDMXXe7Mdrkmx5XMt6GUqcZI5fWtOmhtorRAzs6CRhYwiBcQxg3EYEGtIbybXEhVZEQ284Yo0mADWnIopIRCBjwYIGOBgKwwMIDAgyZw/Ddo4W9hzPQdYxoNhcEWXMSFXa55noBOV6wUZUOnzPmdhJPE64CrTpr3VNrncnmbR+Bw9wCSRfw315W3kZF0VRFw2DqMmg1J97oPlLDh3Cyu9rjqefj/AMy7pHKoAAy89rnxvH01XlYX53v6CVtpFitkI8PDLf7ED03vKLFYYJU1uFOxsB8VPL4Tc4TBi2hBv4H5kaCAxnB1YjMB18z+QkUSbMQ2AuHAaxYd06gXGouNwb3geHU8V2io1NxmNgdl5C6MbXGs12JwVOiubNe2luZ5kCZ3iXGaoNKoKfcpk5Q17m+5PTlJUShKja8cwjLRpgXYoNT103Nj+cicHrsdNvNj9LTmA9pxiKRupBFrDfeNwuIJNrbbfu8UoisueLgPhnDDvJ3h4a628JiVQsQALk6AdTNgHBp1umQix8pkqV81wbWubg2ygak35WEnFUjPk2wWKwrHNTA76qSeVgxAsrDQmwuem0zuGd1qrSBVka/vDMoNjrfdRLjiPtlWem9M2KZjluBmyXva452lIrEh3WkQWAtdi2hN76fe+0pnJXo6mGLUUgxpEM/8RqboToCwAFzmK2vcesNxXDVLraoXz37Sxsb3/qYb331kWngnHYuWIWqxB5lTsxJO297SQT+GxLIjFqQIvrdWNrnN11meTZsilWjr8SClKQDOF0IBvqTYgXHgNp6Fw/ixKL3WU2tYgieZYTE01rhkYBQ1wL5ja508dJvk4joCjEdCNflMnVV29t1ZCSb5NHhuLupU1ART11Ox02/fSZfFVQzkgaEm2vK+nyl7wjiTvnGKZijIAudVADWIYgddRM3L/hsO1SSlZzes5WqHTsZO5p1EYTpMG5nSYNzGBGqyBWk+oZX194mIbeNMU5EI5FFFJgVymPWCQwyxCHrLngB1bU3IsLffw8JTLJ/CKpWovnAaDNhSH1tr5WH5SStfmCNOnT/LfpJGMw+RmNwAetzeBXDqBc2PlYAfeRZcg3bMbFrnwvoJLw9W2mgHkD9JVUqoDaH4i/wOlpb0QjDmD/pI+cio+SaZe8PxJNr6Dre301kvHgv7rEMVNj+nhMhTUo3dPwFr+c0nD2c6nn4bCDZYtGX9og1DswRnJB72vltK1KrVT/EPhbYLbpNH7T0i5B1vy9JnquIte6j6awFskUqeQ2U687fpJWHpkG4vKalxKx0GktMRj8tFqgBNhe3U+ULQy3xHFaaUSrsAz2Cruxv0EymK406iqtgyqSuqju5hp4+kgY/ivdpVPfe97aad3a/hcaRmLAD5m771GubEWVAoUN+slKVIePHckMxFMdwsVOvuLYWJFjmtp+lpJxNNygFIMVBF3UlraeGw3HpO8D4U2IdlDqA3e0UGxVbC2nlpHY/A1qBypU1zIpKDLYa9+9wRqLEeMzPg3p06HYXBMWCZ/fAs2gC3BuCNADpv4mR8JXclgzhVS4DWAFtgL76/eSsNgiTVcVRlp+6zWJcgXte3u6DnDcMwlTiFJlpU1DK1yT3Vt0DXsdS2luQ1maRtWokL2bw9P8QCMttRcsCb2ttPSKFamhByg+glP7K+y9Skx7Sja6i5zI92HMAa2mkpJSQjMg8iLTB109aZVFq3r+w/j+Mp1sM1gFanlYaWG9iB5gn4THBpqva/FU3oIUABVwNrWBVrjx1AmRDTpfDd4buzidV66qgt4iY284TN5nExg2aJ2gHaOwOVGkCsdZKdpDcxCGxRRpaAh14oPNOx2BWpDqYBTDKY0AQGFpPYgg/CBEeDGBrq1TtkBQ3YCzA6E+kqXVl37vXX85G4disrA3Oh+Z5mWP4pKxItY/5vgNoNXsnFkIUTysfWSFdltqw8pBqKqk2O1vI3/wCZHxWFq8nY62ygnc8vISlstRocBj1UnMR1Otj633l7/jtMDQg3FsoN/iRMGcHkVbC7FgN9Bce8SdbS74ZTp5BmA5gtbS40MjbLLJGPx7Mc1wByEqqpZz3VN/L7dJf/AIOkRfMCPEyh9oMfTVctI96+tunSNyQlyPXhBIzVqi0/C3jzMbxvBMFQ0rtTW9rgrckb2O4kahxN+zByB3GxNtut+Vo7iNeo1gzd0i9gTYHodIJomlsrOCYVatTLWpmrTBZnpqSmUkWzXHkNOcmcQrYQ2NPPTDDKQ4LaDTLvcbWk/hQNKhVrZSdVsNCNCBc+GolBiaJcHMQGDMzf6j0tuZHI9IvwK5Nh+Gh6TgUgxDd69ytl2JuDtqN5MDFq1nazMGuzHL0yqDfwJ6GD4fnZWcIXSmAvvZXPhcfTxketl7KpUcntMwVaV9FF7Wa+p05yk28Gn9g8SjGpnRdXO4B0sNRf1npFHCU8oyIVFhrTAC6bXAmJ9kOC0TSU6ozAG43uRf7y6xlOthVBSsGpsbcwR6Th9Vml3vtevYfapUk9lrheJLSqFGOxtm38jG8ZxlFnQm1S19bWtqNNIThVam9OxyEnVi4vB4Hi1JHelluubSwuNenrMcLqr/wQlSk5JbRm/bHEK7USm2Ui3Id7S3zmeDSd7UJkxdZbWGYMByAdVcf7pWB56vpYdmKMTi5pd02w+acLQeacLS+ys6zQTtHEwLmOwGO0jmFMEYxDWjGhDGGAgcURMUAIIj1g4RTAAqmPWDEIsYD1iquQpynvXHwEQiqU7jwLW+RgmOPJxFIIPkf38IbCcQsbE7638z9rmRqlXQHb8toCta2hHh5AWkJKzREuEqgkm981ha/+UDbx1HwnafEuQ5Xt8P0+cplc7a8yPSd/EWvb9/pIdpMsMTjXOl9fCw0+/nK9xc9T8Zy71CANANLnp95dYDBBRfn+9ZH6IEVZBQAEkX2tv8eU9R4B7O4Y0lFamKhdQS5LCxIvYEEZd+UxdPgRqBQcw7Q3Sy3sLgFmJ0A1muo8Kq00CpVJCi1qnh0YTn9XlpJRezRijfJIxfBMNTakg/lKb9m1mVuYBPQGxsekum4LhKhu+HoG/wDWEUH1tKDhINWk3uM+Yh1J1sNsv19Z3iWENKi1RKrKV/8AbfX4H85jyZs0qk2XLHFS7Uw2EwuFwuIdaaKoNupFvImWOOwGGrqRUFM6aMpH0I0lT7MUqFandyjVTqS/XoOkncX4RTWi7KcjqCRlbMpA156iZHkyqV92zS4w7lHdlNg8HWzEUUJRDZSLbW8Z1eJ9o+SuLKrWZSNcw5Ecpc+zPHqaKFIsOv5yDU4hhji6pZVYFl1IvrkW/wBJW1CS7n6iy2ptOPHDL4cPwpS6ZQCN+0a4/wBO0j8D4qrL2bg9Lgbi3M8obEjDimXQUwQMwynW48I/AYlMSpS1mI5aa8jmHjLFK5JKk/0zM2+xt2/v4PM+MIVr1VLFirsuYm5IU2W556ASKDGAk6nU8/PnHieritI4bdseJ2cnRHQHGgXEM0E4gIjkxscwjYIQxowmOaDJkgGmKNaKAEIGPWDBhFgAVY8GDEIIAEBjnJsOgcadbj9IxTCVLZF6mqo9LG8lEceTmLwmY3HwHWRVw97i3l56zRLhgBb/AJGn5TmGwa7kam+nTW0pb2aUZo4RtMup10GvhJOF4Qx322mupYJRppf97mTkwQ8NultYU2O0ZmhgSuknUqWqg6AkAnoJa18KBrAYWkGqDNqACfM20/fhK8lQi2ySdstlwpfuKpC20fQlQAO6ovofCcxvDawpMy1QwAOjAq36wi1a2buqi21LX7rcgPAyJxjF19A6lVZguYFSoud9JxMm/FmyCalSosuGUKHZraw2uwYq9+ZuN5XYhqKYxVeoz07XAcggP4jnJdHhFIWtS7v+dajA+Zsd5EHDsPQxhDtnRlBTPY5TzHiZRHzsvjVtl6cDSqG7dkw5OrZHA9JSY1Vp4rszUZqWVWsT4kEE8xpL+lwvDbkpbqjMvymZwXCqT4yoGdioNgb67bX9ZQkt2y7FJbbb4NmcDhnp7U8pFjYWYeRG0pvZ3FUFVqVQLuRmZQQbG19ZJxns8i02KNUUgEi7KVa2tjznOA8XolApsNNDYH4xuTsr04Om2HxXY0WRqQUm+oQEjLbmOXKc4/XR8PVq0mZXpqSMtlIJI08f1hP8YopWASx0sxC21v0Ezvt7XW6dmzfxL5xc2ITKFuPO/wABNPSRc8qivcy532wt2ZBBCCNAjxPUHJEZy8TRsQDwY1xEI8iAmRHWCkqosiyKIjHgGMksJFqyQIE7RRjRQGR48QV49TEgDqY8QSmEBjAIphMQb06Y/wD2H+0QV4SkpZ6Q1IBZiPgJKJKPJfIdBb4/vnDILcr2uL/aDpJck35XAH1+kIHy93zv56fmZnvZp8Euk2oOulwZZ0VNt/30lRRezdev02lrhz8xp+UlF7E0Dx76Cd4bRzISmjZjqdhYbfvrBY57A/v1koYI5EyuEvlDA6Xva5HjrM3XP5KLMPIXB4WsO+XszaBbXp2B0ueRlZxVqjVqdLEd1CdSG0t4Hx2lv2NWkpFI5kW5KOe8Od1bYiQuD4nM5qV0srgLTZwLHU3sPhORL2Nq8yJX+CkWyM6p1SoHFvJpWYLDU1xjpiHFTKB2Zbax3Nus0y8MosDZjSPJqb93/sOglH7M4WhmrLVZHrZiM1TXT+m3QWkEuScZ6ZoqHDcPzC2PNajf7SdJmeGcGp/iaqCowUVDY3udddz5zSLwOkFa4CXBsyVWsPIEyg9kODJVzE1HDb3BF2N9zeVVV/Usxy+Vu2abFcBY02UVK3umxJXLtsba2MgezWPoBAjIFOlmyAn6bybxjB1aVAstWoQtrqwAJXYgER3CuJIUAZGUjon6SD+V8UV25Y3u/wBHKWOpnEMadPNoBmya3Hpp+kzHtnST8RY5rlQwAOiks111v0Gs1FPHOHZlpPkP/wBTqLb7TG+1NQPinYHkl/BgouvoROh8Nbll34+hm6v5YopBOgQmSLLPQnMB2jSIQwbwoDgj4MGPUxUJjag0kIydV2kBoqIM4xgKkMYJ4CIrCKEIijoZW3j1MEDHqZFEiQDCAwKwgMYBQZP4ZT/iE8wi78rkm30lfSUkgDc6SbwipmeqSf6rWG2mn0BjfpZOC2XVOtqPH4Wiq1Rv0YgelgT8xABTfTf5bgwqAWI9fUWH78pms0kpWtqBc3G30PwlvhW5jbodDKbCm1776+tv2JcUKth4dZKHIpcAa4DMo5E2N+nOWVLDI7sL5gAO6f6b31HyldTAeqLnugXPrpb6/CSFwyWJR7anvXuQehHMTF1srlRdgQ3jdWrSSyt2inQa98X2HjJOGxi9kiYhezYKqkEBqbWFteV/nKzD4OrVdizgCmwsw1zMLEachtLyrWpWvUvSbnzpt4gznLSNUlWip492S0s2HqMr6AIDcG/QHUQns52aIExCBajasaigkseeu8j40pWxNJsJTVjS1cjuqeXlmmh/HUm0rI6HmtSnmTzUnb0Mrm6RZtRS/wCgOM4fD/hqtiFYKbMjMOXS8rfZThQZQVqurDYLb7xnGauGevTWlYCxNRQTbcZdPQzR4TgtAqGp3XxWpb5HSVNuq/JO+2Fe5H41Rq00Rs9R++AUYAX6EAb7S2TiZ7IsaVS6i+xA/WZ3FCqmJyoXrKACvMi/Iy6xfGHSnd6Tg+7rsCfCQvkUo6iuR/D+LMaZuj5RrexAHiTMTxtg+JqsDcFjY9dAPtNvhuL9wZ0cDrY20Fzt4CYnFENVqMNmd2HkWJH1nW+EfM5Pf5Ob12qVUQ+zjHWTssY9Kd2jn2V7LA1BJtSnaR3EBpkeIGPZYMiMBVG0kMyQ8j2iYmcMYwhCI3LFREDlih8s5ARno9TGXnQZEtJCmEBgVMIDAESsG9mv0BPwBMP7PUiFJP8AUSfykbDnu1Cf8jfMgfeWfDBamPlDJ6S3GtllhzbnbWDd9By1NuvTf1ETNpqef23nKuJQaXvfcAE2+HjMr5LyRSpkkHUa7+fKWlNehPlKXD1GB6pcW3uNNRr+ktVYEXU77X+knDkTJvD0RhUL7XsRtsLi1ttzJfY0WW5Nlt3WQ2NuhEg01Q0kubMTr0N2Js3hH47BIKbE5qbW0CnuMeWm1pyupblkZpxKkc4Vg6tIGolQFXJsrDSw01bqbQvFMdXWk3aUTltvYMPlHYTDVqChKbCp1V9LnnlOxEj8b45Wp0ylWmyhhbbQ+F9plldmmK7n7kX2Vw9WnTaooUo5uFJsSNtTtrNPh+JOiljQqBQO9qHX5XlRwfD1sPTX+Mgza5GU2F9ctx5yz4liMSmGqOq0mAU3yNytvawleRKUh3cjP8DxGHr4irVdRZmsAdLAabTYrwvDgEhmUHmtW4+B2mO9lThjTy1MoY/1MDuZfY2jhloVLOlypy5WcnNbu2BPWQmvmpfssnblWwfBMBiFvVVkYEnVmsSL6E6Sy4jiq5ZUFIXNmLKQ1+Vv31gPZjD1+zzdogHS1/lJeN/EJWQpepmHTLlty8tZF3Xn8Ck1/Ud0Fx3EWp0j2qZbowuO9YkWF7e7qRMRSE1ntPiqgoMKiaPkAYG9mvn1/wCw/ETJUzPQ/DINY235Zxeslc0iQBOFYg07edIxkWusgVFtLKoZCrQHZFME0I0GYBYNhB2hiJy0AsDacKwrCMJiCxtop2KIRlzOxRSJagqQgiijQIkUvdf+37iXHCvdXy/8oopHJwXYw1T7/dY7C/0+v0MUUy+S8sqmx9PqIJdv9R+8UUsjyRZZcE94/wBjfWD4r/JHkYopxsvqf3NkPBp6P8unIX/qF/0y+Y+kUUivJLD6yXT/AOmXz+wnP/h4j+x/9piimGX8iLF4+5Q+zX8r0guPbJ5/YzsUlP1nRXJsfYfZvKWmL/nr/b94opqx+hf75ORP+RlV7c/yF/vT6PMVTiinf6T+M5PUev8AAcRGKKaSkBUkSvFFEBGMG0UUYHIoooACaDiikQFFFFAD/9k=">
            <a:hlinkClick r:id="rId11"/>
          </p:cNvPr>
          <p:cNvSpPr>
            <a:spLocks noChangeAspect="1" noChangeArrowheads="1"/>
          </p:cNvSpPr>
          <p:nvPr/>
        </p:nvSpPr>
        <p:spPr bwMode="auto">
          <a:xfrm>
            <a:off x="53975" y="-1684338"/>
            <a:ext cx="47625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5798" name="Picture 22" descr="https://encrypted-tbn1.gstatic.com/images?q=tbn:ANd9GcSgSffhbQwEUi4rKU0oRZZANbOjc_adO0adc2dqPorB3zdVmYQu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87555" y="2780928"/>
            <a:ext cx="1956445" cy="3743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725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orange – </a:t>
            </a:r>
            <a:r>
              <a:rPr lang="en-GB" b="1" dirty="0" smtClean="0">
                <a:solidFill>
                  <a:srgbClr val="FF0000"/>
                </a:solidFill>
              </a:rPr>
              <a:t>Die Orange</a:t>
            </a:r>
            <a:endParaRPr lang="en-GB" b="1" dirty="0"/>
          </a:p>
        </p:txBody>
      </p:sp>
      <p:pic>
        <p:nvPicPr>
          <p:cNvPr id="65538" name="Picture 2" descr="https://sp.yimg.com/ib/th?id=HN.608031957855765922&amp;pid=15.1&amp;P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00808"/>
            <a:ext cx="5721755" cy="3814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564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banana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Banane</a:t>
            </a:r>
            <a:endParaRPr lang="en-GB" dirty="0"/>
          </a:p>
        </p:txBody>
      </p:sp>
      <p:sp>
        <p:nvSpPr>
          <p:cNvPr id="63490" name="AutoShape 2" descr="data:image/jpeg;base64,/9j/4AAQSkZJRgABAQAAAQABAAD/2wCEAAkGBxQTEhUTERQVFhUVFRYaGBYYGBwcGBYYGxgXFxgXFxgdHCggHBolHBYXITEhJSksLi4uHyAzODMsNygtLisBCgoKDg0OGxAQGywkICQsLDQ0LCwsLCwsLCwsLCwsLCwsLCwsLCwsLCwsLCwsLywsLCwsLCwsLCwsLCwsLCwsLP/AABEIAPAA0gMBEQACEQEDEQH/xAAbAAEAAQUBAAAAAAAAAAAAAAAABAECAwUGB//EAEQQAAIBAgMFBQQGCAUDBQAAAAECAAMRBBIhBTFBUWEGEyJxgTJSkaEjQmJyscEHFDNDgpKi0RVTwtLwJHPxFjREk7L/xAAbAQEAAgMBAQAAAAAAAAAAAAAABAUBAgMGB//EADgRAAIBAgQDBQgCAQMFAQAAAAABAgMRBBIhMUFRYQUTcbHwIjKBkaHB0eEU8UIjM2I0Q1JykhX/2gAMAwEAAhEDEQA/APcYAgCAIAgCAIAgCAIAgCAIAgCAIAgCAIAgCAIAgCAIAgCAIAgCAIAgCAIAgCAIAgCAIAgCAIAgEfHYtaSFmKgD3mCj+Y6CAcv/AOv6C1O7dePt03Wov9J+W+cJ4iEHaTO0KE5q6RAxv6R8tXLSpK9K5HeGplOlvFlyk236Tn/Lhny8OZv/ABpZM3HkdjsjaYroHCkXF+BBHNWFwRJZGLsftSlRsKjgE7lAJY+SgEn4TnUqwpLNOSS6uxtGLlokaodrqJfLlfeATYeG/Fhe6jzkaPaGHlJRT320dmdHQmlex0MmnEQBAEAQBAEAQBAEAQBAEAQBAEAQBAEAQDju2/bVcJajQAqYlty2uEvuLdeNrjmevKtV7uNzpSp55WPPcVWeqc9djUfmxvb7o3KPICUVbEVKj1enyLqlh4U1otfmYqzEKSOAvby1InKCTkkdZtqLL8DgXrsDS1A/eblGm5h9Y9Br5TWpXjRi1P5cfhyOLeZ3jq+f5Oj7M7ZNPvKFGuAFqMPZUgkgZmT3fHmGuhIO+bf/AKOJoU1aOjXG91+dNSLKjTqzbb+Rs6dNixyKzufaYnnrdmP4D0ErHGti5d5Ul66I73hSWVIsTsmrOGq1CVAI7tRZWUm+Vyb5hvG4XljCMYRta759ehwcmzrOzRPdslyRTqMi31OXQqL8bA29J6LDTc6SkyvqK0mjbTuaCAIAgCAIAgCAIAgCAIAgCAIAgCAIAMA8U2/hSuMqMfDcsbGxdrto7nhmsWC8FyDS1pU9oTd1Fv8ARZ4CO8vTITvbL1a3yP5iVyV0yxk7NF81Ni5a7LSNAXFJm8QUkMqm5YKRrYneBra9uU1lTjKfef5ddnyv4f2R6lNpezty/Bt2weGqLSbDYYUhlUF0ZiWAGUKgBC6ka35G8lYvtGm04qHtf8uD5/v5EGnQktb6dDpOz+j1QxObwm17hVyi3S5IbcOch4dp0Vl5s6Tvn1JWJV69RqFGqKbU0Wo3NwzEKl96qcrXZdRpLXA4eNS8pkatNrRG77PYVqdHK4ZWLuSGbM2rEi7XNzlsLy2jFRVkiK23ubObGBAEAQBAEAQBAEAQBAEAQBAEAQBAEAhbY2iuHovVfco3cWJ0CjqTMSkoq72Mxi5OyPGsRXao7VHN2dizHqTew6DcOgnm6tR1JuTPQUqapwUUR8TTLKQN+9T9oaj0uJiEssrs2nHNGyGHrh1zDd+HQ9YnBwdmKc1NXRdUW4IvbTeOHWYi7MzJXRsuy+KKKy2GmZyqggMb2qZL/Wza9b+RkbG0lUaa8L8uV+liJGWV+vidBSrmlUQ34M9U80FvwZlt0BHGcMJVSbvs7JePrfqKsdOpE2ltX9Tx+Gxz+GhiqS0qvJD7aknkL39DPR4KeVuBHdPvabS3Wv5PUFa4uNQeMtCuLadZWJCsCVNiAdQeR5QC+AIAgCAIAgCAIAgCAIAgCAIAgCAIB5L202ua+LdM16eH8IUbhUPtMebWNumvOVfaNR6Q4Fl2fTWszSSqLQlbKwXe1LMCUS2YAXzsfZpgcd1z0tznOrKUUlD3nt0XF/g4VZrZ7cfwR8Wf+oxAy5bVSCOuVbm405et+U7d33cIRbu7GMPLMm7aXLJqSC7s34qpp3AqU37ymb7wCabK3RkBH8IMxjValnt7LVn8dV8n52INvbtx4eR2ppi5PMZfTX+8o82iRItrcx4rZaYnDPg308INJjrly+z/ACnTyMu8JinP23vx9etSM06U00U7LHF4XDrh61ZGK7l7p2Krb2A1xmF9xnoaeIhl94i1oQnNyjouRn2TsMWDVkAYLawO9uNW+9SRlOW5sRfeTIOJxrk7U/ma06NtzedmcdW7yrhsRdjTs9Kr/mUmJADfbUgqeeh4yww1dVYX48SPUhlZ0MkGggCAIAgCAIAgCAIAgCAIAgCAYca5CMVFzY28+cA8LTAGhUrUzq3elj5uqvr18WvW8o+0Het8EXOBX+l8TLIRNM+F21UwoZqaq2ugOhLNZbbvECQvIjXXhNqcFKe/9LX4fVdCLXpu10RxfexuxJLHmxN2PxJiUszud4RyxSKzU3MXZiurPTJ8LvUYoeF1qVMyHoyH425TfHQkoSXBJX+KjZ/B/QgRaeWXO/m/sd9POkoxtWym4PiTxb+G6xPUXEkYeThNS4PT14HOolJWJdTtRhlAZqmVD9cghOG9rWtrvGnWX6wtVq6RBdSN7Mmf4rRtpURuinMSTuAC3JJmioVG7KL+Rl1IribHYmGcnvqqlCVstM70W9yXPvGw03Ddrvl1hcN3K13ZEqVM7NxJRyEAQBAEAQBAEAQBAEAQBAEAQBAPG+1FMjHYq/GqpHkaVO34GUfaCtW+Bc4F3pW6mqqVLMg94kf0kj8JFirp9PySpSs11/BiqeKoo4IM5+8bqn+o/CbLSDfPT8/Y1l7U0uWv4JM5HUwY1rU252sPM6fnN6avNHOo7QZFfDXWw0ahWzrl36HON/NWIneNTLNNq6kteXI4TpZqbiuD/fkzoB2kK0SatgQDZgDZkINiNdGFwSOIBtK/+B3lf/TW/Dk+K8OXwNZzdOF5fP1xNXVxDPlZySGqBgvBQQQq26DKLmSVBRvGPBf39bnSEUlGT4s9S7CVkrYFKTBW7od2ykX3eySDzUg/GegoVFUpqSKevTdObizosPhUpi1NVUclAE7HIzQBAEAQBAEAQBAEAQBAEAQBAEAQBAPLP0g0guNYj69Kmx8wXX8AJUdpR9qMvEtezn7MkcrjUuF5iohH8wH4EyFRvmaXFPyJla2VN8GjEhIrtm3MAF+QJ/Af+Z0ai6Ktutzmm1Wd9nsTJHJFzDjfY0F7FCR0DKSfQAmb0tZpePkaVdIP4eYqHKxf6pAzHkRubytoeWkR9qOXitvwJezLNwfq5lNMWIIBB3g7jfpNMzvc2yq1uBjakbWGq8r6j7p6dfjN1LW/H1uauLtbdG17KbfOGrZ9Sui1lGhI4Nl5jUj1El4at3ErS91+v7ImIpd9G695HsVCsrqHQhlYAgjcQdxEuioMkAQBAEAQBAEAQBAEAQBAEAQBAEAGAeNdqdpDEY2pUQ3QL3aEbiEbxEHqxb4Snx880rcn9i2wMMqvz/JptooWpOBvIsPO4t87SJQllqJslV4uVNpEbE3qspQ2OR8t92a9NtRx0tOlO1OLUtrr7o5TvUacd7fdMl4VrhuYY3HK/it85xqRtbwO1OV0/EyO1rA7ibfH/lpql9Ddu1r8SlEECx4aeY4H4fnErXujEdrPgY1OQhT7BNlPun3D05H05TZ+2r8ePXr+fmar2Hl4cOnT8EiczqYqycb2I3H8jzE2i+HA0kuOzOx/Rxt1lf8AV6hOSprTB/d1Nc6X907x1vzEuMFVbTpvhs+hU4ylZqa47rqekyeQhAEAQBAEAQBAEAQBAEAQBAEAQDU9qnthapuQApzEXzEe6tuJ9n1gHi2zf2YBXIVuuXllJFvlPO4mLjVabuX+GadNNIy1kLZFUEs1RAB1vfU8FFrkznCUY3cnZJMzWbUVZX1RvqXZOirZszlrgtrYH2r2tuBzbukr5dp1Gstlb1Y5qlrmvqa7bGyzQOdfEpNs243OgD/Kx/4ZOGxKrLI9H62/Bs9Hfj5+JrKlQspsCDkuByZWP5gSUo5WvH6NGXLMn4fVEoNcX5zla2h2TuUqIGBB1B3wm07oNJqzLMOTqrG5XS/vDg39+oM2mlutmawb2e6MhW+hFwd45zVOzujZpNWZDR3KAo5WpRdSHHHKQwPUFbSXRqd1WUuD9fRkSrDvaLXFevqj33C1MyK2niUHTdqL6S9KUywBAEAQBAEAQBAEAQBAEAQBAEAw4rDh1ynofUG4v6wDwynhnpl1q+0XZ9BbRmNvwMosdBRq6cUXWCnmp+Bu+zWGu7VTuUZV+8dWPwsPUynxtS0VBcdX9vudm7y8DoZWGxSogYFWAIIsQdxB3giZTad0Yauef7XoDDYnusxK1A5S++zKDlB42KN8Z6LDydfD95xVk/h/aOClkqKL438v0UwIdR3VWwqUwoYfwi1uh3+om+IilK62Zvhp5oWe6JU4Ekpl1vxtb03zN9LGLa3KzBki4VLO/oPT2l//AER6CdajvCPrp9jjTVpy9etz1j9HGONXApfXI1SmDfeFYgfAeH0l/Rv3cb8ijq2zu3M6edTmIAgCAIAgCAIAgCAIAgCAIAgCAeU9uxfHMqj2aKXHBVGZ2f8Aqt5kc5UdpSSlG/8AbfAscHLJCTW79XMmyMN3Xd0ySSKFzffmZwWv6j5TzWIqd5mmlpm08EnYl0007PkbWQzsVgwaftHsw1aZKftAtgOB8SnXysfiZOwOJVKaUtr/AGZxrQcldbkvF7GTF0++QBMUi92eRZPqMPdYbjyKnhLeNbNDL/i9fD1xIsb05Zlujkh1FiCQQd4INiD1B0nKSadmWcZKSuiswbCAWIniY88vyFps37KXiape034Hpf6L6KrgEK/XqVWI5E1GuPiLz0dJWgl0PPVXebfU62dDQQBAEAQBAEAQBAEAQBAEAQBANNt/bXc/R0gGrMNAfZQe+/TkN5PqRExmMhhqeeW/BczrSpOpKyORXALdySzPVZWqOxuzkW9ANNwsBPG18bVrzz1Hte3JXLeFGMFZGN3/AOqUc8O5+FVP9xnNf7D/APZeTM/9z4E+cDqUgCAX7MfLXI4VU+Lpb55D/TLTAzvTceXk/wB+ZErK0k+Zq+2my8p/WEGjELUHXcr/ACCn+GT/AHo9V5GaEsssvB+ZzE5k4QDGreI8lAHrvPwGX4mbNeyupon7T6HrPYCgE2fhgL+Knn133clz82M9LBWil0PPTd5NnQTY1EAQBAEAQBAEAQBAEAQBAEA0u39t9zanSAauwuq/VQf5lQ8F6bzuEi4vF08NDPN+C4s60qUqjsjmaVO1yzFnY3dzvY/kOAA3CeJxOJqYipnn8uCRcUqcacbIvkc6GqSoWxug8NPDspb7bPTbL6ACS3HLhr8XLbok9Tle9TwRtpEOogFIBSlfv6Fre29/Luql/wARJ+A96Xh90cMRsvEr26qqMG2bcz0x5WcPf4IZa0r305fo4K2ZXOGU3F93TlOb0ZZJ3RSoxA8KlmOiovtO3BR1MzGOZ2NZzUI5mW7RwbUvoKhAqVHp0yQdA9Yqvyz/ACkmnTVStFLb7Ii99ahKXH7s90wlAU0VF3IoUeQFpfFMZYAgCAIAgCAIAgCAIAgCAQNp7Yo0P2jeI7kXxO3ko19d051asKUc03ZG0Yyk7RRzu0O0eIcAUEWlf61SzFRfUlQbX5C562lNV7dpK/dq/wBLv1x0JccFJ7kClSy3JJZmN2dvaduZ/AAaDhPN4jEVMRPPUevl4FjTpxpq0S+cDcxYvEd2jORew0HM7lX1JA9ZvThnko+upiTsrlmAw3doA2rm5dubscznyvew4CZq1M8m1tw8FovoYhGyJM5m5SAIMGbZC5qztwpqEH3ms7fAZPnLbB08tLM/8vJfu5FrSvK3I1v6Q6ealSUFiVqZyo3FVBBZ/sgkep4yxoNpS8DkrZ435nIu4BA3k7gN84xi3sWUpKO52nZXYJp/T1hZ7HIp/dqRqT9s/Iac5s3ZZV8SBUqd478CF2Y2S2LrnGEXRcQpS43nMGZv4VCqDzzS2wVHLeb8F4ftkXEz0VNcNX4nqEnkQQBAEAQBAEAQBAEAQChMA5LafaN6pKYQ5aYuDiCAc3Sip3/fOnIGU+P7Whh7whrL6Lx/BLoYV1NXojV0MOqXIuWbVnYlnc82Y6meVrV6teWao7vy8CzhTjBWijNOJ0KQBBg1xrrUxHdg37nxMB75HhzcrAkgcyOUld3KnQ7x/wCWi8Fvbx8vE5ZlKeXkbGRTqVgFIBjxNYIrOdcovbiTwA6k2E3p03UmoLiYlLKrs3GycJ3VJVPtas55uxzMfibeQEvXZaLZEFc2avtCj4gjDUSBqDVc+ygGqoeZJs2XoN151gkouUvXMKSUr2vYyYbYeFwpFYgZ7KudzclhfVR7xud3pClOdoRXyMSlreTMTrW2hSrDDs9GiVdBUy2d21UhARcC4Nzppu3m1lh8Co2lU3ItStfRHabMwK0KSUkFgigefMnqTrLE4EqAIAgCAIAgCAIAgCARdo49KKF6hsLgAbyzHQKo4sTwms5xhFyk7JGUm3ZHB4zaVbGucxNPCqSO6U/tiNCHcb0BGoGhOlyAb+ex/bDUXCkrN8eKX2b4cl1J9DCK95Em080WJWAUgyVgwBANJsKvTtUZFy58QVHN9Quck6tfUknr0ljjKc/YUuEE/nqR6Ulq1zN1K4kCAIBTD0e8rqp9mlao3VtRTHxBb+ESywFOydV+C+/4+JGryvaJM2ztqnRIp+Jqr+zTQEtzuxAOVdDqfSWUKd1mk0ori9v2R5S4LVmmxG0MWclPD06dFbEu7jMR5AG2cnqeZPCcXjMOryd5cuF/wjdUZvTYn9lsIBjQHZqjjDOczm5BNRBdRuX626T+x8ROu6kpJJaWS4bnDF01CyR3GHoKiqiCyqAAOQEuyGZIAgCAIAgCAIAgCAIBixWIWmjVHNlUEk8gJhtJXYPO9sYl8TVGa6lgco40KO5j/wB1/ZvwBPLXyuP7Q7+Tcfci9P8AlLm+i3/ss6OHyLXd/REumgUBVACqAABuAGgEo23Jtvdk5Kysi6YBajg7uZHqDYzLTW4TuXTBkpAKOwAudB/z5zaMXJ2WrMNpK7NBWJXGhXULdqTAccrUnXUcDmQD1lzUwzhhM27s78t1ZfUhxqXq29cToJSEwrALXawJPAE/CZSbdkG7EfZ2PORkpW7wtetV3hHKg92mvidVKjkOu6XmJqQwyUbcNF930buQacXUbZno0gt7cSSSdWYneWO8ndKWpUlUeaTJsYqKsi+aGSV2QW+MxDEexRoKD95qrMPknxE9Z2DC1CUub8irxz9tLodlLwhCAIAgCAIAgCAIAgCAcX2n2qHdlv8AQ0CL2/eVuCgccpKgDix6Sh7XxM5SWEpe9Lfw5fnoTsLTSXey2Rp9mJUL1nrABs4QAfVVVByk8SHZrkaXEpMfRWHlGineyu/F/qxMoTdROZsJAO5Gx1YqvhPjYhU+8ePoLt6TrSgpS12Wr8P3saydkWUKgULTo06jhRbMEYrpobuBlLXvf52khYWrV/1JaX9bcjn3sY+yjLXqsq37t7k5VUg3ZuQCgkjrNqfZ9STeay+ph4iKLsMKrk5aLKAbXqeDUaEm+tuVgbwsBL/JpfUd+uBtcFs0KQznO/A2sq/cX8zc+W6TadKFNWgvjxOMpOW5re1ezkJo4g3z0q1KxB3qzZMpHEfSX8wJ0nJ9zOHBp/TX7GqSzpl1p58nlIMmDGUO9y0NR37rTOUkEIdahBGoIQNrwlh2XR73FRXBa/L9kfEzy02SdpYQUMU9NQAlSnTqJ5qO7cedhT+Ilj2/RtOFRcrfLUj4GejiW3nnieVgybXsTT/9y/vVgB/AiKfnf4T2vZEMuEj1u/qU2Ld6rOnlmRhAEAQBAEAQBAEAQCBt3H9xQeoNWtZBzdvCg+JE0q1FTg5y2SubRi5NJHJ9nMEKla7G9PC+Jj7+IYFiT90Nm82HFZSdkUXUlLF1N5PTw9afAl4qailSjsiJs1r0w/vl31+27Pr1s0oe0KneYqpLrb5afYn4eOWlFEmQzqQ6eE77EarVanQXVUW4d3GoZvsrbQa+LlL3s3BznRc1G93x6fvyIOJrJTy32N820KdPwuGpAaeNGVQAODWy29ZLnhay1a+5yjVgS6VUMLoQwPEG4+Ikdprc6XTL5gyYcTikpi9R1Qc2IH4zaMXJ2SMOSRp9tYrvaS5Ecoa1H6UrlW4qqfCGszbt4Fus61cNUhQnUlpo/roaRqRlNRRQzzJZCAZez1HvMbf6uHpX6d5VNh6hEb+aen7Ao2hOq+Lt8tX5/QrcdPVRNp21oWSnXA/Yv4v+29kf4XVv4ZZdp0O+w0lxWq+H6I+GnkqJnPO30qj7Dn5oJ4tW7pvqvuXD94zVHABJ3DU+U5xTbsjZux0XYynbCq3+Y9Wpp9uozT3+Ejlw8I8oryKKq7zb6m8kg5iAIAgCAIAgCAIAgHHdsdonvFpqM3d5TlH16z3SknnvPS4Mp+1ZSqZMLDeb16JevoS8MlG9R8PMmY/DfquzaiAguaZBPv1apyk+rPLF5cPR02ivJEfWc9d2zTU6eUBRuUAD0Fp8/bu7l8lZFmIrBFvYncAo3sxNlUdSbCdKNGVaoqcN2azmoRzM7Ds/s80aKq3ttdqh5u2rW6DcOgE99QoqjTjTjskUU5OcnJ8SbXoh1ZGF1YEEcwRYidTU80wGAQ01zCzqCjNTZkJZCUJzIQfqzw+Iq1cPXnCMnZN6PX6MuqcY1IJtEo4Qm4atiCp+r3zAfFbN85p/PrcLf/KM/wAeBO7K4OmMW4yDSgDc+I3NRgfE1zwl/wBh1KlSE5Td9V5EHGxjFpI2nbepalRX3sTSHwDP/pkztX/pKnh90ccN/uxNNPDl0BANx2Fw/wBA9Y78RVZ/4BZKf9Kg+s95gKHc4eEOmviyjrzz1Gzf4qgtRGRhdXUqRzBFjJhyPNcCT3zI181GmKbH7QqOD6kIreRE8Tj6HcNw4Zn8rK3mXNCedJ9CbjFvTcc0b8DIFOWWafJo7yV00dd2WUDBYUDd+r0bHifo11PWfRTz5tIAgCAIBA2ttVcOA1RXycXVcyp1YDxAdbWEbAvpbVotky1UPeXyeIeK2/LzmE7mWrEyZMCAIBHx+LWlTao+5RfqeQHUnSYbUVd7BK+hynZbBNWrGvVA8DMTxzVmFjbmKa2UHnflKrs+LrTli5/5aR6R/ZKrvJFUlw38S3tNtM1sQlCn+ypMWqt7zqPCg6KxBJ52HAzn2xjIwoypJ+07fJ/0bYSk3NS4EeeRLYndl8B31QYlv2aEiiODN7LVvLeF6XPET1/ZGA7mHezXtS+i/ZU4uvnllWyOvlyQyFtjaK4ek1Rhe1gqje7nRVHUmaznGEXKWyMxi5OyOJwdEolnbMxLMx4ZmYs1ulybdLTwOJr9/VlUtuXtKGSKiZ5HNzadiaWY16/B6gpp1WkMpP8A9hqT2vY9Lu8LHrd+vgU+LlmqvoX9tf8A4wt+/JPQCjV1+JEx2y7YSXw8xhF/qo088WXBG2nVK0ahX2shC/ePhXf1InbD0+8rRhza8zSpLLBs77Z+GFKlTpruRFUeQAH5T6EUJIgHn1eioxuNZPrVaWb7woU7/iJ5Pt6V8RFco/dlpgV7DfUyiUbJp0HYp74OkpJJphqZvvvTYp/pn0LDzz0oS5peRQ1FaTXU3k7GggCAIBRhcWOoMA8k7ednRQqqaTMlKocyqNQlQfZOmvAix3i+6V+JUqSbj7r4cnzXL8k7DuNV5Ze8tnz6Pn+CzZvbrFUTSWp9IlNvpQb5zTIsCp+tZrG51GoMxQxvCfz+z6+ZmthOMfl9108j1XZu0KdemtWk2ZW+II3gjgRylhGSkrogtNOzJUyYOO23i2xVdcPQOikktvGYGxqH7KbhzbyMrMU3iZ/xoe6vffT/AMfF8eSJNNd3HvHvw/JstrVBhcOlHD+Fm8KHeV0u9Q8zbXqSJ3xmIjhaDnbbRLrwOdKm6s7HPUaIUALuA37yd5uTxJJJvzJnhp1JVJOUndsu4xUVZF1PBnEVBQXRSM1VhvWnyHViMvlmMtOyMF39XPJezH6vh+SLi62SOVbs7ylTCgKoAAAAA3ADQAT2JUl0A5bteD3uHLex9JbkKlhY+eTPb+KUvbuf+Osu19fXiTMFbvNTVzyJbGHGVSqEqLsbBRzdiFQfzETvhqLrVY01xf04nOpPJByO32PgBQoU6S/UUA9TvY+ZJJ9Z9AjFRSS2RRN31Zz3ampmxNJP8uk7HfvchR8laUXb9S1GMOb8l+ybgY+230IABnlbosyFjcRSNkZ0H0lO/iFx41O6/SWPZlOX8qm2na/LoR8TJd3JHpCm+o1BntymKwDg8VTyYjEKfaar3gHNWRAGHMeEjzE8f25GSxOZ7NKxbYJru7FmfXLxsD6G4/Iyotpcl31sTNg7Raj3lNaTOXqF01CrqAXuTu8QJ0B3z1PZnaEI4eNOe68uH4KvE0G5uS2Np/jVVCTWRAmtijMzWGpuCoGg1tylnTxkZuyRHdJpG8pVQyhlNwRcHmJLORfAEAQDWdotjJi6DUXJXMPC43oeDC/I2mGk1ZmU7O6PKNp7GrYZsuIXUbqoByPpvB4E+6TKTEYWVKV4XcS4oYmNVWnuU2XtOph2z0KgW+/cVa3vC9j+M5UcRUpPT5HSth6dVa/M6jZnaPG469OnSQJqDWQt3drcWPr4Vud2olm5168LQ9i+7e/w/JVyhClLV5vD7nZbE2QmHTKurG2ZrWvbQAAblHAcJJoUIUYZIbefV9ThObm7s57btXPi35UkVB95ru/yyD06zz3b9W8oU+V389F9ywwMdHIiEgancJ56xPudH2TwmWj3jCz1jnN+A3IvotvUme8wOHWHoRhx4+LKOtUzzcjdSWchANb2hwJrUWVPbWzJ95dQD0O71nKvRjWpypy2aN4TcJKSORoVg6q67mFx06HrPn86coScZLVF7GSaugbd7h77v1ml8dcvztLLsa38uN+T8iNjP9pnoE9mVBwm02arjKy0yAcyJci+REQM5te171LDqZ53tOCrYlRltGP1bJ+Hlkp3W7Zfh9l0i9SnVXvSoUhn18L30sNBbKdwHCc4xjTinBW9czZtyerJmzmAarQFstPJYW0CupIB56q02ndpS5mqtexDwVfuMZlp6I9WkrID4T3tNzcLuBBpg6cGMscFVk7Rb4P6EerFHcSzOBoe2mzu+wrlVvUp5XQj2vCyuyqRqCyqV05zlXp95TlDmjaEsskzm8HSUKClyGANySxI3jUm9tZ4GpKTdpcPh9C9ilujabNAW7sQBawJ004ny3fCWWDpOML21flwItaacrchj8dRYKO9Q3Y7mDaZWB3edpb0Kcr3sRZNG17O4kCgqs2uvA8TflLiL0IzWpt1YHdNrmpdAEAQDHWohhZt3n+POAait2Swbv3j4emzg3uwvru46QDcUqYUBVAAGgAFgPIQC+AcIpzPVffmrVDfhYHKPkonju1nnxUulkW2F0potr0c2WmP3rqnkpPjP8gb1nLs6h3mJgnstflr5m2IqZabO8VbAAbhPbFOVgCAIBxm08H3NdlGiVL1E6G/0i/GzfxGeY7bwuWoq0eOj8f68ixwdW8cr4ETGIct19pGV1tzRg4Hra3rKzBVO6xEJva/0ehJrLNBo7RtoUgodqiKpUNdmA0PHWe6KU4zAYtExOLcFqgqVVKd2jOCmRL+IC3tXG/hKrGUXKd4kmlJ2M+FxFQVKj/q73dgAWZF8Ciy38RO8sd19ZweHbSV9jom+RbQOJDu+SgpqML3ZmsoUBRoq34n1m7oQsld6D2jEmAxBcVGxFMMHL+CjpcqEHtudyiwnallpu8V8zVwzbsltSr3v+tV2vwvTVR5WpEzt/Ima9yiK+zcQxu2OxKj3aZUX6EurfICZeJlwQVFFaOwqKgKe8a19Gqsd5ubgEDnpaRHSg5OeVXfRHVaK1zLS2bhqdrUqSncPBf03GdlmZq8qNphbD2VIH3cv42m6TNW0bKi/r5azvGJykychnVHNl02MCAIAgCAIBZWqBVLE2CgknkALmAcjhKJCLm0NrnkCTmPzJnkMRTdSrKS4stYPLFIzYMqK1N2vlUOc1jZSRlF9N1iZY9l4d0qjlPTQj4ieaNkdTTcMAVIIO4jcZfEIugEDHbZoUf2tVV6Xux8lFyYBq37WK37CjWqde7ZV89Re3pNXJLiZsyFj6uIxGW6CnlJIIAJ1Ft7Nu15SNiY060MktjrTzRdzF/hLMPGWboall+FNRIcMHQhtFefmd3Uk+JMobMprbLTQEche3S5F5Id2aqyJPdTXKbZh3MzlGYdzFhmHcxYxmLGKjey/ETOVjOWs6W3g/C3zMZGYzoxU6tMeyvwy/7ptkZjMiXSYcAfl/eFAxmJVNPsn5f3nRRNXIm0h0/CdUjm2ZxN0aFZkCAIAgCAIBC2trTK+8QD5X1E0qXyuxtHfUg1MOoFzbPmU8yADuA8pDp0Mqsjs563MtW7EFUOl9WOUEEEWtvt6TZUbI1zFuGw9RAQrKoPAC9vK/8Aad4vKrGrV2KmAze2zv8AeY2/lWw+UOUjKjErSwCr7KqPIAflNGm9za6MvcmYymcw7mMouWmmBvIjKYzAJ5n0mcozA0jwHxP9rxlQzFP1duYHkL/jp8oyoXKfqfNmPqfwFhM2FyowCe6PUX/GLMxdGRcKBuAmLDMX9xM5RmKNhQd9/Qn8plRMXKjBrxW/nNkmYZlpYVV3ACbGtzOFmUjUumwEAQBAEAoGi4BMxcGB6Gb2rt04fCYuzJcKQG4WmtjNyvdxYXGSLC4yRYXKZIsLjJFjNyho8/8Anwixi5VaQ4AfCLC5Xu4sLjJFhcZIsLju4sLle7mbC5QKOUWMXK5OgmbC4CdflFhcrkmbGC4KIBWZAgCAIAgFLTAKxYCLARYCLARYCLARYCLARYCLARYCLARYCLApFgLTIKwBAEAQBAEAQBAP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93825"/>
            <a:ext cx="2543175" cy="290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3492" name="AutoShape 4" descr="data:image/jpeg;base64,/9j/4AAQSkZJRgABAQAAAQABAAD/2wCEAAkGBxQTEhUTERQVFhUVFRYaGBYYGBwcGBYYGxgXFxgXFxgdHCggHBolHBYXITEhJSksLi4uHyAzODMsNygtLisBCgoKDg0OGxAQGywkICQsLDQ0LCwsLCwsLCwsLCwsLCwsLCwsLCwsLCwsLCwsLywsLCwsLCwsLCwsLCwsLCwsLP/AABEIAPAA0gMBEQACEQEDEQH/xAAbAAEAAQUBAAAAAAAAAAAAAAAABAECAwUGB//EAEQQAAIBAgMFBQQGCAUDBQAAAAECAAMRBBIhBTFBUWEGEyJxgTJSkaEjQmJyscEHFDNDgpKi0RVTwtLwJHPxFjREk7L/xAAbAQEAAgMBAQAAAAAAAAAAAAAABAUBAgMGB//EADgRAAIBAgQDBQgCAQMFAQAAAAABAgMRBBIhMUFRYQUTcbHwIjKBkaHB0eEU8UIjM2I0Q1JykhX/2gAMAwEAAhEDEQA/APcYAgCAIAgCAIAgCAIAgCAIAgCAIAgCAIAgCAIAgCAIAgCAIAgCAIAgCAIAgCAIAgCAIAgCAIAgEfHYtaSFmKgD3mCj+Y6CAcv/AOv6C1O7dePt03Wov9J+W+cJ4iEHaTO0KE5q6RAxv6R8tXLSpK9K5HeGplOlvFlyk236Tn/Lhny8OZv/ABpZM3HkdjsjaYroHCkXF+BBHNWFwRJZGLsftSlRsKjgE7lAJY+SgEn4TnUqwpLNOSS6uxtGLlokaodrqJfLlfeATYeG/Fhe6jzkaPaGHlJRT320dmdHQmlex0MmnEQBAEAQBAEAQBAEAQBAEAQBAEAQBAEAQDju2/bVcJajQAqYlty2uEvuLdeNrjmevKtV7uNzpSp55WPPcVWeqc9djUfmxvb7o3KPICUVbEVKj1enyLqlh4U1otfmYqzEKSOAvby1InKCTkkdZtqLL8DgXrsDS1A/eblGm5h9Y9Br5TWpXjRi1P5cfhyOLeZ3jq+f5Oj7M7ZNPvKFGuAFqMPZUgkgZmT3fHmGuhIO+bf/AKOJoU1aOjXG91+dNSLKjTqzbb+Rs6dNixyKzufaYnnrdmP4D0ErHGti5d5Ul66I73hSWVIsTsmrOGq1CVAI7tRZWUm+Vyb5hvG4XljCMYRta759ehwcmzrOzRPdslyRTqMi31OXQqL8bA29J6LDTc6SkyvqK0mjbTuaCAIAgCAIAgCAIAgCAIAgCAIAgCAIAMA8U2/hSuMqMfDcsbGxdrto7nhmsWC8FyDS1pU9oTd1Fv8ARZ4CO8vTITvbL1a3yP5iVyV0yxk7NF81Ni5a7LSNAXFJm8QUkMqm5YKRrYneBra9uU1lTjKfef5ddnyv4f2R6lNpezty/Bt2weGqLSbDYYUhlUF0ZiWAGUKgBC6ka35G8lYvtGm04qHtf8uD5/v5EGnQktb6dDpOz+j1QxObwm17hVyi3S5IbcOch4dp0Vl5s6Tvn1JWJV69RqFGqKbU0Wo3NwzEKl96qcrXZdRpLXA4eNS8pkatNrRG77PYVqdHK4ZWLuSGbM2rEi7XNzlsLy2jFRVkiK23ubObGBAEAQBAEAQBAEAQBAEAQBAEAQBAEAhbY2iuHovVfco3cWJ0CjqTMSkoq72Mxi5OyPGsRXao7VHN2dizHqTew6DcOgnm6tR1JuTPQUqapwUUR8TTLKQN+9T9oaj0uJiEssrs2nHNGyGHrh1zDd+HQ9YnBwdmKc1NXRdUW4IvbTeOHWYi7MzJXRsuy+KKKy2GmZyqggMb2qZL/Wza9b+RkbG0lUaa8L8uV+liJGWV+vidBSrmlUQ34M9U80FvwZlt0BHGcMJVSbvs7JePrfqKsdOpE2ltX9Tx+Gxz+GhiqS0qvJD7aknkL39DPR4KeVuBHdPvabS3Wv5PUFa4uNQeMtCuLadZWJCsCVNiAdQeR5QC+AIAgCAIAgCAIAgCAIAgCAIAgCAIB5L202ua+LdM16eH8IUbhUPtMebWNumvOVfaNR6Q4Fl2fTWszSSqLQlbKwXe1LMCUS2YAXzsfZpgcd1z0tznOrKUUlD3nt0XF/g4VZrZ7cfwR8Wf+oxAy5bVSCOuVbm405et+U7d33cIRbu7GMPLMm7aXLJqSC7s34qpp3AqU37ymb7wCabK3RkBH8IMxjValnt7LVn8dV8n52INvbtx4eR2ppi5PMZfTX+8o82iRItrcx4rZaYnDPg308INJjrly+z/ACnTyMu8JinP23vx9etSM06U00U7LHF4XDrh61ZGK7l7p2Krb2A1xmF9xnoaeIhl94i1oQnNyjouRn2TsMWDVkAYLawO9uNW+9SRlOW5sRfeTIOJxrk7U/ma06NtzedmcdW7yrhsRdjTs9Kr/mUmJADfbUgqeeh4yww1dVYX48SPUhlZ0MkGggCAIAgCAIAgCAIAgCAIAgCAYca5CMVFzY28+cA8LTAGhUrUzq3elj5uqvr18WvW8o+0Het8EXOBX+l8TLIRNM+F21UwoZqaq2ugOhLNZbbvECQvIjXXhNqcFKe/9LX4fVdCLXpu10RxfexuxJLHmxN2PxJiUszud4RyxSKzU3MXZiurPTJ8LvUYoeF1qVMyHoyH425TfHQkoSXBJX+KjZ/B/QgRaeWXO/m/sd9POkoxtWym4PiTxb+G6xPUXEkYeThNS4PT14HOolJWJdTtRhlAZqmVD9cghOG9rWtrvGnWX6wtVq6RBdSN7Mmf4rRtpURuinMSTuAC3JJmioVG7KL+Rl1IribHYmGcnvqqlCVstM70W9yXPvGw03Ddrvl1hcN3K13ZEqVM7NxJRyEAQBAEAQBAEAQBAEAQBAEAQBAPG+1FMjHYq/GqpHkaVO34GUfaCtW+Bc4F3pW6mqqVLMg94kf0kj8JFirp9PySpSs11/BiqeKoo4IM5+8bqn+o/CbLSDfPT8/Y1l7U0uWv4JM5HUwY1rU252sPM6fnN6avNHOo7QZFfDXWw0ahWzrl36HON/NWIneNTLNNq6kteXI4TpZqbiuD/fkzoB2kK0SatgQDZgDZkINiNdGFwSOIBtK/+B3lf/TW/Dk+K8OXwNZzdOF5fP1xNXVxDPlZySGqBgvBQQQq26DKLmSVBRvGPBf39bnSEUlGT4s9S7CVkrYFKTBW7od2ykX3eySDzUg/GegoVFUpqSKevTdObizosPhUpi1NVUclAE7HIzQBAEAQBAEAQBAEAQBAEAQBAEAQBAPLP0g0guNYj69Kmx8wXX8AJUdpR9qMvEtezn7MkcrjUuF5iohH8wH4EyFRvmaXFPyJla2VN8GjEhIrtm3MAF+QJ/Af+Z0ai6Ktutzmm1Wd9nsTJHJFzDjfY0F7FCR0DKSfQAmb0tZpePkaVdIP4eYqHKxf6pAzHkRubytoeWkR9qOXitvwJezLNwfq5lNMWIIBB3g7jfpNMzvc2yq1uBjakbWGq8r6j7p6dfjN1LW/H1uauLtbdG17KbfOGrZ9Sui1lGhI4Nl5jUj1El4at3ErS91+v7ImIpd9G695HsVCsrqHQhlYAgjcQdxEuioMkAQBAEAQBAEAQBAEAQBAEAQBAEAGAeNdqdpDEY2pUQ3QL3aEbiEbxEHqxb4Snx880rcn9i2wMMqvz/JptooWpOBvIsPO4t87SJQllqJslV4uVNpEbE3qspQ2OR8t92a9NtRx0tOlO1OLUtrr7o5TvUacd7fdMl4VrhuYY3HK/it85xqRtbwO1OV0/EyO1rA7ibfH/lpql9Ddu1r8SlEECx4aeY4H4fnErXujEdrPgY1OQhT7BNlPun3D05H05TZ+2r8ePXr+fmar2Hl4cOnT8EiczqYqycb2I3H8jzE2i+HA0kuOzOx/Rxt1lf8AV6hOSprTB/d1Nc6X907x1vzEuMFVbTpvhs+hU4ylZqa47rqekyeQhAEAQBAEAQBAEAQBAEAQBAEAQDU9qnthapuQApzEXzEe6tuJ9n1gHi2zf2YBXIVuuXllJFvlPO4mLjVabuX+GadNNIy1kLZFUEs1RAB1vfU8FFrkznCUY3cnZJMzWbUVZX1RvqXZOirZszlrgtrYH2r2tuBzbukr5dp1Gstlb1Y5qlrmvqa7bGyzQOdfEpNs243OgD/Kx/4ZOGxKrLI9H62/Bs9Hfj5+JrKlQspsCDkuByZWP5gSUo5WvH6NGXLMn4fVEoNcX5zla2h2TuUqIGBB1B3wm07oNJqzLMOTqrG5XS/vDg39+oM2mlutmawb2e6MhW+hFwd45zVOzujZpNWZDR3KAo5WpRdSHHHKQwPUFbSXRqd1WUuD9fRkSrDvaLXFevqj33C1MyK2niUHTdqL6S9KUywBAEAQBAEAQBAEAQBAEAQBAEAw4rDh1ynofUG4v6wDwynhnpl1q+0XZ9BbRmNvwMosdBRq6cUXWCnmp+Bu+zWGu7VTuUZV+8dWPwsPUynxtS0VBcdX9vudm7y8DoZWGxSogYFWAIIsQdxB3giZTad0Yauef7XoDDYnusxK1A5S++zKDlB42KN8Z6LDydfD95xVk/h/aOClkqKL438v0UwIdR3VWwqUwoYfwi1uh3+om+IilK62Zvhp5oWe6JU4Ekpl1vxtb03zN9LGLa3KzBki4VLO/oPT2l//AER6CdajvCPrp9jjTVpy9etz1j9HGONXApfXI1SmDfeFYgfAeH0l/Rv3cb8ijq2zu3M6edTmIAgCAIAgCAIAgCAIAgCAIAgCAeU9uxfHMqj2aKXHBVGZ2f8Aqt5kc5UdpSSlG/8AbfAscHLJCTW79XMmyMN3Xd0ySSKFzffmZwWv6j5TzWIqd5mmlpm08EnYl0007PkbWQzsVgwaftHsw1aZKftAtgOB8SnXysfiZOwOJVKaUtr/AGZxrQcldbkvF7GTF0++QBMUi92eRZPqMPdYbjyKnhLeNbNDL/i9fD1xIsb05Zlujkh1FiCQQd4INiD1B0nKSadmWcZKSuiswbCAWIniY88vyFps37KXiape034Hpf6L6KrgEK/XqVWI5E1GuPiLz0dJWgl0PPVXebfU62dDQQBAEAQBAEAQBAEAQBAEAQBANNt/bXc/R0gGrMNAfZQe+/TkN5PqRExmMhhqeeW/BczrSpOpKyORXALdySzPVZWqOxuzkW9ANNwsBPG18bVrzz1Hte3JXLeFGMFZGN3/AOqUc8O5+FVP9xnNf7D/APZeTM/9z4E+cDqUgCAX7MfLXI4VU+Lpb55D/TLTAzvTceXk/wB+ZErK0k+Zq+2my8p/WEGjELUHXcr/ACCn+GT/AHo9V5GaEsssvB+ZzE5k4QDGreI8lAHrvPwGX4mbNeyupon7T6HrPYCgE2fhgL+Knn133clz82M9LBWil0PPTd5NnQTY1EAQBAEAQBAEAQBAEAQBAEA0u39t9zanSAauwuq/VQf5lQ8F6bzuEi4vF08NDPN+C4s60qUqjsjmaVO1yzFnY3dzvY/kOAA3CeJxOJqYipnn8uCRcUqcacbIvkc6GqSoWxug8NPDspb7bPTbL6ACS3HLhr8XLbok9Tle9TwRtpEOogFIBSlfv6Fre29/Luql/wARJ+A96Xh90cMRsvEr26qqMG2bcz0x5WcPf4IZa0r305fo4K2ZXOGU3F93TlOb0ZZJ3RSoxA8KlmOiovtO3BR1MzGOZ2NZzUI5mW7RwbUvoKhAqVHp0yQdA9Yqvyz/ACkmnTVStFLb7Ii99ahKXH7s90wlAU0VF3IoUeQFpfFMZYAgCAIAgCAIAgCAIAgCAQNp7Yo0P2jeI7kXxO3ko19d051asKUc03ZG0Yyk7RRzu0O0eIcAUEWlf61SzFRfUlQbX5C562lNV7dpK/dq/wBLv1x0JccFJ7kClSy3JJZmN2dvaduZ/AAaDhPN4jEVMRPPUevl4FjTpxpq0S+cDcxYvEd2jORew0HM7lX1JA9ZvThnko+upiTsrlmAw3doA2rm5dubscznyvew4CZq1M8m1tw8FovoYhGyJM5m5SAIMGbZC5qztwpqEH3ms7fAZPnLbB08tLM/8vJfu5FrSvK3I1v6Q6ealSUFiVqZyo3FVBBZ/sgkep4yxoNpS8DkrZ435nIu4BA3k7gN84xi3sWUpKO52nZXYJp/T1hZ7HIp/dqRqT9s/Iac5s3ZZV8SBUqd478CF2Y2S2LrnGEXRcQpS43nMGZv4VCqDzzS2wVHLeb8F4ftkXEz0VNcNX4nqEnkQQBAEAQBAEAQBAEAQChMA5LafaN6pKYQ5aYuDiCAc3Sip3/fOnIGU+P7Whh7whrL6Lx/BLoYV1NXojV0MOqXIuWbVnYlnc82Y6meVrV6teWao7vy8CzhTjBWijNOJ0KQBBg1xrrUxHdg37nxMB75HhzcrAkgcyOUld3KnQ7x/wCWi8Fvbx8vE5ZlKeXkbGRTqVgFIBjxNYIrOdcovbiTwA6k2E3p03UmoLiYlLKrs3GycJ3VJVPtas55uxzMfibeQEvXZaLZEFc2avtCj4gjDUSBqDVc+ygGqoeZJs2XoN151gkouUvXMKSUr2vYyYbYeFwpFYgZ7KudzclhfVR7xud3pClOdoRXyMSlreTMTrW2hSrDDs9GiVdBUy2d21UhARcC4Nzppu3m1lh8Co2lU3ItStfRHabMwK0KSUkFgigefMnqTrLE4EqAIAgCAIAgCAIAgCARdo49KKF6hsLgAbyzHQKo4sTwms5xhFyk7JGUm3ZHB4zaVbGucxNPCqSO6U/tiNCHcb0BGoGhOlyAb+ex/bDUXCkrN8eKX2b4cl1J9DCK95Em080WJWAUgyVgwBANJsKvTtUZFy58QVHN9Quck6tfUknr0ljjKc/YUuEE/nqR6Ulq1zN1K4kCAIBTD0e8rqp9mlao3VtRTHxBb+ESywFOydV+C+/4+JGryvaJM2ztqnRIp+Jqr+zTQEtzuxAOVdDqfSWUKd1mk0ori9v2R5S4LVmmxG0MWclPD06dFbEu7jMR5AG2cnqeZPCcXjMOryd5cuF/wjdUZvTYn9lsIBjQHZqjjDOczm5BNRBdRuX626T+x8ROu6kpJJaWS4bnDF01CyR3GHoKiqiCyqAAOQEuyGZIAgCAIAgCAIAgCAIBixWIWmjVHNlUEk8gJhtJXYPO9sYl8TVGa6lgco40KO5j/wB1/ZvwBPLXyuP7Q7+Tcfci9P8AlLm+i3/ss6OHyLXd/REumgUBVACqAABuAGgEo23Jtvdk5Kysi6YBajg7uZHqDYzLTW4TuXTBkpAKOwAudB/z5zaMXJ2WrMNpK7NBWJXGhXULdqTAccrUnXUcDmQD1lzUwzhhM27s78t1ZfUhxqXq29cToJSEwrALXawJPAE/CZSbdkG7EfZ2PORkpW7wtetV3hHKg92mvidVKjkOu6XmJqQwyUbcNF930buQacXUbZno0gt7cSSSdWYneWO8ndKWpUlUeaTJsYqKsi+aGSV2QW+MxDEexRoKD95qrMPknxE9Z2DC1CUub8irxz9tLodlLwhCAIAgCAIAgCAIAgCAcX2n2qHdlv8AQ0CL2/eVuCgccpKgDix6Sh7XxM5SWEpe9Lfw5fnoTsLTSXey2Rp9mJUL1nrABs4QAfVVVByk8SHZrkaXEpMfRWHlGineyu/F/qxMoTdROZsJAO5Gx1YqvhPjYhU+8ePoLt6TrSgpS12Wr8P3saydkWUKgULTo06jhRbMEYrpobuBlLXvf52khYWrV/1JaX9bcjn3sY+yjLXqsq37t7k5VUg3ZuQCgkjrNqfZ9STeay+ph4iKLsMKrk5aLKAbXqeDUaEm+tuVgbwsBL/JpfUd+uBtcFs0KQznO/A2sq/cX8zc+W6TadKFNWgvjxOMpOW5re1ezkJo4g3z0q1KxB3qzZMpHEfSX8wJ0nJ9zOHBp/TX7GqSzpl1p58nlIMmDGUO9y0NR37rTOUkEIdahBGoIQNrwlh2XR73FRXBa/L9kfEzy02SdpYQUMU9NQAlSnTqJ5qO7cedhT+Ilj2/RtOFRcrfLUj4GejiW3nnieVgybXsTT/9y/vVgB/AiKfnf4T2vZEMuEj1u/qU2Ld6rOnlmRhAEAQBAEAQBAEAQCBt3H9xQeoNWtZBzdvCg+JE0q1FTg5y2SubRi5NJHJ9nMEKla7G9PC+Jj7+IYFiT90Nm82HFZSdkUXUlLF1N5PTw9afAl4qailSjsiJs1r0w/vl31+27Pr1s0oe0KneYqpLrb5afYn4eOWlFEmQzqQ6eE77EarVanQXVUW4d3GoZvsrbQa+LlL3s3BznRc1G93x6fvyIOJrJTy32N820KdPwuGpAaeNGVQAODWy29ZLnhay1a+5yjVgS6VUMLoQwPEG4+Ikdprc6XTL5gyYcTikpi9R1Qc2IH4zaMXJ2SMOSRp9tYrvaS5Ecoa1H6UrlW4qqfCGszbt4Fus61cNUhQnUlpo/roaRqRlNRRQzzJZCAZez1HvMbf6uHpX6d5VNh6hEb+aen7Ao2hOq+Lt8tX5/QrcdPVRNp21oWSnXA/Yv4v+29kf4XVv4ZZdp0O+w0lxWq+H6I+GnkqJnPO30qj7Dn5oJ4tW7pvqvuXD94zVHABJ3DU+U5xTbsjZux0XYynbCq3+Y9Wpp9uozT3+Ejlw8I8oryKKq7zb6m8kg5iAIAgCAIAgCAIAgHHdsdonvFpqM3d5TlH16z3SknnvPS4Mp+1ZSqZMLDeb16JevoS8MlG9R8PMmY/DfquzaiAguaZBPv1apyk+rPLF5cPR02ivJEfWc9d2zTU6eUBRuUAD0Fp8/bu7l8lZFmIrBFvYncAo3sxNlUdSbCdKNGVaoqcN2azmoRzM7Ds/s80aKq3ttdqh5u2rW6DcOgE99QoqjTjTjskUU5OcnJ8SbXoh1ZGF1YEEcwRYidTU80wGAQ01zCzqCjNTZkJZCUJzIQfqzw+Iq1cPXnCMnZN6PX6MuqcY1IJtEo4Qm4atiCp+r3zAfFbN85p/PrcLf/KM/wAeBO7K4OmMW4yDSgDc+I3NRgfE1zwl/wBh1KlSE5Td9V5EHGxjFpI2nbepalRX3sTSHwDP/pkztX/pKnh90ccN/uxNNPDl0BANx2Fw/wBA9Y78RVZ/4BZKf9Kg+s95gKHc4eEOmviyjrzz1Gzf4qgtRGRhdXUqRzBFjJhyPNcCT3zI181GmKbH7QqOD6kIreRE8Tj6HcNw4Zn8rK3mXNCedJ9CbjFvTcc0b8DIFOWWafJo7yV00dd2WUDBYUDd+r0bHifo11PWfRTz5tIAgCAIBA2ttVcOA1RXycXVcyp1YDxAdbWEbAvpbVotky1UPeXyeIeK2/LzmE7mWrEyZMCAIBHx+LWlTao+5RfqeQHUnSYbUVd7BK+hynZbBNWrGvVA8DMTxzVmFjbmKa2UHnflKrs+LrTli5/5aR6R/ZKrvJFUlw38S3tNtM1sQlCn+ypMWqt7zqPCg6KxBJ52HAzn2xjIwoypJ+07fJ/0bYSk3NS4EeeRLYndl8B31QYlv2aEiiODN7LVvLeF6XPET1/ZGA7mHezXtS+i/ZU4uvnllWyOvlyQyFtjaK4ek1Rhe1gqje7nRVHUmaznGEXKWyMxi5OyOJwdEolnbMxLMx4ZmYs1ulybdLTwOJr9/VlUtuXtKGSKiZ5HNzadiaWY16/B6gpp1WkMpP8A9hqT2vY9Lu8LHrd+vgU+LlmqvoX9tf8A4wt+/JPQCjV1+JEx2y7YSXw8xhF/qo088WXBG2nVK0ahX2shC/ePhXf1InbD0+8rRhza8zSpLLBs77Z+GFKlTpruRFUeQAH5T6EUJIgHn1eioxuNZPrVaWb7woU7/iJ5Pt6V8RFco/dlpgV7DfUyiUbJp0HYp74OkpJJphqZvvvTYp/pn0LDzz0oS5peRQ1FaTXU3k7GggCAIBRhcWOoMA8k7ednRQqqaTMlKocyqNQlQfZOmvAix3i+6V+JUqSbj7r4cnzXL8k7DuNV5Ze8tnz6Pn+CzZvbrFUTSWp9IlNvpQb5zTIsCp+tZrG51GoMxQxvCfz+z6+ZmthOMfl9108j1XZu0KdemtWk2ZW+II3gjgRylhGSkrogtNOzJUyYOO23i2xVdcPQOikktvGYGxqH7KbhzbyMrMU3iZ/xoe6vffT/AMfF8eSJNNd3HvHvw/JstrVBhcOlHD+Fm8KHeV0u9Q8zbXqSJ3xmIjhaDnbbRLrwOdKm6s7HPUaIUALuA37yd5uTxJJJvzJnhp1JVJOUndsu4xUVZF1PBnEVBQXRSM1VhvWnyHViMvlmMtOyMF39XPJezH6vh+SLi62SOVbs7ylTCgKoAAAAA3ADQAT2JUl0A5bteD3uHLex9JbkKlhY+eTPb+KUvbuf+Osu19fXiTMFbvNTVzyJbGHGVSqEqLsbBRzdiFQfzETvhqLrVY01xf04nOpPJByO32PgBQoU6S/UUA9TvY+ZJJ9Z9AjFRSS2RRN31Zz3ampmxNJP8uk7HfvchR8laUXb9S1GMOb8l+ybgY+230IABnlbosyFjcRSNkZ0H0lO/iFx41O6/SWPZlOX8qm2na/LoR8TJd3JHpCm+o1BntymKwDg8VTyYjEKfaar3gHNWRAGHMeEjzE8f25GSxOZ7NKxbYJru7FmfXLxsD6G4/Iyotpcl31sTNg7Raj3lNaTOXqF01CrqAXuTu8QJ0B3z1PZnaEI4eNOe68uH4KvE0G5uS2Np/jVVCTWRAmtijMzWGpuCoGg1tylnTxkZuyRHdJpG8pVQyhlNwRcHmJLORfAEAQDWdotjJi6DUXJXMPC43oeDC/I2mGk1ZmU7O6PKNp7GrYZsuIXUbqoByPpvB4E+6TKTEYWVKV4XcS4oYmNVWnuU2XtOph2z0KgW+/cVa3vC9j+M5UcRUpPT5HSth6dVa/M6jZnaPG469OnSQJqDWQt3drcWPr4Vud2olm5168LQ9i+7e/w/JVyhClLV5vD7nZbE2QmHTKurG2ZrWvbQAAblHAcJJoUIUYZIbefV9ThObm7s57btXPi35UkVB95ru/yyD06zz3b9W8oU+V389F9ywwMdHIiEgancJ56xPudH2TwmWj3jCz1jnN+A3IvotvUme8wOHWHoRhx4+LKOtUzzcjdSWchANb2hwJrUWVPbWzJ95dQD0O71nKvRjWpypy2aN4TcJKSORoVg6q67mFx06HrPn86coScZLVF7GSaugbd7h77v1ml8dcvztLLsa38uN+T8iNjP9pnoE9mVBwm02arjKy0yAcyJci+REQM5te171LDqZ53tOCrYlRltGP1bJ+Hlkp3W7Zfh9l0i9SnVXvSoUhn18L30sNBbKdwHCc4xjTinBW9czZtyerJmzmAarQFstPJYW0CupIB56q02ndpS5mqtexDwVfuMZlp6I9WkrID4T3tNzcLuBBpg6cGMscFVk7Rb4P6EerFHcSzOBoe2mzu+wrlVvUp5XQj2vCyuyqRqCyqV05zlXp95TlDmjaEsskzm8HSUKClyGANySxI3jUm9tZ4GpKTdpcPh9C9ilujabNAW7sQBawJ004ny3fCWWDpOML21flwItaacrchj8dRYKO9Q3Y7mDaZWB3edpb0Kcr3sRZNG17O4kCgqs2uvA8TflLiL0IzWpt1YHdNrmpdAEAQDHWohhZt3n+POAait2Swbv3j4emzg3uwvru46QDcUqYUBVAAGgAFgPIQC+AcIpzPVffmrVDfhYHKPkonju1nnxUulkW2F0potr0c2WmP3rqnkpPjP8gb1nLs6h3mJgnstflr5m2IqZabO8VbAAbhPbFOVgCAIBxm08H3NdlGiVL1E6G/0i/GzfxGeY7bwuWoq0eOj8f68ixwdW8cr4ETGIct19pGV1tzRg4Hra3rKzBVO6xEJva/0ehJrLNBo7RtoUgodqiKpUNdmA0PHWe6KU4zAYtExOLcFqgqVVKd2jOCmRL+IC3tXG/hKrGUXKd4kmlJ2M+FxFQVKj/q73dgAWZF8Ciy38RO8sd19ZweHbSV9jom+RbQOJDu+SgpqML3ZmsoUBRoq34n1m7oQsld6D2jEmAxBcVGxFMMHL+CjpcqEHtudyiwnallpu8V8zVwzbsltSr3v+tV2vwvTVR5WpEzt/Ima9yiK+zcQxu2OxKj3aZUX6EurfICZeJlwQVFFaOwqKgKe8a19Gqsd5ubgEDnpaRHSg5OeVXfRHVaK1zLS2bhqdrUqSncPBf03GdlmZq8qNphbD2VIH3cv42m6TNW0bKi/r5azvGJykychnVHNl02MCAIAgCAIBZWqBVLE2CgknkALmAcjhKJCLm0NrnkCTmPzJnkMRTdSrKS4stYPLFIzYMqK1N2vlUOc1jZSRlF9N1iZY9l4d0qjlPTQj4ieaNkdTTcMAVIIO4jcZfEIugEDHbZoUf2tVV6Xux8lFyYBq37WK37CjWqde7ZV89Re3pNXJLiZsyFj6uIxGW6CnlJIIAJ1Ft7Nu15SNiY060MktjrTzRdzF/hLMPGWboall+FNRIcMHQhtFefmd3Uk+JMobMprbLTQEche3S5F5Id2aqyJPdTXKbZh3MzlGYdzFhmHcxYxmLGKjey/ETOVjOWs6W3g/C3zMZGYzoxU6tMeyvwy/7ptkZjMiXSYcAfl/eFAxmJVNPsn5f3nRRNXIm0h0/CdUjm2ZxN0aFZkCAIAgCAIBC2trTK+8QD5X1E0qXyuxtHfUg1MOoFzbPmU8yADuA8pDp0Mqsjs563MtW7EFUOl9WOUEEEWtvt6TZUbI1zFuGw9RAQrKoPAC9vK/8Aad4vKrGrV2KmAze2zv8AeY2/lWw+UOUjKjErSwCr7KqPIAflNGm9za6MvcmYymcw7mMouWmmBvIjKYzAJ5n0mcozA0jwHxP9rxlQzFP1duYHkL/jp8oyoXKfqfNmPqfwFhM2FyowCe6PUX/GLMxdGRcKBuAmLDMX9xM5RmKNhQd9/Qn8plRMXKjBrxW/nNkmYZlpYVV3ACbGtzOFmUjUumwEAQBAEAoGi4BMxcGB6Gb2rt04fCYuzJcKQG4WmtjNyvdxYXGSLC4yRYXKZIsLjJFjNyho8/8Anwixi5VaQ4AfCLC5Xu4sLjJFhcZIsLju4sLle7mbC5QKOUWMXK5OgmbC4CdflFhcrkmbGC4KIBWZAgCAIAgFLTAKxYCLARYCLARYCLARYCLARYCLARYCLARYCLApFgLTIKwBAEAQBAEAQBAP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93825"/>
            <a:ext cx="2543175" cy="290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4514" name="Picture 2" descr="http://2.bp.blogspot.com/-Ng5fk-U35f0/T0W2CZGwEdI/AAAAAAAAAkk/melPBNY8MOA/s1600/ban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772816"/>
            <a:ext cx="6084689" cy="45635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68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Hans </a:t>
            </a:r>
            <a:r>
              <a:rPr lang="en-GB" b="1" dirty="0" err="1" smtClean="0">
                <a:solidFill>
                  <a:srgbClr val="FF0000"/>
                </a:solidFill>
              </a:rPr>
              <a:t>sagt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smtClean="0"/>
              <a:t>Hans (Simon) says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892696"/>
          </a:xfrm>
        </p:spPr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Berüht</a:t>
            </a:r>
            <a:r>
              <a:rPr lang="en-GB" b="1" dirty="0" smtClean="0">
                <a:solidFill>
                  <a:srgbClr val="FF0000"/>
                </a:solidFill>
              </a:rPr>
              <a:t> ...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964704"/>
          </a:xfrm>
        </p:spPr>
        <p:txBody>
          <a:bodyPr/>
          <a:lstStyle/>
          <a:p>
            <a:r>
              <a:rPr lang="en-GB" b="1" dirty="0" smtClean="0"/>
              <a:t>Touch ... </a:t>
            </a:r>
            <a:endParaRPr lang="en-GB" b="1" dirty="0"/>
          </a:p>
        </p:txBody>
      </p:sp>
      <p:pic>
        <p:nvPicPr>
          <p:cNvPr id="36866" name="Picture 2" descr="http://esldivlabs.vcc.ca/ELSA/Instructor_Web_Exercises/Vocabulary/Touc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492896"/>
            <a:ext cx="6480720" cy="3184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apple –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Apfel</a:t>
            </a:r>
            <a:endParaRPr lang="en-GB" dirty="0"/>
          </a:p>
        </p:txBody>
      </p:sp>
      <p:sp>
        <p:nvSpPr>
          <p:cNvPr id="63490" name="AutoShape 2" descr="data:image/jpeg;base64,/9j/4AAQSkZJRgABAQAAAQABAAD/2wCEAAkGBxQTEhUTERQVFhUVFRYaGBYYGBwcGBYYGxgXFxgXFxgdHCggHBolHBYXITEhJSksLi4uHyAzODMsNygtLisBCgoKDg0OGxAQGywkICQsLDQ0LCwsLCwsLCwsLCwsLCwsLCwsLCwsLCwsLCwsLywsLCwsLCwsLCwsLCwsLCwsLP/AABEIAPAA0gMBEQACEQEDEQH/xAAbAAEAAQUBAAAAAAAAAAAAAAAABAECAwUGB//EAEQQAAIBAgMFBQQGCAUDBQAAAAECAAMRBBIhBTFBUWEGEyJxgTJSkaEjQmJyscEHFDNDgpKi0RVTwtLwJHPxFjREk7L/xAAbAQEAAgMBAQAAAAAAAAAAAAAABAUBAgMGB//EADgRAAIBAgQDBQgCAQMFAQAAAAABAgMRBBIhMUFRYQUTcbHwIjKBkaHB0eEU8UIjM2I0Q1JykhX/2gAMAwEAAhEDEQA/APcYAgCAIAgCAIAgCAIAgCAIAgCAIAgCAIAgCAIAgCAIAgCAIAgCAIAgCAIAgCAIAgCAIAgCAIAgEfHYtaSFmKgD3mCj+Y6CAcv/AOv6C1O7dePt03Wov9J+W+cJ4iEHaTO0KE5q6RAxv6R8tXLSpK9K5HeGplOlvFlyk236Tn/Lhny8OZv/ABpZM3HkdjsjaYroHCkXF+BBHNWFwRJZGLsftSlRsKjgE7lAJY+SgEn4TnUqwpLNOSS6uxtGLlokaodrqJfLlfeATYeG/Fhe6jzkaPaGHlJRT320dmdHQmlex0MmnEQBAEAQBAEAQBAEAQBAEAQBAEAQBAEAQDju2/bVcJajQAqYlty2uEvuLdeNrjmevKtV7uNzpSp55WPPcVWeqc9djUfmxvb7o3KPICUVbEVKj1enyLqlh4U1otfmYqzEKSOAvby1InKCTkkdZtqLL8DgXrsDS1A/eblGm5h9Y9Br5TWpXjRi1P5cfhyOLeZ3jq+f5Oj7M7ZNPvKFGuAFqMPZUgkgZmT3fHmGuhIO+bf/AKOJoU1aOjXG91+dNSLKjTqzbb+Rs6dNixyKzufaYnnrdmP4D0ErHGti5d5Ul66I73hSWVIsTsmrOGq1CVAI7tRZWUm+Vyb5hvG4XljCMYRta759ehwcmzrOzRPdslyRTqMi31OXQqL8bA29J6LDTc6SkyvqK0mjbTuaCAIAgCAIAgCAIAgCAIAgCAIAgCAIAMA8U2/hSuMqMfDcsbGxdrto7nhmsWC8FyDS1pU9oTd1Fv8ARZ4CO8vTITvbL1a3yP5iVyV0yxk7NF81Ni5a7LSNAXFJm8QUkMqm5YKRrYneBra9uU1lTjKfef5ddnyv4f2R6lNpezty/Bt2weGqLSbDYYUhlUF0ZiWAGUKgBC6ka35G8lYvtGm04qHtf8uD5/v5EGnQktb6dDpOz+j1QxObwm17hVyi3S5IbcOch4dp0Vl5s6Tvn1JWJV69RqFGqKbU0Wo3NwzEKl96qcrXZdRpLXA4eNS8pkatNrRG77PYVqdHK4ZWLuSGbM2rEi7XNzlsLy2jFRVkiK23ubObGBAEAQBAEAQBAEAQBAEAQBAEAQBAEAhbY2iuHovVfco3cWJ0CjqTMSkoq72Mxi5OyPGsRXao7VHN2dizHqTew6DcOgnm6tR1JuTPQUqapwUUR8TTLKQN+9T9oaj0uJiEssrs2nHNGyGHrh1zDd+HQ9YnBwdmKc1NXRdUW4IvbTeOHWYi7MzJXRsuy+KKKy2GmZyqggMb2qZL/Wza9b+RkbG0lUaa8L8uV+liJGWV+vidBSrmlUQ34M9U80FvwZlt0BHGcMJVSbvs7JePrfqKsdOpE2ltX9Tx+Gxz+GhiqS0qvJD7aknkL39DPR4KeVuBHdPvabS3Wv5PUFa4uNQeMtCuLadZWJCsCVNiAdQeR5QC+AIAgCAIAgCAIAgCAIAgCAIAgCAIB5L202ua+LdM16eH8IUbhUPtMebWNumvOVfaNR6Q4Fl2fTWszSSqLQlbKwXe1LMCUS2YAXzsfZpgcd1z0tznOrKUUlD3nt0XF/g4VZrZ7cfwR8Wf+oxAy5bVSCOuVbm405et+U7d33cIRbu7GMPLMm7aXLJqSC7s34qpp3AqU37ymb7wCabK3RkBH8IMxjValnt7LVn8dV8n52INvbtx4eR2ppi5PMZfTX+8o82iRItrcx4rZaYnDPg308INJjrly+z/ACnTyMu8JinP23vx9etSM06U00U7LHF4XDrh61ZGK7l7p2Krb2A1xmF9xnoaeIhl94i1oQnNyjouRn2TsMWDVkAYLawO9uNW+9SRlOW5sRfeTIOJxrk7U/ma06NtzedmcdW7yrhsRdjTs9Kr/mUmJADfbUgqeeh4yww1dVYX48SPUhlZ0MkGggCAIAgCAIAgCAIAgCAIAgCAYca5CMVFzY28+cA8LTAGhUrUzq3elj5uqvr18WvW8o+0Het8EXOBX+l8TLIRNM+F21UwoZqaq2ugOhLNZbbvECQvIjXXhNqcFKe/9LX4fVdCLXpu10RxfexuxJLHmxN2PxJiUszud4RyxSKzU3MXZiurPTJ8LvUYoeF1qVMyHoyH425TfHQkoSXBJX+KjZ/B/QgRaeWXO/m/sd9POkoxtWym4PiTxb+G6xPUXEkYeThNS4PT14HOolJWJdTtRhlAZqmVD9cghOG9rWtrvGnWX6wtVq6RBdSN7Mmf4rRtpURuinMSTuAC3JJmioVG7KL+Rl1IribHYmGcnvqqlCVstM70W9yXPvGw03Ddrvl1hcN3K13ZEqVM7NxJRyEAQBAEAQBAEAQBAEAQBAEAQBAPG+1FMjHYq/GqpHkaVO34GUfaCtW+Bc4F3pW6mqqVLMg94kf0kj8JFirp9PySpSs11/BiqeKoo4IM5+8bqn+o/CbLSDfPT8/Y1l7U0uWv4JM5HUwY1rU252sPM6fnN6avNHOo7QZFfDXWw0ahWzrl36HON/NWIneNTLNNq6kteXI4TpZqbiuD/fkzoB2kK0SatgQDZgDZkINiNdGFwSOIBtK/+B3lf/TW/Dk+K8OXwNZzdOF5fP1xNXVxDPlZySGqBgvBQQQq26DKLmSVBRvGPBf39bnSEUlGT4s9S7CVkrYFKTBW7od2ykX3eySDzUg/GegoVFUpqSKevTdObizosPhUpi1NVUclAE7HIzQBAEAQBAEAQBAEAQBAEAQBAEAQBAPLP0g0guNYj69Kmx8wXX8AJUdpR9qMvEtezn7MkcrjUuF5iohH8wH4EyFRvmaXFPyJla2VN8GjEhIrtm3MAF+QJ/Af+Z0ai6Ktutzmm1Wd9nsTJHJFzDjfY0F7FCR0DKSfQAmb0tZpePkaVdIP4eYqHKxf6pAzHkRubytoeWkR9qOXitvwJezLNwfq5lNMWIIBB3g7jfpNMzvc2yq1uBjakbWGq8r6j7p6dfjN1LW/H1uauLtbdG17KbfOGrZ9Sui1lGhI4Nl5jUj1El4at3ErS91+v7ImIpd9G695HsVCsrqHQhlYAgjcQdxEuioMkAQBAEAQBAEAQBAEAQBAEAQBAEAGAeNdqdpDEY2pUQ3QL3aEbiEbxEHqxb4Snx880rcn9i2wMMqvz/JptooWpOBvIsPO4t87SJQllqJslV4uVNpEbE3qspQ2OR8t92a9NtRx0tOlO1OLUtrr7o5TvUacd7fdMl4VrhuYY3HK/it85xqRtbwO1OV0/EyO1rA7ibfH/lpql9Ddu1r8SlEECx4aeY4H4fnErXujEdrPgY1OQhT7BNlPun3D05H05TZ+2r8ePXr+fmar2Hl4cOnT8EiczqYqycb2I3H8jzE2i+HA0kuOzOx/Rxt1lf8AV6hOSprTB/d1Nc6X907x1vzEuMFVbTpvhs+hU4ylZqa47rqekyeQhAEAQBAEAQBAEAQBAEAQBAEAQDU9qnthapuQApzEXzEe6tuJ9n1gHi2zf2YBXIVuuXllJFvlPO4mLjVabuX+GadNNIy1kLZFUEs1RAB1vfU8FFrkznCUY3cnZJMzWbUVZX1RvqXZOirZszlrgtrYH2r2tuBzbukr5dp1Gstlb1Y5qlrmvqa7bGyzQOdfEpNs243OgD/Kx/4ZOGxKrLI9H62/Bs9Hfj5+JrKlQspsCDkuByZWP5gSUo5WvH6NGXLMn4fVEoNcX5zla2h2TuUqIGBB1B3wm07oNJqzLMOTqrG5XS/vDg39+oM2mlutmawb2e6MhW+hFwd45zVOzujZpNWZDR3KAo5WpRdSHHHKQwPUFbSXRqd1WUuD9fRkSrDvaLXFevqj33C1MyK2niUHTdqL6S9KUywBAEAQBAEAQBAEAQBAEAQBAEAw4rDh1ynofUG4v6wDwynhnpl1q+0XZ9BbRmNvwMosdBRq6cUXWCnmp+Bu+zWGu7VTuUZV+8dWPwsPUynxtS0VBcdX9vudm7y8DoZWGxSogYFWAIIsQdxB3giZTad0Yauef7XoDDYnusxK1A5S++zKDlB42KN8Z6LDydfD95xVk/h/aOClkqKL438v0UwIdR3VWwqUwoYfwi1uh3+om+IilK62Zvhp5oWe6JU4Ekpl1vxtb03zN9LGLa3KzBki4VLO/oPT2l//AER6CdajvCPrp9jjTVpy9etz1j9HGONXApfXI1SmDfeFYgfAeH0l/Rv3cb8ijq2zu3M6edTmIAgCAIAgCAIAgCAIAgCAIAgCAeU9uxfHMqj2aKXHBVGZ2f8Aqt5kc5UdpSSlG/8AbfAscHLJCTW79XMmyMN3Xd0ySSKFzffmZwWv6j5TzWIqd5mmlpm08EnYl0007PkbWQzsVgwaftHsw1aZKftAtgOB8SnXysfiZOwOJVKaUtr/AGZxrQcldbkvF7GTF0++QBMUi92eRZPqMPdYbjyKnhLeNbNDL/i9fD1xIsb05Zlujkh1FiCQQd4INiD1B0nKSadmWcZKSuiswbCAWIniY88vyFps37KXiape034Hpf6L6KrgEK/XqVWI5E1GuPiLz0dJWgl0PPVXebfU62dDQQBAEAQBAEAQBAEAQBAEAQBANNt/bXc/R0gGrMNAfZQe+/TkN5PqRExmMhhqeeW/BczrSpOpKyORXALdySzPVZWqOxuzkW9ANNwsBPG18bVrzz1Hte3JXLeFGMFZGN3/AOqUc8O5+FVP9xnNf7D/APZeTM/9z4E+cDqUgCAX7MfLXI4VU+Lpb55D/TLTAzvTceXk/wB+ZErK0k+Zq+2my8p/WEGjELUHXcr/ACCn+GT/AHo9V5GaEsssvB+ZzE5k4QDGreI8lAHrvPwGX4mbNeyupon7T6HrPYCgE2fhgL+Knn133clz82M9LBWil0PPTd5NnQTY1EAQBAEAQBAEAQBAEAQBAEA0u39t9zanSAauwuq/VQf5lQ8F6bzuEi4vF08NDPN+C4s60qUqjsjmaVO1yzFnY3dzvY/kOAA3CeJxOJqYipnn8uCRcUqcacbIvkc6GqSoWxug8NPDspb7bPTbL6ACS3HLhr8XLbok9Tle9TwRtpEOogFIBSlfv6Fre29/Luql/wARJ+A96Xh90cMRsvEr26qqMG2bcz0x5WcPf4IZa0r305fo4K2ZXOGU3F93TlOb0ZZJ3RSoxA8KlmOiovtO3BR1MzGOZ2NZzUI5mW7RwbUvoKhAqVHp0yQdA9Yqvyz/ACkmnTVStFLb7Ii99ahKXH7s90wlAU0VF3IoUeQFpfFMZYAgCAIAgCAIAgCAIAgCAQNp7Yo0P2jeI7kXxO3ko19d051asKUc03ZG0Yyk7RRzu0O0eIcAUEWlf61SzFRfUlQbX5C562lNV7dpK/dq/wBLv1x0JccFJ7kClSy3JJZmN2dvaduZ/AAaDhPN4jEVMRPPUevl4FjTpxpq0S+cDcxYvEd2jORew0HM7lX1JA9ZvThnko+upiTsrlmAw3doA2rm5dubscznyvew4CZq1M8m1tw8FovoYhGyJM5m5SAIMGbZC5qztwpqEH3ms7fAZPnLbB08tLM/8vJfu5FrSvK3I1v6Q6ealSUFiVqZyo3FVBBZ/sgkep4yxoNpS8DkrZ435nIu4BA3k7gN84xi3sWUpKO52nZXYJp/T1hZ7HIp/dqRqT9s/Iac5s3ZZV8SBUqd478CF2Y2S2LrnGEXRcQpS43nMGZv4VCqDzzS2wVHLeb8F4ftkXEz0VNcNX4nqEnkQQBAEAQBAEAQBAEAQChMA5LafaN6pKYQ5aYuDiCAc3Sip3/fOnIGU+P7Whh7whrL6Lx/BLoYV1NXojV0MOqXIuWbVnYlnc82Y6meVrV6teWao7vy8CzhTjBWijNOJ0KQBBg1xrrUxHdg37nxMB75HhzcrAkgcyOUld3KnQ7x/wCWi8Fvbx8vE5ZlKeXkbGRTqVgFIBjxNYIrOdcovbiTwA6k2E3p03UmoLiYlLKrs3GycJ3VJVPtas55uxzMfibeQEvXZaLZEFc2avtCj4gjDUSBqDVc+ygGqoeZJs2XoN151gkouUvXMKSUr2vYyYbYeFwpFYgZ7KudzclhfVR7xud3pClOdoRXyMSlreTMTrW2hSrDDs9GiVdBUy2d21UhARcC4Nzppu3m1lh8Co2lU3ItStfRHabMwK0KSUkFgigefMnqTrLE4EqAIAgCAIAgCAIAgCARdo49KKF6hsLgAbyzHQKo4sTwms5xhFyk7JGUm3ZHB4zaVbGucxNPCqSO6U/tiNCHcb0BGoGhOlyAb+ex/bDUXCkrN8eKX2b4cl1J9DCK95Em080WJWAUgyVgwBANJsKvTtUZFy58QVHN9Quck6tfUknr0ljjKc/YUuEE/nqR6Ulq1zN1K4kCAIBTD0e8rqp9mlao3VtRTHxBb+ESywFOydV+C+/4+JGryvaJM2ztqnRIp+Jqr+zTQEtzuxAOVdDqfSWUKd1mk0ori9v2R5S4LVmmxG0MWclPD06dFbEu7jMR5AG2cnqeZPCcXjMOryd5cuF/wjdUZvTYn9lsIBjQHZqjjDOczm5BNRBdRuX626T+x8ROu6kpJJaWS4bnDF01CyR3GHoKiqiCyqAAOQEuyGZIAgCAIAgCAIAgCAIBixWIWmjVHNlUEk8gJhtJXYPO9sYl8TVGa6lgco40KO5j/wB1/ZvwBPLXyuP7Q7+Tcfci9P8AlLm+i3/ss6OHyLXd/REumgUBVACqAABuAGgEo23Jtvdk5Kysi6YBajg7uZHqDYzLTW4TuXTBkpAKOwAudB/z5zaMXJ2WrMNpK7NBWJXGhXULdqTAccrUnXUcDmQD1lzUwzhhM27s78t1ZfUhxqXq29cToJSEwrALXawJPAE/CZSbdkG7EfZ2PORkpW7wtetV3hHKg92mvidVKjkOu6XmJqQwyUbcNF930buQacXUbZno0gt7cSSSdWYneWO8ndKWpUlUeaTJsYqKsi+aGSV2QW+MxDEexRoKD95qrMPknxE9Z2DC1CUub8irxz9tLodlLwhCAIAgCAIAgCAIAgCAcX2n2qHdlv8AQ0CL2/eVuCgccpKgDix6Sh7XxM5SWEpe9Lfw5fnoTsLTSXey2Rp9mJUL1nrABs4QAfVVVByk8SHZrkaXEpMfRWHlGineyu/F/qxMoTdROZsJAO5Gx1YqvhPjYhU+8ePoLt6TrSgpS12Wr8P3saydkWUKgULTo06jhRbMEYrpobuBlLXvf52khYWrV/1JaX9bcjn3sY+yjLXqsq37t7k5VUg3ZuQCgkjrNqfZ9STeay+ph4iKLsMKrk5aLKAbXqeDUaEm+tuVgbwsBL/JpfUd+uBtcFs0KQznO/A2sq/cX8zc+W6TadKFNWgvjxOMpOW5re1ezkJo4g3z0q1KxB3qzZMpHEfSX8wJ0nJ9zOHBp/TX7GqSzpl1p58nlIMmDGUO9y0NR37rTOUkEIdahBGoIQNrwlh2XR73FRXBa/L9kfEzy02SdpYQUMU9NQAlSnTqJ5qO7cedhT+Ilj2/RtOFRcrfLUj4GejiW3nnieVgybXsTT/9y/vVgB/AiKfnf4T2vZEMuEj1u/qU2Ld6rOnlmRhAEAQBAEAQBAEAQCBt3H9xQeoNWtZBzdvCg+JE0q1FTg5y2SubRi5NJHJ9nMEKla7G9PC+Jj7+IYFiT90Nm82HFZSdkUXUlLF1N5PTw9afAl4qailSjsiJs1r0w/vl31+27Pr1s0oe0KneYqpLrb5afYn4eOWlFEmQzqQ6eE77EarVanQXVUW4d3GoZvsrbQa+LlL3s3BznRc1G93x6fvyIOJrJTy32N820KdPwuGpAaeNGVQAODWy29ZLnhay1a+5yjVgS6VUMLoQwPEG4+Ikdprc6XTL5gyYcTikpi9R1Qc2IH4zaMXJ2SMOSRp9tYrvaS5Ecoa1H6UrlW4qqfCGszbt4Fus61cNUhQnUlpo/roaRqRlNRRQzzJZCAZez1HvMbf6uHpX6d5VNh6hEb+aen7Ao2hOq+Lt8tX5/QrcdPVRNp21oWSnXA/Yv4v+29kf4XVv4ZZdp0O+w0lxWq+H6I+GnkqJnPO30qj7Dn5oJ4tW7pvqvuXD94zVHABJ3DU+U5xTbsjZux0XYynbCq3+Y9Wpp9uozT3+Ejlw8I8oryKKq7zb6m8kg5iAIAgCAIAgCAIAgHHdsdonvFpqM3d5TlH16z3SknnvPS4Mp+1ZSqZMLDeb16JevoS8MlG9R8PMmY/DfquzaiAguaZBPv1apyk+rPLF5cPR02ivJEfWc9d2zTU6eUBRuUAD0Fp8/bu7l8lZFmIrBFvYncAo3sxNlUdSbCdKNGVaoqcN2azmoRzM7Ds/s80aKq3ttdqh5u2rW6DcOgE99QoqjTjTjskUU5OcnJ8SbXoh1ZGF1YEEcwRYidTU80wGAQ01zCzqCjNTZkJZCUJzIQfqzw+Iq1cPXnCMnZN6PX6MuqcY1IJtEo4Qm4atiCp+r3zAfFbN85p/PrcLf/KM/wAeBO7K4OmMW4yDSgDc+I3NRgfE1zwl/wBh1KlSE5Td9V5EHGxjFpI2nbepalRX3sTSHwDP/pkztX/pKnh90ccN/uxNNPDl0BANx2Fw/wBA9Y78RVZ/4BZKf9Kg+s95gKHc4eEOmviyjrzz1Gzf4qgtRGRhdXUqRzBFjJhyPNcCT3zI181GmKbH7QqOD6kIreRE8Tj6HcNw4Zn8rK3mXNCedJ9CbjFvTcc0b8DIFOWWafJo7yV00dd2WUDBYUDd+r0bHifo11PWfRTz5tIAgCAIBA2ttVcOA1RXycXVcyp1YDxAdbWEbAvpbVotky1UPeXyeIeK2/LzmE7mWrEyZMCAIBHx+LWlTao+5RfqeQHUnSYbUVd7BK+hynZbBNWrGvVA8DMTxzVmFjbmKa2UHnflKrs+LrTli5/5aR6R/ZKrvJFUlw38S3tNtM1sQlCn+ypMWqt7zqPCg6KxBJ52HAzn2xjIwoypJ+07fJ/0bYSk3NS4EeeRLYndl8B31QYlv2aEiiODN7LVvLeF6XPET1/ZGA7mHezXtS+i/ZU4uvnllWyOvlyQyFtjaK4ek1Rhe1gqje7nRVHUmaznGEXKWyMxi5OyOJwdEolnbMxLMx4ZmYs1ulybdLTwOJr9/VlUtuXtKGSKiZ5HNzadiaWY16/B6gpp1WkMpP8A9hqT2vY9Lu8LHrd+vgU+LlmqvoX9tf8A4wt+/JPQCjV1+JEx2y7YSXw8xhF/qo088WXBG2nVK0ahX2shC/ePhXf1InbD0+8rRhza8zSpLLBs77Z+GFKlTpruRFUeQAH5T6EUJIgHn1eioxuNZPrVaWb7woU7/iJ5Pt6V8RFco/dlpgV7DfUyiUbJp0HYp74OkpJJphqZvvvTYp/pn0LDzz0oS5peRQ1FaTXU3k7GggCAIBRhcWOoMA8k7ednRQqqaTMlKocyqNQlQfZOmvAix3i+6V+JUqSbj7r4cnzXL8k7DuNV5Ze8tnz6Pn+CzZvbrFUTSWp9IlNvpQb5zTIsCp+tZrG51GoMxQxvCfz+z6+ZmthOMfl9108j1XZu0KdemtWk2ZW+II3gjgRylhGSkrogtNOzJUyYOO23i2xVdcPQOikktvGYGxqH7KbhzbyMrMU3iZ/xoe6vffT/AMfF8eSJNNd3HvHvw/JstrVBhcOlHD+Fm8KHeV0u9Q8zbXqSJ3xmIjhaDnbbRLrwOdKm6s7HPUaIUALuA37yd5uTxJJJvzJnhp1JVJOUndsu4xUVZF1PBnEVBQXRSM1VhvWnyHViMvlmMtOyMF39XPJezH6vh+SLi62SOVbs7ylTCgKoAAAAA3ADQAT2JUl0A5bteD3uHLex9JbkKlhY+eTPb+KUvbuf+Osu19fXiTMFbvNTVzyJbGHGVSqEqLsbBRzdiFQfzETvhqLrVY01xf04nOpPJByO32PgBQoU6S/UUA9TvY+ZJJ9Z9AjFRSS2RRN31Zz3ampmxNJP8uk7HfvchR8laUXb9S1GMOb8l+ybgY+230IABnlbosyFjcRSNkZ0H0lO/iFx41O6/SWPZlOX8qm2na/LoR8TJd3JHpCm+o1BntymKwDg8VTyYjEKfaar3gHNWRAGHMeEjzE8f25GSxOZ7NKxbYJru7FmfXLxsD6G4/Iyotpcl31sTNg7Raj3lNaTOXqF01CrqAXuTu8QJ0B3z1PZnaEI4eNOe68uH4KvE0G5uS2Np/jVVCTWRAmtijMzWGpuCoGg1tylnTxkZuyRHdJpG8pVQyhlNwRcHmJLORfAEAQDWdotjJi6DUXJXMPC43oeDC/I2mGk1ZmU7O6PKNp7GrYZsuIXUbqoByPpvB4E+6TKTEYWVKV4XcS4oYmNVWnuU2XtOph2z0KgW+/cVa3vC9j+M5UcRUpPT5HSth6dVa/M6jZnaPG469OnSQJqDWQt3drcWPr4Vud2olm5168LQ9i+7e/w/JVyhClLV5vD7nZbE2QmHTKurG2ZrWvbQAAblHAcJJoUIUYZIbefV9ThObm7s57btXPi35UkVB95ru/yyD06zz3b9W8oU+V389F9ywwMdHIiEgancJ56xPudH2TwmWj3jCz1jnN+A3IvotvUme8wOHWHoRhx4+LKOtUzzcjdSWchANb2hwJrUWVPbWzJ95dQD0O71nKvRjWpypy2aN4TcJKSORoVg6q67mFx06HrPn86coScZLVF7GSaugbd7h77v1ml8dcvztLLsa38uN+T8iNjP9pnoE9mVBwm02arjKy0yAcyJci+REQM5te171LDqZ53tOCrYlRltGP1bJ+Hlkp3W7Zfh9l0i9SnVXvSoUhn18L30sNBbKdwHCc4xjTinBW9czZtyerJmzmAarQFstPJYW0CupIB56q02ndpS5mqtexDwVfuMZlp6I9WkrID4T3tNzcLuBBpg6cGMscFVk7Rb4P6EerFHcSzOBoe2mzu+wrlVvUp5XQj2vCyuyqRqCyqV05zlXp95TlDmjaEsskzm8HSUKClyGANySxI3jUm9tZ4GpKTdpcPh9C9ilujabNAW7sQBawJ004ny3fCWWDpOML21flwItaacrchj8dRYKO9Q3Y7mDaZWB3edpb0Kcr3sRZNG17O4kCgqs2uvA8TflLiL0IzWpt1YHdNrmpdAEAQDHWohhZt3n+POAait2Swbv3j4emzg3uwvru46QDcUqYUBVAAGgAFgPIQC+AcIpzPVffmrVDfhYHKPkonju1nnxUulkW2F0potr0c2WmP3rqnkpPjP8gb1nLs6h3mJgnstflr5m2IqZabO8VbAAbhPbFOVgCAIBxm08H3NdlGiVL1E6G/0i/GzfxGeY7bwuWoq0eOj8f68ixwdW8cr4ETGIct19pGV1tzRg4Hra3rKzBVO6xEJva/0ehJrLNBo7RtoUgodqiKpUNdmA0PHWe6KU4zAYtExOLcFqgqVVKd2jOCmRL+IC3tXG/hKrGUXKd4kmlJ2M+FxFQVKj/q73dgAWZF8Ciy38RO8sd19ZweHbSV9jom+RbQOJDu+SgpqML3ZmsoUBRoq34n1m7oQsld6D2jEmAxBcVGxFMMHL+CjpcqEHtudyiwnallpu8V8zVwzbsltSr3v+tV2vwvTVR5WpEzt/Ima9yiK+zcQxu2OxKj3aZUX6EurfICZeJlwQVFFaOwqKgKe8a19Gqsd5ubgEDnpaRHSg5OeVXfRHVaK1zLS2bhqdrUqSncPBf03GdlmZq8qNphbD2VIH3cv42m6TNW0bKi/r5azvGJykychnVHNl02MCAIAgCAIBZWqBVLE2CgknkALmAcjhKJCLm0NrnkCTmPzJnkMRTdSrKS4stYPLFIzYMqK1N2vlUOc1jZSRlF9N1iZY9l4d0qjlPTQj4ieaNkdTTcMAVIIO4jcZfEIugEDHbZoUf2tVV6Xux8lFyYBq37WK37CjWqde7ZV89Re3pNXJLiZsyFj6uIxGW6CnlJIIAJ1Ft7Nu15SNiY060MktjrTzRdzF/hLMPGWboall+FNRIcMHQhtFefmd3Uk+JMobMprbLTQEche3S5F5Id2aqyJPdTXKbZh3MzlGYdzFhmHcxYxmLGKjey/ETOVjOWs6W3g/C3zMZGYzoxU6tMeyvwy/7ptkZjMiXSYcAfl/eFAxmJVNPsn5f3nRRNXIm0h0/CdUjm2ZxN0aFZkCAIAgCAIBC2trTK+8QD5X1E0qXyuxtHfUg1MOoFzbPmU8yADuA8pDp0Mqsjs563MtW7EFUOl9WOUEEEWtvt6TZUbI1zFuGw9RAQrKoPAC9vK/8Aad4vKrGrV2KmAze2zv8AeY2/lWw+UOUjKjErSwCr7KqPIAflNGm9za6MvcmYymcw7mMouWmmBvIjKYzAJ5n0mcozA0jwHxP9rxlQzFP1duYHkL/jp8oyoXKfqfNmPqfwFhM2FyowCe6PUX/GLMxdGRcKBuAmLDMX9xM5RmKNhQd9/Qn8plRMXKjBrxW/nNkmYZlpYVV3ACbGtzOFmUjUumwEAQBAEAoGi4BMxcGB6Gb2rt04fCYuzJcKQG4WmtjNyvdxYXGSLC4yRYXKZIsLjJFjNyho8/8Anwixi5VaQ4AfCLC5Xu4sLjJFhcZIsLju4sLle7mbC5QKOUWMXK5OgmbC4CdflFhcrkmbGC4KIBWZAgCAIAgFLTAKxYCLARYCLARYCLARYCLARYCLARYCLARYCLApFgLTIKwBAEAQBAEAQBAP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93825"/>
            <a:ext cx="2543175" cy="290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3492" name="AutoShape 4" descr="data:image/jpeg;base64,/9j/4AAQSkZJRgABAQAAAQABAAD/2wCEAAkGBxQTEhUTERQVFhUVFRYaGBYYGBwcGBYYGxgXFxgXFxgdHCggHBolHBYXITEhJSksLi4uHyAzODMsNygtLisBCgoKDg0OGxAQGywkICQsLDQ0LCwsLCwsLCwsLCwsLCwsLCwsLCwsLCwsLCwsLywsLCwsLCwsLCwsLCwsLCwsLP/AABEIAPAA0gMBEQACEQEDEQH/xAAbAAEAAQUBAAAAAAAAAAAAAAAABAECAwUGB//EAEQQAAIBAgMFBQQGCAUDBQAAAAECAAMRBBIhBTFBUWEGEyJxgTJSkaEjQmJyscEHFDNDgpKi0RVTwtLwJHPxFjREk7L/xAAbAQEAAgMBAQAAAAAAAAAAAAAABAUBAgMGB//EADgRAAIBAgQDBQgCAQMFAQAAAAABAgMRBBIhMUFRYQUTcbHwIjKBkaHB0eEU8UIjM2I0Q1JykhX/2gAMAwEAAhEDEQA/APcYAgCAIAgCAIAgCAIAgCAIAgCAIAgCAIAgCAIAgCAIAgCAIAgCAIAgCAIAgCAIAgCAIAgCAIAgEfHYtaSFmKgD3mCj+Y6CAcv/AOv6C1O7dePt03Wov9J+W+cJ4iEHaTO0KE5q6RAxv6R8tXLSpK9K5HeGplOlvFlyk236Tn/Lhny8OZv/ABpZM3HkdjsjaYroHCkXF+BBHNWFwRJZGLsftSlRsKjgE7lAJY+SgEn4TnUqwpLNOSS6uxtGLlokaodrqJfLlfeATYeG/Fhe6jzkaPaGHlJRT320dmdHQmlex0MmnEQBAEAQBAEAQBAEAQBAEAQBAEAQBAEAQDju2/bVcJajQAqYlty2uEvuLdeNrjmevKtV7uNzpSp55WPPcVWeqc9djUfmxvb7o3KPICUVbEVKj1enyLqlh4U1otfmYqzEKSOAvby1InKCTkkdZtqLL8DgXrsDS1A/eblGm5h9Y9Br5TWpXjRi1P5cfhyOLeZ3jq+f5Oj7M7ZNPvKFGuAFqMPZUgkgZmT3fHmGuhIO+bf/AKOJoU1aOjXG91+dNSLKjTqzbb+Rs6dNixyKzufaYnnrdmP4D0ErHGti5d5Ul66I73hSWVIsTsmrOGq1CVAI7tRZWUm+Vyb5hvG4XljCMYRta759ehwcmzrOzRPdslyRTqMi31OXQqL8bA29J6LDTc6SkyvqK0mjbTuaCAIAgCAIAgCAIAgCAIAgCAIAgCAIAMA8U2/hSuMqMfDcsbGxdrto7nhmsWC8FyDS1pU9oTd1Fv8ARZ4CO8vTITvbL1a3yP5iVyV0yxk7NF81Ni5a7LSNAXFJm8QUkMqm5YKRrYneBra9uU1lTjKfef5ddnyv4f2R6lNpezty/Bt2weGqLSbDYYUhlUF0ZiWAGUKgBC6ka35G8lYvtGm04qHtf8uD5/v5EGnQktb6dDpOz+j1QxObwm17hVyi3S5IbcOch4dp0Vl5s6Tvn1JWJV69RqFGqKbU0Wo3NwzEKl96qcrXZdRpLXA4eNS8pkatNrRG77PYVqdHK4ZWLuSGbM2rEi7XNzlsLy2jFRVkiK23ubObGBAEAQBAEAQBAEAQBAEAQBAEAQBAEAhbY2iuHovVfco3cWJ0CjqTMSkoq72Mxi5OyPGsRXao7VHN2dizHqTew6DcOgnm6tR1JuTPQUqapwUUR8TTLKQN+9T9oaj0uJiEssrs2nHNGyGHrh1zDd+HQ9YnBwdmKc1NXRdUW4IvbTeOHWYi7MzJXRsuy+KKKy2GmZyqggMb2qZL/Wza9b+RkbG0lUaa8L8uV+liJGWV+vidBSrmlUQ34M9U80FvwZlt0BHGcMJVSbvs7JePrfqKsdOpE2ltX9Tx+Gxz+GhiqS0qvJD7aknkL39DPR4KeVuBHdPvabS3Wv5PUFa4uNQeMtCuLadZWJCsCVNiAdQeR5QC+AIAgCAIAgCAIAgCAIAgCAIAgCAIB5L202ua+LdM16eH8IUbhUPtMebWNumvOVfaNR6Q4Fl2fTWszSSqLQlbKwXe1LMCUS2YAXzsfZpgcd1z0tznOrKUUlD3nt0XF/g4VZrZ7cfwR8Wf+oxAy5bVSCOuVbm405et+U7d33cIRbu7GMPLMm7aXLJqSC7s34qpp3AqU37ymb7wCabK3RkBH8IMxjValnt7LVn8dV8n52INvbtx4eR2ppi5PMZfTX+8o82iRItrcx4rZaYnDPg308INJjrly+z/ACnTyMu8JinP23vx9etSM06U00U7LHF4XDrh61ZGK7l7p2Krb2A1xmF9xnoaeIhl94i1oQnNyjouRn2TsMWDVkAYLawO9uNW+9SRlOW5sRfeTIOJxrk7U/ma06NtzedmcdW7yrhsRdjTs9Kr/mUmJADfbUgqeeh4yww1dVYX48SPUhlZ0MkGggCAIAgCAIAgCAIAgCAIAgCAYca5CMVFzY28+cA8LTAGhUrUzq3elj5uqvr18WvW8o+0Het8EXOBX+l8TLIRNM+F21UwoZqaq2ugOhLNZbbvECQvIjXXhNqcFKe/9LX4fVdCLXpu10RxfexuxJLHmxN2PxJiUszud4RyxSKzU3MXZiurPTJ8LvUYoeF1qVMyHoyH425TfHQkoSXBJX+KjZ/B/QgRaeWXO/m/sd9POkoxtWym4PiTxb+G6xPUXEkYeThNS4PT14HOolJWJdTtRhlAZqmVD9cghOG9rWtrvGnWX6wtVq6RBdSN7Mmf4rRtpURuinMSTuAC3JJmioVG7KL+Rl1IribHYmGcnvqqlCVstM70W9yXPvGw03Ddrvl1hcN3K13ZEqVM7NxJRyEAQBAEAQBAEAQBAEAQBAEAQBAPG+1FMjHYq/GqpHkaVO34GUfaCtW+Bc4F3pW6mqqVLMg94kf0kj8JFirp9PySpSs11/BiqeKoo4IM5+8bqn+o/CbLSDfPT8/Y1l7U0uWv4JM5HUwY1rU252sPM6fnN6avNHOo7QZFfDXWw0ahWzrl36HON/NWIneNTLNNq6kteXI4TpZqbiuD/fkzoB2kK0SatgQDZgDZkINiNdGFwSOIBtK/+B3lf/TW/Dk+K8OXwNZzdOF5fP1xNXVxDPlZySGqBgvBQQQq26DKLmSVBRvGPBf39bnSEUlGT4s9S7CVkrYFKTBW7od2ykX3eySDzUg/GegoVFUpqSKevTdObizosPhUpi1NVUclAE7HIzQBAEAQBAEAQBAEAQBAEAQBAEAQBAPLP0g0guNYj69Kmx8wXX8AJUdpR9qMvEtezn7MkcrjUuF5iohH8wH4EyFRvmaXFPyJla2VN8GjEhIrtm3MAF+QJ/Af+Z0ai6Ktutzmm1Wd9nsTJHJFzDjfY0F7FCR0DKSfQAmb0tZpePkaVdIP4eYqHKxf6pAzHkRubytoeWkR9qOXitvwJezLNwfq5lNMWIIBB3g7jfpNMzvc2yq1uBjakbWGq8r6j7p6dfjN1LW/H1uauLtbdG17KbfOGrZ9Sui1lGhI4Nl5jUj1El4at3ErS91+v7ImIpd9G695HsVCsrqHQhlYAgjcQdxEuioMkAQBAEAQBAEAQBAEAQBAEAQBAEAGAeNdqdpDEY2pUQ3QL3aEbiEbxEHqxb4Snx880rcn9i2wMMqvz/JptooWpOBvIsPO4t87SJQllqJslV4uVNpEbE3qspQ2OR8t92a9NtRx0tOlO1OLUtrr7o5TvUacd7fdMl4VrhuYY3HK/it85xqRtbwO1OV0/EyO1rA7ibfH/lpql9Ddu1r8SlEECx4aeY4H4fnErXujEdrPgY1OQhT7BNlPun3D05H05TZ+2r8ePXr+fmar2Hl4cOnT8EiczqYqycb2I3H8jzE2i+HA0kuOzOx/Rxt1lf8AV6hOSprTB/d1Nc6X907x1vzEuMFVbTpvhs+hU4ylZqa47rqekyeQhAEAQBAEAQBAEAQBAEAQBAEAQDU9qnthapuQApzEXzEe6tuJ9n1gHi2zf2YBXIVuuXllJFvlPO4mLjVabuX+GadNNIy1kLZFUEs1RAB1vfU8FFrkznCUY3cnZJMzWbUVZX1RvqXZOirZszlrgtrYH2r2tuBzbukr5dp1Gstlb1Y5qlrmvqa7bGyzQOdfEpNs243OgD/Kx/4ZOGxKrLI9H62/Bs9Hfj5+JrKlQspsCDkuByZWP5gSUo5WvH6NGXLMn4fVEoNcX5zla2h2TuUqIGBB1B3wm07oNJqzLMOTqrG5XS/vDg39+oM2mlutmawb2e6MhW+hFwd45zVOzujZpNWZDR3KAo5WpRdSHHHKQwPUFbSXRqd1WUuD9fRkSrDvaLXFevqj33C1MyK2niUHTdqL6S9KUywBAEAQBAEAQBAEAQBAEAQBAEAw4rDh1ynofUG4v6wDwynhnpl1q+0XZ9BbRmNvwMosdBRq6cUXWCnmp+Bu+zWGu7VTuUZV+8dWPwsPUynxtS0VBcdX9vudm7y8DoZWGxSogYFWAIIsQdxB3giZTad0Yauef7XoDDYnusxK1A5S++zKDlB42KN8Z6LDydfD95xVk/h/aOClkqKL438v0UwIdR3VWwqUwoYfwi1uh3+om+IilK62Zvhp5oWe6JU4Ekpl1vxtb03zN9LGLa3KzBki4VLO/oPT2l//AER6CdajvCPrp9jjTVpy9etz1j9HGONXApfXI1SmDfeFYgfAeH0l/Rv3cb8ijq2zu3M6edTmIAgCAIAgCAIAgCAIAgCAIAgCAeU9uxfHMqj2aKXHBVGZ2f8Aqt5kc5UdpSSlG/8AbfAscHLJCTW79XMmyMN3Xd0ySSKFzffmZwWv6j5TzWIqd5mmlpm08EnYl0007PkbWQzsVgwaftHsw1aZKftAtgOB8SnXysfiZOwOJVKaUtr/AGZxrQcldbkvF7GTF0++QBMUi92eRZPqMPdYbjyKnhLeNbNDL/i9fD1xIsb05Zlujkh1FiCQQd4INiD1B0nKSadmWcZKSuiswbCAWIniY88vyFps37KXiape034Hpf6L6KrgEK/XqVWI5E1GuPiLz0dJWgl0PPVXebfU62dDQQBAEAQBAEAQBAEAQBAEAQBANNt/bXc/R0gGrMNAfZQe+/TkN5PqRExmMhhqeeW/BczrSpOpKyORXALdySzPVZWqOxuzkW9ANNwsBPG18bVrzz1Hte3JXLeFGMFZGN3/AOqUc8O5+FVP9xnNf7D/APZeTM/9z4E+cDqUgCAX7MfLXI4VU+Lpb55D/TLTAzvTceXk/wB+ZErK0k+Zq+2my8p/WEGjELUHXcr/ACCn+GT/AHo9V5GaEsssvB+ZzE5k4QDGreI8lAHrvPwGX4mbNeyupon7T6HrPYCgE2fhgL+Knn133clz82M9LBWil0PPTd5NnQTY1EAQBAEAQBAEAQBAEAQBAEA0u39t9zanSAauwuq/VQf5lQ8F6bzuEi4vF08NDPN+C4s60qUqjsjmaVO1yzFnY3dzvY/kOAA3CeJxOJqYipnn8uCRcUqcacbIvkc6GqSoWxug8NPDspb7bPTbL6ACS3HLhr8XLbok9Tle9TwRtpEOogFIBSlfv6Fre29/Luql/wARJ+A96Xh90cMRsvEr26qqMG2bcz0x5WcPf4IZa0r305fo4K2ZXOGU3F93TlOb0ZZJ3RSoxA8KlmOiovtO3BR1MzGOZ2NZzUI5mW7RwbUvoKhAqVHp0yQdA9Yqvyz/ACkmnTVStFLb7Ii99ahKXH7s90wlAU0VF3IoUeQFpfFMZYAgCAIAgCAIAgCAIAgCAQNp7Yo0P2jeI7kXxO3ko19d051asKUc03ZG0Yyk7RRzu0O0eIcAUEWlf61SzFRfUlQbX5C562lNV7dpK/dq/wBLv1x0JccFJ7kClSy3JJZmN2dvaduZ/AAaDhPN4jEVMRPPUevl4FjTpxpq0S+cDcxYvEd2jORew0HM7lX1JA9ZvThnko+upiTsrlmAw3doA2rm5dubscznyvew4CZq1M8m1tw8FovoYhGyJM5m5SAIMGbZC5qztwpqEH3ms7fAZPnLbB08tLM/8vJfu5FrSvK3I1v6Q6ealSUFiVqZyo3FVBBZ/sgkep4yxoNpS8DkrZ435nIu4BA3k7gN84xi3sWUpKO52nZXYJp/T1hZ7HIp/dqRqT9s/Iac5s3ZZV8SBUqd478CF2Y2S2LrnGEXRcQpS43nMGZv4VCqDzzS2wVHLeb8F4ftkXEz0VNcNX4nqEnkQQBAEAQBAEAQBAEAQChMA5LafaN6pKYQ5aYuDiCAc3Sip3/fOnIGU+P7Whh7whrL6Lx/BLoYV1NXojV0MOqXIuWbVnYlnc82Y6meVrV6teWao7vy8CzhTjBWijNOJ0KQBBg1xrrUxHdg37nxMB75HhzcrAkgcyOUld3KnQ7x/wCWi8Fvbx8vE5ZlKeXkbGRTqVgFIBjxNYIrOdcovbiTwA6k2E3p03UmoLiYlLKrs3GycJ3VJVPtas55uxzMfibeQEvXZaLZEFc2avtCj4gjDUSBqDVc+ygGqoeZJs2XoN151gkouUvXMKSUr2vYyYbYeFwpFYgZ7KudzclhfVR7xud3pClOdoRXyMSlreTMTrW2hSrDDs9GiVdBUy2d21UhARcC4Nzppu3m1lh8Co2lU3ItStfRHabMwK0KSUkFgigefMnqTrLE4EqAIAgCAIAgCAIAgCARdo49KKF6hsLgAbyzHQKo4sTwms5xhFyk7JGUm3ZHB4zaVbGucxNPCqSO6U/tiNCHcb0BGoGhOlyAb+ex/bDUXCkrN8eKX2b4cl1J9DCK95Em080WJWAUgyVgwBANJsKvTtUZFy58QVHN9Quck6tfUknr0ljjKc/YUuEE/nqR6Ulq1zN1K4kCAIBTD0e8rqp9mlao3VtRTHxBb+ESywFOydV+C+/4+JGryvaJM2ztqnRIp+Jqr+zTQEtzuxAOVdDqfSWUKd1mk0ori9v2R5S4LVmmxG0MWclPD06dFbEu7jMR5AG2cnqeZPCcXjMOryd5cuF/wjdUZvTYn9lsIBjQHZqjjDOczm5BNRBdRuX626T+x8ROu6kpJJaWS4bnDF01CyR3GHoKiqiCyqAAOQEuyGZIAgCAIAgCAIAgCAIBixWIWmjVHNlUEk8gJhtJXYPO9sYl8TVGa6lgco40KO5j/wB1/ZvwBPLXyuP7Q7+Tcfci9P8AlLm+i3/ss6OHyLXd/REumgUBVACqAABuAGgEo23Jtvdk5Kysi6YBajg7uZHqDYzLTW4TuXTBkpAKOwAudB/z5zaMXJ2WrMNpK7NBWJXGhXULdqTAccrUnXUcDmQD1lzUwzhhM27s78t1ZfUhxqXq29cToJSEwrALXawJPAE/CZSbdkG7EfZ2PORkpW7wtetV3hHKg92mvidVKjkOu6XmJqQwyUbcNF930buQacXUbZno0gt7cSSSdWYneWO8ndKWpUlUeaTJsYqKsi+aGSV2QW+MxDEexRoKD95qrMPknxE9Z2DC1CUub8irxz9tLodlLwhCAIAgCAIAgCAIAgCAcX2n2qHdlv8AQ0CL2/eVuCgccpKgDix6Sh7XxM5SWEpe9Lfw5fnoTsLTSXey2Rp9mJUL1nrABs4QAfVVVByk8SHZrkaXEpMfRWHlGineyu/F/qxMoTdROZsJAO5Gx1YqvhPjYhU+8ePoLt6TrSgpS12Wr8P3saydkWUKgULTo06jhRbMEYrpobuBlLXvf52khYWrV/1JaX9bcjn3sY+yjLXqsq37t7k5VUg3ZuQCgkjrNqfZ9STeay+ph4iKLsMKrk5aLKAbXqeDUaEm+tuVgbwsBL/JpfUd+uBtcFs0KQznO/A2sq/cX8zc+W6TadKFNWgvjxOMpOW5re1ezkJo4g3z0q1KxB3qzZMpHEfSX8wJ0nJ9zOHBp/TX7GqSzpl1p58nlIMmDGUO9y0NR37rTOUkEIdahBGoIQNrwlh2XR73FRXBa/L9kfEzy02SdpYQUMU9NQAlSnTqJ5qO7cedhT+Ilj2/RtOFRcrfLUj4GejiW3nnieVgybXsTT/9y/vVgB/AiKfnf4T2vZEMuEj1u/qU2Ld6rOnlmRhAEAQBAEAQBAEAQCBt3H9xQeoNWtZBzdvCg+JE0q1FTg5y2SubRi5NJHJ9nMEKla7G9PC+Jj7+IYFiT90Nm82HFZSdkUXUlLF1N5PTw9afAl4qailSjsiJs1r0w/vl31+27Pr1s0oe0KneYqpLrb5afYn4eOWlFEmQzqQ6eE77EarVanQXVUW4d3GoZvsrbQa+LlL3s3BznRc1G93x6fvyIOJrJTy32N820KdPwuGpAaeNGVQAODWy29ZLnhay1a+5yjVgS6VUMLoQwPEG4+Ikdprc6XTL5gyYcTikpi9R1Qc2IH4zaMXJ2SMOSRp9tYrvaS5Ecoa1H6UrlW4qqfCGszbt4Fus61cNUhQnUlpo/roaRqRlNRRQzzJZCAZez1HvMbf6uHpX6d5VNh6hEb+aen7Ao2hOq+Lt8tX5/QrcdPVRNp21oWSnXA/Yv4v+29kf4XVv4ZZdp0O+w0lxWq+H6I+GnkqJnPO30qj7Dn5oJ4tW7pvqvuXD94zVHABJ3DU+U5xTbsjZux0XYynbCq3+Y9Wpp9uozT3+Ejlw8I8oryKKq7zb6m8kg5iAIAgCAIAgCAIAgHHdsdonvFpqM3d5TlH16z3SknnvPS4Mp+1ZSqZMLDeb16JevoS8MlG9R8PMmY/DfquzaiAguaZBPv1apyk+rPLF5cPR02ivJEfWc9d2zTU6eUBRuUAD0Fp8/bu7l8lZFmIrBFvYncAo3sxNlUdSbCdKNGVaoqcN2azmoRzM7Ds/s80aKq3ttdqh5u2rW6DcOgE99QoqjTjTjskUU5OcnJ8SbXoh1ZGF1YEEcwRYidTU80wGAQ01zCzqCjNTZkJZCUJzIQfqzw+Iq1cPXnCMnZN6PX6MuqcY1IJtEo4Qm4atiCp+r3zAfFbN85p/PrcLf/KM/wAeBO7K4OmMW4yDSgDc+I3NRgfE1zwl/wBh1KlSE5Td9V5EHGxjFpI2nbepalRX3sTSHwDP/pkztX/pKnh90ccN/uxNNPDl0BANx2Fw/wBA9Y78RVZ/4BZKf9Kg+s95gKHc4eEOmviyjrzz1Gzf4qgtRGRhdXUqRzBFjJhyPNcCT3zI181GmKbH7QqOD6kIreRE8Tj6HcNw4Zn8rK3mXNCedJ9CbjFvTcc0b8DIFOWWafJo7yV00dd2WUDBYUDd+r0bHifo11PWfRTz5tIAgCAIBA2ttVcOA1RXycXVcyp1YDxAdbWEbAvpbVotky1UPeXyeIeK2/LzmE7mWrEyZMCAIBHx+LWlTao+5RfqeQHUnSYbUVd7BK+hynZbBNWrGvVA8DMTxzVmFjbmKa2UHnflKrs+LrTli5/5aR6R/ZKrvJFUlw38S3tNtM1sQlCn+ypMWqt7zqPCg6KxBJ52HAzn2xjIwoypJ+07fJ/0bYSk3NS4EeeRLYndl8B31QYlv2aEiiODN7LVvLeF6XPET1/ZGA7mHezXtS+i/ZU4uvnllWyOvlyQyFtjaK4ek1Rhe1gqje7nRVHUmaznGEXKWyMxi5OyOJwdEolnbMxLMx4ZmYs1ulybdLTwOJr9/VlUtuXtKGSKiZ5HNzadiaWY16/B6gpp1WkMpP8A9hqT2vY9Lu8LHrd+vgU+LlmqvoX9tf8A4wt+/JPQCjV1+JEx2y7YSXw8xhF/qo088WXBG2nVK0ahX2shC/ePhXf1InbD0+8rRhza8zSpLLBs77Z+GFKlTpruRFUeQAH5T6EUJIgHn1eioxuNZPrVaWb7woU7/iJ5Pt6V8RFco/dlpgV7DfUyiUbJp0HYp74OkpJJphqZvvvTYp/pn0LDzz0oS5peRQ1FaTXU3k7GggCAIBRhcWOoMA8k7ednRQqqaTMlKocyqNQlQfZOmvAix3i+6V+JUqSbj7r4cnzXL8k7DuNV5Ze8tnz6Pn+CzZvbrFUTSWp9IlNvpQb5zTIsCp+tZrG51GoMxQxvCfz+z6+ZmthOMfl9108j1XZu0KdemtWk2ZW+II3gjgRylhGSkrogtNOzJUyYOO23i2xVdcPQOikktvGYGxqH7KbhzbyMrMU3iZ/xoe6vffT/AMfF8eSJNNd3HvHvw/JstrVBhcOlHD+Fm8KHeV0u9Q8zbXqSJ3xmIjhaDnbbRLrwOdKm6s7HPUaIUALuA37yd5uTxJJJvzJnhp1JVJOUndsu4xUVZF1PBnEVBQXRSM1VhvWnyHViMvlmMtOyMF39XPJezH6vh+SLi62SOVbs7ylTCgKoAAAAA3ADQAT2JUl0A5bteD3uHLex9JbkKlhY+eTPb+KUvbuf+Osu19fXiTMFbvNTVzyJbGHGVSqEqLsbBRzdiFQfzETvhqLrVY01xf04nOpPJByO32PgBQoU6S/UUA9TvY+ZJJ9Z9AjFRSS2RRN31Zz3ampmxNJP8uk7HfvchR8laUXb9S1GMOb8l+ybgY+230IABnlbosyFjcRSNkZ0H0lO/iFx41O6/SWPZlOX8qm2na/LoR8TJd3JHpCm+o1BntymKwDg8VTyYjEKfaar3gHNWRAGHMeEjzE8f25GSxOZ7NKxbYJru7FmfXLxsD6G4/Iyotpcl31sTNg7Raj3lNaTOXqF01CrqAXuTu8QJ0B3z1PZnaEI4eNOe68uH4KvE0G5uS2Np/jVVCTWRAmtijMzWGpuCoGg1tylnTxkZuyRHdJpG8pVQyhlNwRcHmJLORfAEAQDWdotjJi6DUXJXMPC43oeDC/I2mGk1ZmU7O6PKNp7GrYZsuIXUbqoByPpvB4E+6TKTEYWVKV4XcS4oYmNVWnuU2XtOph2z0KgW+/cVa3vC9j+M5UcRUpPT5HSth6dVa/M6jZnaPG469OnSQJqDWQt3drcWPr4Vud2olm5168LQ9i+7e/w/JVyhClLV5vD7nZbE2QmHTKurG2ZrWvbQAAblHAcJJoUIUYZIbefV9ThObm7s57btXPi35UkVB95ru/yyD06zz3b9W8oU+V389F9ywwMdHIiEgancJ56xPudH2TwmWj3jCz1jnN+A3IvotvUme8wOHWHoRhx4+LKOtUzzcjdSWchANb2hwJrUWVPbWzJ95dQD0O71nKvRjWpypy2aN4TcJKSORoVg6q67mFx06HrPn86coScZLVF7GSaugbd7h77v1ml8dcvztLLsa38uN+T8iNjP9pnoE9mVBwm02arjKy0yAcyJci+REQM5te171LDqZ53tOCrYlRltGP1bJ+Hlkp3W7Zfh9l0i9SnVXvSoUhn18L30sNBbKdwHCc4xjTinBW9czZtyerJmzmAarQFstPJYW0CupIB56q02ndpS5mqtexDwVfuMZlp6I9WkrID4T3tNzcLuBBpg6cGMscFVk7Rb4P6EerFHcSzOBoe2mzu+wrlVvUp5XQj2vCyuyqRqCyqV05zlXp95TlDmjaEsskzm8HSUKClyGANySxI3jUm9tZ4GpKTdpcPh9C9ilujabNAW7sQBawJ004ny3fCWWDpOML21flwItaacrchj8dRYKO9Q3Y7mDaZWB3edpb0Kcr3sRZNG17O4kCgqs2uvA8TflLiL0IzWpt1YHdNrmpdAEAQDHWohhZt3n+POAait2Swbv3j4emzg3uwvru46QDcUqYUBVAAGgAFgPIQC+AcIpzPVffmrVDfhYHKPkonju1nnxUulkW2F0potr0c2WmP3rqnkpPjP8gb1nLs6h3mJgnstflr5m2IqZabO8VbAAbhPbFOVgCAIBxm08H3NdlGiVL1E6G/0i/GzfxGeY7bwuWoq0eOj8f68ixwdW8cr4ETGIct19pGV1tzRg4Hra3rKzBVO6xEJva/0ehJrLNBo7RtoUgodqiKpUNdmA0PHWe6KU4zAYtExOLcFqgqVVKd2jOCmRL+IC3tXG/hKrGUXKd4kmlJ2M+FxFQVKj/q73dgAWZF8Ciy38RO8sd19ZweHbSV9jom+RbQOJDu+SgpqML3ZmsoUBRoq34n1m7oQsld6D2jEmAxBcVGxFMMHL+CjpcqEHtudyiwnallpu8V8zVwzbsltSr3v+tV2vwvTVR5WpEzt/Ima9yiK+zcQxu2OxKj3aZUX6EurfICZeJlwQVFFaOwqKgKe8a19Gqsd5ubgEDnpaRHSg5OeVXfRHVaK1zLS2bhqdrUqSncPBf03GdlmZq8qNphbD2VIH3cv42m6TNW0bKi/r5azvGJykychnVHNl02MCAIAgCAIBZWqBVLE2CgknkALmAcjhKJCLm0NrnkCTmPzJnkMRTdSrKS4stYPLFIzYMqK1N2vlUOc1jZSRlF9N1iZY9l4d0qjlPTQj4ieaNkdTTcMAVIIO4jcZfEIugEDHbZoUf2tVV6Xux8lFyYBq37WK37CjWqde7ZV89Re3pNXJLiZsyFj6uIxGW6CnlJIIAJ1Ft7Nu15SNiY060MktjrTzRdzF/hLMPGWboall+FNRIcMHQhtFefmd3Uk+JMobMprbLTQEche3S5F5Id2aqyJPdTXKbZh3MzlGYdzFhmHcxYxmLGKjey/ETOVjOWs6W3g/C3zMZGYzoxU6tMeyvwy/7ptkZjMiXSYcAfl/eFAxmJVNPsn5f3nRRNXIm0h0/CdUjm2ZxN0aFZkCAIAgCAIBC2trTK+8QD5X1E0qXyuxtHfUg1MOoFzbPmU8yADuA8pDp0Mqsjs563MtW7EFUOl9WOUEEEWtvt6TZUbI1zFuGw9RAQrKoPAC9vK/8Aad4vKrGrV2KmAze2zv8AeY2/lWw+UOUjKjErSwCr7KqPIAflNGm9za6MvcmYymcw7mMouWmmBvIjKYzAJ5n0mcozA0jwHxP9rxlQzFP1duYHkL/jp8oyoXKfqfNmPqfwFhM2FyowCe6PUX/GLMxdGRcKBuAmLDMX9xM5RmKNhQd9/Qn8plRMXKjBrxW/nNkmYZlpYVV3ACbGtzOFmUjUumwEAQBAEAoGi4BMxcGB6Gb2rt04fCYuzJcKQG4WmtjNyvdxYXGSLC4yRYXKZIsLjJFjNyho8/8Anwixi5VaQ4AfCLC5Xu4sLjJFhcZIsLju4sLle7mbC5QKOUWMXK5OgmbC4CdflFhcrkmbGC4KIBWZAgCAIAgFLTAKxYCLARYCLARYCLARYCLARYCLARYCLARYCLApFgLTIKwBAEAQBAEAQBAP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93825"/>
            <a:ext cx="2543175" cy="290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3970" name="Picture 2" descr="http://2.bp.blogspot.com/-mWptsJUBXBg/UP_3FSBDuHI/AAAAAAAAB3M/gG3A4ZZvTjc/s1600/app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196752"/>
            <a:ext cx="5072112" cy="50946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049119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pear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Birne</a:t>
            </a:r>
            <a:endParaRPr lang="en-GB" dirty="0"/>
          </a:p>
        </p:txBody>
      </p:sp>
      <p:pic>
        <p:nvPicPr>
          <p:cNvPr id="63490" name="Picture 2" descr="http://www.buyfruit.com.au/images/P/Paradise-Pears__744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916832"/>
            <a:ext cx="3984312" cy="33309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460280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chocolate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Schokolade</a:t>
            </a:r>
            <a:endParaRPr lang="en-GB" dirty="0"/>
          </a:p>
        </p:txBody>
      </p:sp>
      <p:pic>
        <p:nvPicPr>
          <p:cNvPr id="4" name="Picture 4" descr="http://3.bp.blogspot.com/-QYM2vPsVBu8/TwMCL9RBPGI/AAAAAAAAAdc/XfvvmUe85-I/s1600/Chocol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56792"/>
            <a:ext cx="6341640" cy="49359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233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pineapple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Ananas</a:t>
            </a:r>
            <a:endParaRPr lang="en-GB" dirty="0"/>
          </a:p>
        </p:txBody>
      </p:sp>
      <p:pic>
        <p:nvPicPr>
          <p:cNvPr id="62468" name="Picture 4" descr="http://imgsrv.gardening.ktsa.com/image/ktsag/UserFiles/Image/P_Images/pineap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268760"/>
            <a:ext cx="4983708" cy="4871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158693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lemon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Zitrone</a:t>
            </a:r>
            <a:endParaRPr lang="en-GB" dirty="0"/>
          </a:p>
        </p:txBody>
      </p:sp>
      <p:pic>
        <p:nvPicPr>
          <p:cNvPr id="61446" name="Picture 6" descr="http://www.hangthebankers.com/wp-content/uploads/2012/08/lemons-heal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44824"/>
            <a:ext cx="5402808" cy="36424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744626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cake –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Kuchen</a:t>
            </a:r>
            <a:endParaRPr lang="en-GB" dirty="0"/>
          </a:p>
        </p:txBody>
      </p:sp>
      <p:pic>
        <p:nvPicPr>
          <p:cNvPr id="98306" name="Picture 2" descr="http://1.bp.blogspot.com/-l809oCLaL-Y/T8-7nSTRD6I/AAAAAAAADgE/LYxUs3wa8pI/s1600/Black+Forest+Cake+and+Cupcakes+(1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7502178" cy="453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944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strawberry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Erdbeere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60418" name="Picture 2" descr="http://1.bp.blogspot.com/-pNGHQLkRuKw/UDBJwtLOucI/AAAAAAAAA0Q/g6_zcXUBcMA/s1600/Strawberry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7632848" cy="47705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593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Write with a Finger</a:t>
            </a:r>
            <a:endParaRPr lang="en-GB" dirty="0"/>
          </a:p>
        </p:txBody>
      </p:sp>
      <p:pic>
        <p:nvPicPr>
          <p:cNvPr id="1030" name="Picture 6" descr="How to Draw a Multi-Touch Tap Gesture Vector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828092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17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260648"/>
            <a:ext cx="4254624" cy="6264696"/>
          </a:xfrm>
        </p:spPr>
        <p:txBody>
          <a:bodyPr>
            <a:normAutofit fontScale="92500"/>
          </a:bodyPr>
          <a:lstStyle/>
          <a:p>
            <a:r>
              <a:rPr lang="en-GB" sz="4400" b="1" dirty="0" smtClean="0">
                <a:solidFill>
                  <a:srgbClr val="FF0000"/>
                </a:solidFill>
              </a:rPr>
              <a:t>Was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das?</a:t>
            </a:r>
          </a:p>
          <a:p>
            <a:r>
              <a:rPr lang="en-GB" sz="4400" b="1" dirty="0" smtClean="0">
                <a:solidFill>
                  <a:srgbClr val="FF0000"/>
                </a:solidFill>
              </a:rPr>
              <a:t>Das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…</a:t>
            </a:r>
          </a:p>
          <a:p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das </a:t>
            </a:r>
            <a:r>
              <a:rPr lang="en-GB" sz="4400" b="1" dirty="0" err="1" smtClean="0">
                <a:solidFill>
                  <a:srgbClr val="FF0000"/>
                </a:solidFill>
              </a:rPr>
              <a:t>gesund</a:t>
            </a:r>
            <a:r>
              <a:rPr lang="en-GB" sz="4400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sz="4400" b="1" dirty="0" smtClean="0">
                <a:solidFill>
                  <a:srgbClr val="FF0000"/>
                </a:solidFill>
              </a:rPr>
              <a:t>Das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</a:rPr>
              <a:t>gesund</a:t>
            </a:r>
            <a:endParaRPr lang="en-GB" sz="4400" b="1" dirty="0" smtClean="0">
              <a:solidFill>
                <a:srgbClr val="FF0000"/>
              </a:solidFill>
            </a:endParaRPr>
          </a:p>
          <a:p>
            <a:r>
              <a:rPr lang="en-GB" sz="4400" b="1" dirty="0" smtClean="0">
                <a:solidFill>
                  <a:srgbClr val="FF0000"/>
                </a:solidFill>
              </a:rPr>
              <a:t>Das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</a:rPr>
              <a:t>ungesund</a:t>
            </a:r>
            <a:endParaRPr lang="en-GB" sz="4400" b="1" dirty="0" smtClean="0">
              <a:solidFill>
                <a:srgbClr val="FF0000"/>
              </a:solidFill>
            </a:endParaRPr>
          </a:p>
          <a:p>
            <a:r>
              <a:rPr lang="en-GB" sz="4400" b="1" dirty="0" err="1" smtClean="0">
                <a:solidFill>
                  <a:srgbClr val="FF0000"/>
                </a:solidFill>
              </a:rPr>
              <a:t>Welche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4400" b="1" dirty="0" err="1">
                <a:solidFill>
                  <a:srgbClr val="FF0000"/>
                </a:solidFill>
              </a:rPr>
              <a:t>F</a:t>
            </a:r>
            <a:r>
              <a:rPr lang="en-GB" sz="4400" b="1" dirty="0" err="1" smtClean="0">
                <a:solidFill>
                  <a:srgbClr val="FF0000"/>
                </a:solidFill>
              </a:rPr>
              <a:t>arbe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das?</a:t>
            </a:r>
          </a:p>
          <a:p>
            <a:r>
              <a:rPr lang="en-GB" sz="4400" b="1" dirty="0" smtClean="0">
                <a:solidFill>
                  <a:srgbClr val="FF0000"/>
                </a:solidFill>
              </a:rPr>
              <a:t>Das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… </a:t>
            </a:r>
          </a:p>
          <a:p>
            <a:pPr>
              <a:buNone/>
            </a:pPr>
            <a:endParaRPr lang="en-GB" sz="44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60648"/>
            <a:ext cx="4392488" cy="6120680"/>
          </a:xfrm>
        </p:spPr>
        <p:txBody>
          <a:bodyPr>
            <a:normAutofit fontScale="92500"/>
          </a:bodyPr>
          <a:lstStyle/>
          <a:p>
            <a:r>
              <a:rPr lang="en-GB" sz="4400" b="1" dirty="0" smtClean="0"/>
              <a:t>What is that?</a:t>
            </a:r>
          </a:p>
          <a:p>
            <a:r>
              <a:rPr lang="en-GB" sz="4400" b="1" dirty="0" smtClean="0"/>
              <a:t>That is …</a:t>
            </a:r>
          </a:p>
          <a:p>
            <a:r>
              <a:rPr lang="en-GB" sz="4400" b="1" dirty="0" smtClean="0"/>
              <a:t>Is that healthy</a:t>
            </a:r>
          </a:p>
          <a:p>
            <a:r>
              <a:rPr lang="en-GB" sz="4400" b="1" dirty="0" smtClean="0"/>
              <a:t>That is healthy</a:t>
            </a:r>
          </a:p>
          <a:p>
            <a:r>
              <a:rPr lang="en-GB" sz="4400" b="1" dirty="0" smtClean="0"/>
              <a:t>That is unhealthy</a:t>
            </a:r>
          </a:p>
          <a:p>
            <a:r>
              <a:rPr lang="en-GB" sz="4400" b="1" dirty="0" smtClean="0"/>
              <a:t>Which (what) colour is that ...?</a:t>
            </a:r>
          </a:p>
          <a:p>
            <a:r>
              <a:rPr lang="en-GB" sz="4400" b="1" dirty="0" smtClean="0"/>
              <a:t>That is …</a:t>
            </a:r>
          </a:p>
          <a:p>
            <a:pPr>
              <a:buNone/>
            </a:pPr>
            <a:endParaRPr lang="en-GB" sz="4400" b="1" dirty="0" smtClean="0"/>
          </a:p>
          <a:p>
            <a:pPr>
              <a:buNone/>
            </a:pPr>
            <a:endParaRPr lang="en-GB" sz="44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79512" y="1700808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4005064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09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dirty="0" smtClean="0"/>
              <a:t>Secret Signal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3568" y="908720"/>
            <a:ext cx="4824536" cy="5616624"/>
          </a:xfrm>
        </p:spPr>
        <p:txBody>
          <a:bodyPr>
            <a:no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Was </a:t>
            </a:r>
            <a:r>
              <a:rPr lang="en-GB" sz="3200" b="1" dirty="0" err="1" smtClean="0">
                <a:solidFill>
                  <a:srgbClr val="FF0000"/>
                </a:solidFill>
              </a:rPr>
              <a:t>ist</a:t>
            </a:r>
            <a:r>
              <a:rPr lang="en-GB" sz="3200" b="1" dirty="0" smtClean="0">
                <a:solidFill>
                  <a:srgbClr val="FF0000"/>
                </a:solidFill>
              </a:rPr>
              <a:t> das?</a:t>
            </a:r>
          </a:p>
          <a:p>
            <a:r>
              <a:rPr lang="en-GB" sz="3200" b="1" dirty="0" smtClean="0">
                <a:solidFill>
                  <a:srgbClr val="FF0000"/>
                </a:solidFill>
              </a:rPr>
              <a:t>Das </a:t>
            </a:r>
            <a:r>
              <a:rPr lang="en-GB" sz="3200" b="1" dirty="0" err="1" smtClean="0">
                <a:solidFill>
                  <a:srgbClr val="FF0000"/>
                </a:solidFill>
              </a:rPr>
              <a:t>ist</a:t>
            </a:r>
            <a:r>
              <a:rPr lang="en-GB" sz="3200" b="1" dirty="0" smtClean="0">
                <a:solidFill>
                  <a:srgbClr val="FF0000"/>
                </a:solidFill>
              </a:rPr>
              <a:t> die </a:t>
            </a:r>
            <a:r>
              <a:rPr lang="en-GB" sz="3200" b="1" dirty="0" err="1" smtClean="0">
                <a:solidFill>
                  <a:srgbClr val="FF0000"/>
                </a:solidFill>
              </a:rPr>
              <a:t>Zitrone</a:t>
            </a:r>
            <a:endParaRPr lang="en-GB" sz="3200" b="1" dirty="0">
              <a:solidFill>
                <a:srgbClr val="FF0000"/>
              </a:solidFill>
            </a:endParaRPr>
          </a:p>
          <a:p>
            <a:r>
              <a:rPr lang="en-GB" sz="3200" b="1" dirty="0" err="1" smtClean="0">
                <a:solidFill>
                  <a:srgbClr val="0070C0"/>
                </a:solidFill>
              </a:rPr>
              <a:t>Ist</a:t>
            </a:r>
            <a:r>
              <a:rPr lang="en-GB" sz="3200" b="1" dirty="0" smtClean="0">
                <a:solidFill>
                  <a:srgbClr val="0070C0"/>
                </a:solidFill>
              </a:rPr>
              <a:t> das </a:t>
            </a:r>
            <a:r>
              <a:rPr lang="en-GB" sz="3200" b="1" dirty="0" err="1" smtClean="0">
                <a:solidFill>
                  <a:srgbClr val="0070C0"/>
                </a:solidFill>
              </a:rPr>
              <a:t>Gesund</a:t>
            </a:r>
            <a:r>
              <a:rPr lang="en-GB" sz="3200" b="1" dirty="0" smtClean="0">
                <a:solidFill>
                  <a:srgbClr val="0070C0"/>
                </a:solidFill>
              </a:rPr>
              <a:t>? </a:t>
            </a:r>
          </a:p>
          <a:p>
            <a:r>
              <a:rPr lang="en-GB" sz="3200" b="1" dirty="0" err="1" smtClean="0">
                <a:solidFill>
                  <a:srgbClr val="0070C0"/>
                </a:solidFill>
              </a:rPr>
              <a:t>Ja</a:t>
            </a:r>
            <a:r>
              <a:rPr lang="en-GB" sz="3200" b="1" dirty="0" smtClean="0">
                <a:solidFill>
                  <a:srgbClr val="0070C0"/>
                </a:solidFill>
              </a:rPr>
              <a:t>, das </a:t>
            </a:r>
            <a:r>
              <a:rPr lang="en-GB" sz="3200" b="1" dirty="0" err="1" smtClean="0">
                <a:solidFill>
                  <a:srgbClr val="0070C0"/>
                </a:solidFill>
              </a:rPr>
              <a:t>ist</a:t>
            </a:r>
            <a:r>
              <a:rPr lang="en-GB" sz="3200" b="1" dirty="0" smtClean="0">
                <a:solidFill>
                  <a:srgbClr val="0070C0"/>
                </a:solidFill>
              </a:rPr>
              <a:t> </a:t>
            </a:r>
            <a:r>
              <a:rPr lang="en-GB" sz="3200" b="1" dirty="0" err="1" smtClean="0">
                <a:solidFill>
                  <a:srgbClr val="0070C0"/>
                </a:solidFill>
              </a:rPr>
              <a:t>gesund</a:t>
            </a:r>
            <a:endParaRPr lang="en-GB" sz="3200" b="1" i="1" dirty="0">
              <a:solidFill>
                <a:srgbClr val="0070C0"/>
              </a:solidFill>
            </a:endParaRPr>
          </a:p>
          <a:p>
            <a:r>
              <a:rPr lang="en-GB" sz="3200" b="1" dirty="0" err="1" smtClean="0">
                <a:solidFill>
                  <a:srgbClr val="00B050"/>
                </a:solidFill>
              </a:rPr>
              <a:t>Welche</a:t>
            </a:r>
            <a:r>
              <a:rPr lang="en-GB" sz="3200" b="1" dirty="0" smtClean="0">
                <a:solidFill>
                  <a:srgbClr val="00B050"/>
                </a:solidFill>
              </a:rPr>
              <a:t> </a:t>
            </a:r>
            <a:r>
              <a:rPr lang="en-GB" sz="3200" b="1" dirty="0" err="1" smtClean="0">
                <a:solidFill>
                  <a:srgbClr val="00B050"/>
                </a:solidFill>
              </a:rPr>
              <a:t>Farbe</a:t>
            </a:r>
            <a:r>
              <a:rPr lang="en-GB" sz="3200" b="1" dirty="0" smtClean="0">
                <a:solidFill>
                  <a:srgbClr val="00B050"/>
                </a:solidFill>
              </a:rPr>
              <a:t> </a:t>
            </a:r>
            <a:r>
              <a:rPr lang="en-GB" sz="3200" b="1" dirty="0" err="1" smtClean="0">
                <a:solidFill>
                  <a:srgbClr val="00B050"/>
                </a:solidFill>
              </a:rPr>
              <a:t>ist</a:t>
            </a:r>
            <a:r>
              <a:rPr lang="en-GB" sz="3200" b="1" dirty="0" smtClean="0">
                <a:solidFill>
                  <a:srgbClr val="00B050"/>
                </a:solidFill>
              </a:rPr>
              <a:t> die </a:t>
            </a:r>
            <a:r>
              <a:rPr lang="en-GB" sz="3200" b="1" dirty="0" err="1" smtClean="0">
                <a:solidFill>
                  <a:srgbClr val="00B050"/>
                </a:solidFill>
              </a:rPr>
              <a:t>Zitrone</a:t>
            </a:r>
            <a:r>
              <a:rPr lang="en-GB" sz="3200" b="1" dirty="0" smtClean="0">
                <a:solidFill>
                  <a:srgbClr val="00B050"/>
                </a:solidFill>
              </a:rPr>
              <a:t>? </a:t>
            </a:r>
          </a:p>
          <a:p>
            <a:r>
              <a:rPr lang="en-GB" sz="3200" b="1" dirty="0" smtClean="0">
                <a:solidFill>
                  <a:srgbClr val="00B050"/>
                </a:solidFill>
              </a:rPr>
              <a:t>Die </a:t>
            </a:r>
            <a:r>
              <a:rPr lang="en-GB" sz="3200" b="1" dirty="0" err="1" smtClean="0">
                <a:solidFill>
                  <a:srgbClr val="00B050"/>
                </a:solidFill>
              </a:rPr>
              <a:t>Zitrone</a:t>
            </a:r>
            <a:r>
              <a:rPr lang="en-GB" sz="3200" b="1" dirty="0" smtClean="0">
                <a:solidFill>
                  <a:srgbClr val="00B050"/>
                </a:solidFill>
              </a:rPr>
              <a:t> </a:t>
            </a:r>
            <a:r>
              <a:rPr lang="en-GB" sz="3200" b="1" dirty="0" err="1" smtClean="0">
                <a:solidFill>
                  <a:srgbClr val="00B050"/>
                </a:solidFill>
              </a:rPr>
              <a:t>ist</a:t>
            </a:r>
            <a:r>
              <a:rPr lang="en-GB" sz="3200" b="1" dirty="0" smtClean="0">
                <a:solidFill>
                  <a:srgbClr val="00B050"/>
                </a:solidFill>
              </a:rPr>
              <a:t> </a:t>
            </a:r>
            <a:r>
              <a:rPr lang="en-GB" sz="3200" b="1" dirty="0" err="1" smtClean="0">
                <a:solidFill>
                  <a:srgbClr val="00B050"/>
                </a:solidFill>
              </a:rPr>
              <a:t>gelb</a:t>
            </a:r>
            <a:endParaRPr lang="en-GB" sz="3200" b="1" i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GB" sz="3200" b="1" dirty="0">
              <a:solidFill>
                <a:srgbClr val="7030A0"/>
              </a:solidFill>
            </a:endParaRPr>
          </a:p>
          <a:p>
            <a:endParaRPr lang="en-GB" sz="3200" dirty="0"/>
          </a:p>
        </p:txBody>
      </p:sp>
      <p:pic>
        <p:nvPicPr>
          <p:cNvPr id="5" name="Picture 4" descr="touch your nose clipart touch your nose clipart documento sin ttulo 689 X 468">
            <a:hlinkClick r:id="rId2" tooltip="touch your nose clipart touch your nose clipart documento sin ttulo 689 X 468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85544"/>
            <a:ext cx="367240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age result for touch nose clip art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05064"/>
            <a:ext cx="367240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56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om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1116013" cy="1806575"/>
          </a:xfrm>
          <a:prstGeom prst="rect">
            <a:avLst/>
          </a:prstGeom>
          <a:noFill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835150" y="188913"/>
            <a:ext cx="1231900" cy="1882775"/>
            <a:chOff x="2331" y="1110"/>
            <a:chExt cx="1275" cy="2100"/>
          </a:xfrm>
        </p:grpSpPr>
        <p:pic>
          <p:nvPicPr>
            <p:cNvPr id="18438" name="Picture 6" descr="giraffe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31" y="1110"/>
              <a:ext cx="1098" cy="2100"/>
            </a:xfrm>
            <a:prstGeom prst="rect">
              <a:avLst/>
            </a:prstGeom>
            <a:solidFill>
              <a:schemeClr val="accent1"/>
            </a:solidFill>
          </p:spPr>
        </p:pic>
        <p:sp>
          <p:nvSpPr>
            <p:cNvPr id="18439" name="Line 7"/>
            <p:cNvSpPr>
              <a:spLocks noChangeShapeType="1"/>
            </p:cNvSpPr>
            <p:nvPr/>
          </p:nvSpPr>
          <p:spPr bwMode="auto">
            <a:xfrm flipH="1">
              <a:off x="2971" y="2160"/>
              <a:ext cx="635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8440" name="Picture 8" descr="shoulde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476250"/>
            <a:ext cx="1512887" cy="1201738"/>
          </a:xfrm>
          <a:prstGeom prst="rect">
            <a:avLst/>
          </a:prstGeom>
          <a:noFill/>
        </p:spPr>
      </p:pic>
      <p:pic>
        <p:nvPicPr>
          <p:cNvPr id="18441" name="Picture 9" descr="cartoonar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263" y="260350"/>
            <a:ext cx="2376487" cy="852488"/>
          </a:xfrm>
          <a:prstGeom prst="rect">
            <a:avLst/>
          </a:prstGeom>
          <a:noFill/>
        </p:spPr>
      </p:pic>
      <p:pic>
        <p:nvPicPr>
          <p:cNvPr id="18442" name="Picture 10" descr="20080413163335_elbo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488" y="1268413"/>
            <a:ext cx="1860550" cy="1662112"/>
          </a:xfrm>
          <a:prstGeom prst="rect">
            <a:avLst/>
          </a:prstGeom>
          <a:noFill/>
        </p:spPr>
      </p:pic>
      <p:pic>
        <p:nvPicPr>
          <p:cNvPr id="18443" name="Picture 11" descr="Body-Bac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850" y="2205038"/>
            <a:ext cx="1644650" cy="1644650"/>
          </a:xfrm>
          <a:prstGeom prst="rect">
            <a:avLst/>
          </a:prstGeom>
          <a:noFill/>
        </p:spPr>
      </p:pic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211638" y="1844675"/>
            <a:ext cx="2447925" cy="1184275"/>
            <a:chOff x="884" y="960"/>
            <a:chExt cx="3130" cy="2400"/>
          </a:xfrm>
        </p:grpSpPr>
        <p:pic>
          <p:nvPicPr>
            <p:cNvPr id="18446" name="Picture 14" descr="SAA064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746" y="960"/>
              <a:ext cx="2268" cy="2400"/>
            </a:xfrm>
            <a:prstGeom prst="rect">
              <a:avLst/>
            </a:prstGeom>
            <a:noFill/>
          </p:spPr>
        </p:pic>
        <p:sp>
          <p:nvSpPr>
            <p:cNvPr id="18447" name="Line 15"/>
            <p:cNvSpPr>
              <a:spLocks noChangeShapeType="1"/>
            </p:cNvSpPr>
            <p:nvPr/>
          </p:nvSpPr>
          <p:spPr bwMode="auto">
            <a:xfrm flipV="1">
              <a:off x="884" y="2478"/>
              <a:ext cx="862" cy="9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8448" name="Picture 16" descr="edge_blend_hand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77050" y="3068638"/>
            <a:ext cx="1857375" cy="1314450"/>
          </a:xfrm>
          <a:prstGeom prst="rect">
            <a:avLst/>
          </a:prstGeom>
          <a:noFill/>
        </p:spPr>
      </p:pic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250825" y="3789363"/>
            <a:ext cx="2620963" cy="1149350"/>
            <a:chOff x="1773" y="1117"/>
            <a:chExt cx="2214" cy="1676"/>
          </a:xfrm>
        </p:grpSpPr>
        <p:pic>
          <p:nvPicPr>
            <p:cNvPr id="18450" name="Picture 18" descr="Finger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773" y="1527"/>
              <a:ext cx="2214" cy="1266"/>
            </a:xfrm>
            <a:prstGeom prst="rect">
              <a:avLst/>
            </a:prstGeom>
            <a:noFill/>
          </p:spPr>
        </p:pic>
        <p:sp>
          <p:nvSpPr>
            <p:cNvPr id="18451" name="Line 19"/>
            <p:cNvSpPr>
              <a:spLocks noChangeShapeType="1"/>
            </p:cNvSpPr>
            <p:nvPr/>
          </p:nvSpPr>
          <p:spPr bwMode="auto">
            <a:xfrm flipH="1">
              <a:off x="3515" y="1117"/>
              <a:ext cx="363" cy="72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8452" name="Picture 20" descr="Restless%20leg%20foot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32138" y="4221163"/>
            <a:ext cx="1546225" cy="1525587"/>
          </a:xfrm>
          <a:prstGeom prst="rect">
            <a:avLst/>
          </a:prstGeom>
          <a:noFill/>
        </p:spPr>
      </p:pic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5003800" y="3573463"/>
            <a:ext cx="1511300" cy="2089150"/>
            <a:chOff x="2064" y="1026"/>
            <a:chExt cx="1693" cy="2677"/>
          </a:xfrm>
        </p:grpSpPr>
        <p:pic>
          <p:nvPicPr>
            <p:cNvPr id="18454" name="Picture 22" descr="BartSimpson4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109" y="1026"/>
              <a:ext cx="1648" cy="2500"/>
            </a:xfrm>
            <a:prstGeom prst="rect">
              <a:avLst/>
            </a:prstGeom>
            <a:noFill/>
          </p:spPr>
        </p:pic>
        <p:sp>
          <p:nvSpPr>
            <p:cNvPr id="18455" name="Line 23"/>
            <p:cNvSpPr>
              <a:spLocks noChangeShapeType="1"/>
            </p:cNvSpPr>
            <p:nvPr/>
          </p:nvSpPr>
          <p:spPr bwMode="auto">
            <a:xfrm flipV="1">
              <a:off x="2064" y="3158"/>
              <a:ext cx="408" cy="54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8456" name="Picture 24" descr="feet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04025" y="4797425"/>
            <a:ext cx="1873250" cy="1393825"/>
          </a:xfrm>
          <a:prstGeom prst="rect">
            <a:avLst/>
          </a:prstGeom>
          <a:noFill/>
        </p:spPr>
      </p:pic>
      <p:pic>
        <p:nvPicPr>
          <p:cNvPr id="18457" name="Picture 25" descr="willid1032r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16013" y="5013325"/>
            <a:ext cx="1655762" cy="16557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699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260648"/>
            <a:ext cx="4038600" cy="6264696"/>
          </a:xfrm>
        </p:spPr>
        <p:txBody>
          <a:bodyPr>
            <a:normAutofit fontScale="92500" lnSpcReduction="10000"/>
          </a:bodyPr>
          <a:lstStyle/>
          <a:p>
            <a:r>
              <a:rPr lang="en-GB" sz="4400" b="1" dirty="0" smtClean="0">
                <a:solidFill>
                  <a:srgbClr val="FF0000"/>
                </a:solidFill>
              </a:rPr>
              <a:t>Was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das?</a:t>
            </a:r>
          </a:p>
          <a:p>
            <a:r>
              <a:rPr lang="en-GB" sz="4400" b="1" dirty="0" smtClean="0">
                <a:solidFill>
                  <a:srgbClr val="FF0000"/>
                </a:solidFill>
              </a:rPr>
              <a:t>Das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…</a:t>
            </a:r>
          </a:p>
          <a:p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das </a:t>
            </a:r>
            <a:r>
              <a:rPr lang="en-GB" sz="4400" b="1" dirty="0" err="1" smtClean="0">
                <a:solidFill>
                  <a:srgbClr val="FF0000"/>
                </a:solidFill>
              </a:rPr>
              <a:t>gesund</a:t>
            </a:r>
            <a:r>
              <a:rPr lang="en-GB" sz="4400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sz="4400" b="1" dirty="0" smtClean="0">
                <a:solidFill>
                  <a:srgbClr val="FF0000"/>
                </a:solidFill>
              </a:rPr>
              <a:t>Das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</a:rPr>
              <a:t>gesund</a:t>
            </a:r>
            <a:endParaRPr lang="en-GB" sz="4400" b="1" dirty="0" smtClean="0">
              <a:solidFill>
                <a:srgbClr val="FF0000"/>
              </a:solidFill>
            </a:endParaRPr>
          </a:p>
          <a:p>
            <a:r>
              <a:rPr lang="en-GB" sz="4400" b="1" dirty="0" smtClean="0">
                <a:solidFill>
                  <a:srgbClr val="FF0000"/>
                </a:solidFill>
              </a:rPr>
              <a:t>Das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</a:rPr>
              <a:t>ungesund</a:t>
            </a:r>
            <a:endParaRPr lang="en-GB" sz="4400" b="1" dirty="0" smtClean="0">
              <a:solidFill>
                <a:srgbClr val="FF0000"/>
              </a:solidFill>
            </a:endParaRPr>
          </a:p>
          <a:p>
            <a:r>
              <a:rPr lang="en-GB" sz="4400" b="1" dirty="0" err="1" smtClean="0">
                <a:solidFill>
                  <a:srgbClr val="FF0000"/>
                </a:solidFill>
              </a:rPr>
              <a:t>Welche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4400" b="1" dirty="0" err="1">
                <a:solidFill>
                  <a:srgbClr val="FF0000"/>
                </a:solidFill>
              </a:rPr>
              <a:t>F</a:t>
            </a:r>
            <a:r>
              <a:rPr lang="en-GB" sz="4400" b="1" dirty="0" err="1" smtClean="0">
                <a:solidFill>
                  <a:srgbClr val="FF0000"/>
                </a:solidFill>
              </a:rPr>
              <a:t>arbe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...?</a:t>
            </a:r>
          </a:p>
          <a:p>
            <a:r>
              <a:rPr lang="en-GB" sz="4400" b="1" dirty="0" smtClean="0">
                <a:solidFill>
                  <a:srgbClr val="FF0000"/>
                </a:solidFill>
              </a:rPr>
              <a:t>Das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… </a:t>
            </a:r>
          </a:p>
          <a:p>
            <a:pPr>
              <a:buNone/>
            </a:pPr>
            <a:endParaRPr lang="en-GB" sz="44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60648"/>
            <a:ext cx="4038600" cy="6120680"/>
          </a:xfrm>
        </p:spPr>
        <p:txBody>
          <a:bodyPr>
            <a:normAutofit fontScale="92500" lnSpcReduction="10000"/>
          </a:bodyPr>
          <a:lstStyle/>
          <a:p>
            <a:r>
              <a:rPr lang="en-GB" sz="4400" b="1" dirty="0" smtClean="0"/>
              <a:t>What is that?</a:t>
            </a:r>
          </a:p>
          <a:p>
            <a:r>
              <a:rPr lang="en-GB" sz="4400" b="1" dirty="0" smtClean="0"/>
              <a:t>That is …</a:t>
            </a:r>
          </a:p>
          <a:p>
            <a:r>
              <a:rPr lang="en-GB" sz="4400" b="1" dirty="0" smtClean="0"/>
              <a:t>Is that healthy</a:t>
            </a:r>
          </a:p>
          <a:p>
            <a:r>
              <a:rPr lang="en-GB" sz="4400" b="1" dirty="0" smtClean="0"/>
              <a:t>That is healthy</a:t>
            </a:r>
          </a:p>
          <a:p>
            <a:r>
              <a:rPr lang="en-GB" sz="4400" b="1" dirty="0" smtClean="0"/>
              <a:t>That is unhealthy</a:t>
            </a:r>
          </a:p>
          <a:p>
            <a:r>
              <a:rPr lang="en-GB" sz="4400" b="1" dirty="0" smtClean="0"/>
              <a:t>Which (what) colour is ...?</a:t>
            </a:r>
          </a:p>
          <a:p>
            <a:r>
              <a:rPr lang="en-GB" sz="4400" b="1" dirty="0" smtClean="0"/>
              <a:t>That is …</a:t>
            </a:r>
          </a:p>
          <a:p>
            <a:pPr>
              <a:buNone/>
            </a:pPr>
            <a:endParaRPr lang="en-GB" sz="4400" b="1" dirty="0" smtClean="0"/>
          </a:p>
          <a:p>
            <a:pPr>
              <a:buNone/>
            </a:pPr>
            <a:endParaRPr lang="en-GB" sz="44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79512" y="1556792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4221088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96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Remember the order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Links </a:t>
            </a:r>
            <a:r>
              <a:rPr lang="en-GB" sz="3200" b="1" dirty="0" err="1" smtClean="0">
                <a:solidFill>
                  <a:srgbClr val="FF0000"/>
                </a:solidFill>
              </a:rPr>
              <a:t>ist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smtClean="0">
                <a:solidFill>
                  <a:srgbClr val="FF0000"/>
                </a:solidFill>
              </a:rPr>
              <a:t>Das </a:t>
            </a:r>
            <a:r>
              <a:rPr lang="en-GB" sz="3200" b="1" dirty="0" err="1" smtClean="0">
                <a:solidFill>
                  <a:srgbClr val="FF0000"/>
                </a:solidFill>
              </a:rPr>
              <a:t>Nächste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ist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Ich</a:t>
            </a:r>
            <a:r>
              <a:rPr lang="en-GB" sz="3200" b="1" dirty="0" smtClean="0">
                <a:solidFill>
                  <a:srgbClr val="FF0000"/>
                </a:solidFill>
              </a:rPr>
              <a:t> bin </a:t>
            </a:r>
            <a:r>
              <a:rPr lang="en-GB" sz="3200" b="1" dirty="0" err="1" smtClean="0">
                <a:solidFill>
                  <a:srgbClr val="FF0000"/>
                </a:solidFill>
              </a:rPr>
              <a:t>fertig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Augen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zu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Augen</a:t>
            </a:r>
            <a:r>
              <a:rPr lang="en-GB" sz="3200" b="1" dirty="0" smtClean="0">
                <a:solidFill>
                  <a:srgbClr val="FF0000"/>
                </a:solidFill>
              </a:rPr>
              <a:t> auf</a:t>
            </a:r>
          </a:p>
          <a:p>
            <a:r>
              <a:rPr lang="en-GB" sz="3200" b="1" dirty="0" smtClean="0">
                <a:solidFill>
                  <a:srgbClr val="FF0000"/>
                </a:solidFill>
              </a:rPr>
              <a:t>Das </a:t>
            </a:r>
            <a:r>
              <a:rPr lang="en-GB" sz="3200" b="1" dirty="0" err="1" smtClean="0">
                <a:solidFill>
                  <a:srgbClr val="FF0000"/>
                </a:solidFill>
              </a:rPr>
              <a:t>ist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richtig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smtClean="0">
                <a:solidFill>
                  <a:srgbClr val="FF0000"/>
                </a:solidFill>
              </a:rPr>
              <a:t>Das </a:t>
            </a:r>
            <a:r>
              <a:rPr lang="en-GB" sz="3200" b="1" dirty="0" err="1" smtClean="0">
                <a:solidFill>
                  <a:srgbClr val="FF0000"/>
                </a:solidFill>
              </a:rPr>
              <a:t>ist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falsch</a:t>
            </a:r>
            <a:endParaRPr lang="en-GB" sz="3200" b="1" dirty="0" smtClean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Left is</a:t>
            </a:r>
          </a:p>
          <a:p>
            <a:r>
              <a:rPr lang="en-GB" sz="3200" b="1" dirty="0" smtClean="0"/>
              <a:t>The next is</a:t>
            </a:r>
          </a:p>
          <a:p>
            <a:r>
              <a:rPr lang="en-GB" sz="3200" b="1" dirty="0" smtClean="0"/>
              <a:t>I am finished</a:t>
            </a:r>
          </a:p>
          <a:p>
            <a:r>
              <a:rPr lang="en-GB" sz="3200" b="1" dirty="0" smtClean="0"/>
              <a:t>Eyes closed</a:t>
            </a:r>
          </a:p>
          <a:p>
            <a:r>
              <a:rPr lang="en-GB" sz="3200" b="1" dirty="0" smtClean="0"/>
              <a:t>Eyes open</a:t>
            </a:r>
          </a:p>
          <a:p>
            <a:r>
              <a:rPr lang="en-GB" sz="3200" b="1" dirty="0" smtClean="0"/>
              <a:t>That is correct</a:t>
            </a:r>
          </a:p>
          <a:p>
            <a:r>
              <a:rPr lang="en-GB" sz="3200" b="1" dirty="0" smtClean="0"/>
              <a:t>That is wrong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14954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http://2.bp.blogspot.com/-Ng5fk-U35f0/T0W2CZGwEdI/AAAAAAAAAkk/melPBNY8MOA/s1600/ban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2348880"/>
            <a:ext cx="2736304" cy="2232248"/>
          </a:xfrm>
          <a:prstGeom prst="rect">
            <a:avLst/>
          </a:prstGeom>
          <a:noFill/>
        </p:spPr>
      </p:pic>
      <p:pic>
        <p:nvPicPr>
          <p:cNvPr id="7" name="Picture 2" descr="http://2.bp.blogspot.com/-mWptsJUBXBg/UP_3FSBDuHI/AAAAAAAAB3M/gG3A4ZZvTjc/s1600/app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988840"/>
            <a:ext cx="3010954" cy="3024336"/>
          </a:xfrm>
          <a:prstGeom prst="rect">
            <a:avLst/>
          </a:prstGeom>
          <a:noFill/>
        </p:spPr>
      </p:pic>
      <p:pic>
        <p:nvPicPr>
          <p:cNvPr id="8" name="Picture 6" descr="http://www.hangthebankers.com/wp-content/uploads/2012/08/lemons-healt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2492896"/>
            <a:ext cx="2804642" cy="25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896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5456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http://2.bp.blogspot.com/-Ng5fk-U35f0/T0W2CZGwEdI/AAAAAAAAAkk/melPBNY8MOA/s1600/ban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2348880"/>
            <a:ext cx="2736304" cy="2232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90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http://2.bp.blogspot.com/-Ng5fk-U35f0/T0W2CZGwEdI/AAAAAAAAAkk/melPBNY8MOA/s1600/ban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2348880"/>
            <a:ext cx="2736304" cy="2232248"/>
          </a:xfrm>
          <a:prstGeom prst="rect">
            <a:avLst/>
          </a:prstGeom>
          <a:noFill/>
        </p:spPr>
      </p:pic>
      <p:pic>
        <p:nvPicPr>
          <p:cNvPr id="7" name="Picture 2" descr="http://2.bp.blogspot.com/-mWptsJUBXBg/UP_3FSBDuHI/AAAAAAAAB3M/gG3A4ZZvTjc/s1600/app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988840"/>
            <a:ext cx="3010954" cy="3024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874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http://2.bp.blogspot.com/-Ng5fk-U35f0/T0W2CZGwEdI/AAAAAAAAAkk/melPBNY8MOA/s1600/ban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2348880"/>
            <a:ext cx="2736304" cy="2232248"/>
          </a:xfrm>
          <a:prstGeom prst="rect">
            <a:avLst/>
          </a:prstGeom>
          <a:noFill/>
        </p:spPr>
      </p:pic>
      <p:pic>
        <p:nvPicPr>
          <p:cNvPr id="7" name="Picture 2" descr="http://2.bp.blogspot.com/-mWptsJUBXBg/UP_3FSBDuHI/AAAAAAAAB3M/gG3A4ZZvTjc/s1600/app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988840"/>
            <a:ext cx="3010954" cy="3024336"/>
          </a:xfrm>
          <a:prstGeom prst="rect">
            <a:avLst/>
          </a:prstGeom>
          <a:noFill/>
        </p:spPr>
      </p:pic>
      <p:pic>
        <p:nvPicPr>
          <p:cNvPr id="8" name="Picture 6" descr="http://www.hangthebankers.com/wp-content/uploads/2012/08/lemons-healt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2492896"/>
            <a:ext cx="2804642" cy="25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457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http://www.buyfruit.com.au/images/P/Paradise-Pears__744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36912"/>
            <a:ext cx="2175560" cy="1818829"/>
          </a:xfrm>
          <a:prstGeom prst="rect">
            <a:avLst/>
          </a:prstGeom>
          <a:noFill/>
        </p:spPr>
      </p:pic>
      <p:pic>
        <p:nvPicPr>
          <p:cNvPr id="10" name="Picture 2" descr="http://1.bp.blogspot.com/-pNGHQLkRuKw/UDBJwtLOucI/AAAAAAAAA0Q/g6_zcXUBcMA/s1600/Strawberry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636912"/>
            <a:ext cx="2880320" cy="1800200"/>
          </a:xfrm>
          <a:prstGeom prst="rect">
            <a:avLst/>
          </a:prstGeom>
          <a:noFill/>
        </p:spPr>
      </p:pic>
      <p:pic>
        <p:nvPicPr>
          <p:cNvPr id="11" name="Picture 4" descr="http://imgsrv.gardening.ktsa.com/image/ktsag/UserFiles/Image/P_Images/pineapp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2492896"/>
            <a:ext cx="2136299" cy="2088232"/>
          </a:xfrm>
          <a:prstGeom prst="rect">
            <a:avLst/>
          </a:prstGeom>
          <a:noFill/>
        </p:spPr>
      </p:pic>
      <p:pic>
        <p:nvPicPr>
          <p:cNvPr id="12" name="Picture 2" descr="https://sp.yimg.com/ib/th?id=HN.608031957855765922&amp;pid=15.1&amp;P=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2924944"/>
            <a:ext cx="2268252" cy="1512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650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8134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http://www.buyfruit.com.au/images/P/Paradise-Pears__744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36912"/>
            <a:ext cx="2175560" cy="18188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712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tamtam-erlebnismusik.de/WebRoot/Store8/Shops/62679254/MediaGallery/Mein-Hut,-der-hat-drei-Ecke.jpg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 cstate="print">
            <a:lum bright="90000"/>
          </a:blip>
          <a:srcRect/>
          <a:stretch>
            <a:fillRect/>
          </a:stretch>
        </p:blipFill>
        <p:spPr bwMode="auto">
          <a:xfrm>
            <a:off x="395536" y="332656"/>
            <a:ext cx="8208912" cy="6192688"/>
          </a:xfrm>
          <a:prstGeom prst="rect">
            <a:avLst/>
          </a:prstGeom>
          <a:noFill/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1656184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hlinkClick r:id="rId4"/>
              </a:rPr>
              <a:t>Mein Hut,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  <a:hlinkClick r:id="rId4"/>
              </a:rPr>
              <a:t>der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hlinkClick r:id="rId4"/>
              </a:rPr>
              <a:t> hat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  <a:hlinkClick r:id="rId4"/>
              </a:rPr>
              <a:t>drei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hlinkClick r:id="rId4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  <a:hlinkClick r:id="rId4"/>
              </a:rPr>
              <a:t>Ecken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hlinkClick r:id="rId4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Comic Sans MS" pitchFamily="66" charset="0"/>
                <a:hlinkClick r:id="rId4"/>
              </a:rPr>
            </a:br>
            <a:r>
              <a:rPr lang="en-US" dirty="0" smtClean="0">
                <a:latin typeface="Comic Sans MS" pitchFamily="66" charset="0"/>
              </a:rPr>
              <a:t>My hat, it has three corners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2276872"/>
            <a:ext cx="4038600" cy="3849291"/>
          </a:xfrm>
        </p:spPr>
        <p:txBody>
          <a:bodyPr/>
          <a:lstStyle/>
          <a:p>
            <a:r>
              <a:rPr lang="de-DE" b="1" dirty="0" smtClean="0">
                <a:solidFill>
                  <a:srgbClr val="FF0000"/>
                </a:solidFill>
              </a:rPr>
              <a:t>Mein Hut, der hat drei Ecken,</a:t>
            </a:r>
          </a:p>
          <a:p>
            <a:r>
              <a:rPr lang="de-DE" b="1" dirty="0" smtClean="0">
                <a:solidFill>
                  <a:srgbClr val="FF0000"/>
                </a:solidFill>
              </a:rPr>
              <a:t>Drei Ecken hat mein Hut.</a:t>
            </a:r>
          </a:p>
          <a:p>
            <a:r>
              <a:rPr lang="de-DE" b="1" dirty="0" smtClean="0">
                <a:solidFill>
                  <a:srgbClr val="FF0000"/>
                </a:solidFill>
              </a:rPr>
              <a:t>Und hätt‘ er nicht drei Ecken,</a:t>
            </a:r>
          </a:p>
          <a:p>
            <a:r>
              <a:rPr lang="de-DE" b="1" dirty="0" smtClean="0">
                <a:solidFill>
                  <a:srgbClr val="FF0000"/>
                </a:solidFill>
              </a:rPr>
              <a:t>So wär’s auch nicht mein Hut.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2276872"/>
            <a:ext cx="4038600" cy="3849291"/>
          </a:xfrm>
        </p:spPr>
        <p:txBody>
          <a:bodyPr/>
          <a:lstStyle/>
          <a:p>
            <a:r>
              <a:rPr lang="en-GB" dirty="0" smtClean="0"/>
              <a:t>My hat, it has three corners, </a:t>
            </a:r>
          </a:p>
          <a:p>
            <a:r>
              <a:rPr lang="en-GB" dirty="0" smtClean="0"/>
              <a:t>Three corners, my hat has. </a:t>
            </a:r>
          </a:p>
          <a:p>
            <a:r>
              <a:rPr lang="en-GB" dirty="0" smtClean="0"/>
              <a:t>And if it didn’t have three corners, </a:t>
            </a:r>
          </a:p>
          <a:p>
            <a:r>
              <a:rPr lang="en-GB" dirty="0" smtClean="0"/>
              <a:t>My hat wouldn’t be my hat.</a:t>
            </a:r>
            <a:endParaRPr lang="en-GB" dirty="0"/>
          </a:p>
        </p:txBody>
      </p:sp>
      <p:sp>
        <p:nvSpPr>
          <p:cNvPr id="44034" name="AutoShape 2" descr="data:image/jpeg;base64,/9j/4AAQSkZJRgABAQAAAQABAAD/2wCEAAkGBxETEhITEBAWFhEVFhkaFRYWFxkWHRwaHBQXGBoXHRgaHCggGBsnHRYVITQhJyorLi4uFx8zODMtNyktLysBCgoKDg0OGxAQGywmICY0NCw0LywsLCwsNDE0LCwsNC8vLC8sLCw0LC0sLCwsNC8sLCwsLzQsLCwsLCwsLCw0LP/AABEIAOkA2AMBIgACEQEDEQH/xAAbAAEAAgMBAQAAAAAAAAAAAAAABAUDBgcCAf/EAEIQAAICAQEFBQMKBQIEBwAAAAECAAMRBAUSITFBBhNRYXEiMoEHFCNCUmJykaGxM0OCksFT0RUkc8I0RGOTorPw/8QAGgEBAAMBAQEAAAAAAAAAAAAAAAIEBQEDBv/EACgRAAICAQQCAQQCAwAAAAAAAAABAhEDBBIhMUFRIgUTMmFx8YGR8P/aAAwDAQACEQMRAD8A7jERAEREAREQBERAErO095TR6txzWi1h6itjLOUXbt8bO1vnRYo9WUqP1MBHLK9oNs9NM9Duqh6w1feMEZQMuCpyq8AeOJ1js/2k0+rXNL4cD2qmwHXzI6jwYZB8ZzarY3zq+mgMVZa7bEbwdVVVyOoy+COoJlTsfYwFr1C06bUozGveYhVcDeenf51nGXUj2WU8QcS3nhHc68F7UwhvaXFHd5G2hr6qENl9i1oObMcD08z5TlWl+U/U1I1ViJdcuQtg6gcC+6vC9eXGvnnkJH1FNl9I1ut1O/vnFFasu+zH6o3crp1AyWxlwBxYETw+2/JWWJ+f+/gtds/KHbbqK6dGe6Q72XdQzt7JI+jI+jHDqd4+Amz9hdrX3fOU1FgdqnXdbdC+y1YPIcOe9OcaHsyU0i60jCLfWa8ZG/3jiuy9s8cHfwoPRc9ZuPYK3d1l6fbpRh6o7Kf0dZ6yhH7ba7TPeWOH2m49pnQIiJWKYiIgCIiAIiIAiIgCIiAIiIAiIgCIiAIiIAmjfKFtEs9ejT3SBbefuhx3af1MpJ8k85vM5Pq9T32p1V3MNaUX8NX0Y+GQ5/qnvp4bp8lnSY9+RX45MS6q+ixdRpgrWorLuPwDq2CRke6cqpB8sdZV6zZes2glm0GRW3SAwIG8AjENu6cZBZeJBsJPgOUt590Ost0tvf0Dezjvqs4FijqOgsA5HryPDldzYm/nHs0NRgb+cOyw7F17NbR2jU11mytA2ossO8XTmtyseKoegXG6eAmm6bs3fq7Lm0VR7lMnddyrhW3d2oseFrMoyVbiAQN7jMfaLUUXXudCClRyyMwIFduRvq6fVpLlRhuAccBynSNndotJpdn1nTITYSUWlj7Zv5v3h8cneZvDj1Epu1yvJQdx5jfJr+0e1l2opfZ9ul7u/Cb7AbqogYHJQ8Vb2fZAyp8eE86bXHTX1aoDKpvLaBzNT43iPNSFb0UjrMVStlntffusO9Y/ifAeCgcAOgEyS7jwJQcX5NDFpksbi/J1em1WUMpBVgCCORBGQZ7mkfJ5tLdL6Jz7gL0Z/wBIthk/oYgejL4Td5mTi4tpmPODhJxYiIkSIiIgCIiAIiIAiIgCIiAIiIAiIgCIiAQ9r6wU0XWn+XW7f2qT/icn2XQUpqUnLBF3j4nGSfzzOg/KE+NBePt7if32Kv8AmaSZf0S7ZpfT4/kz5ERLxpmPSsaLLLKqksW1d3UUtgC1eIHHHBxk4PI5wehEHZWyxWzWMPpH4DjvbiZO7WGPFsDA3jxOJZRPNY4qW7yeSwwU96XIiInoepis1JpavUr71D7580xu2L8VJ+IE67W4YBlOQQCD5HiDOTMoIIPI8DN67AXltBpwTk1g1E/9NjWP0UTP1keVIy/qEKakbDERKRnCIiAIiIAiIgCIiAIiIAiIgCIiAIiIBqvykf8AhF876P8A7VM0+bp8otedDY3+m9Tn0W1Sf0zNLM0dH+LNX6e/gxERLhoCIiAIiIAm5fJwp+Z56NdeR6G95o+sv3Ed8ZIBwPE9B8TgTpvZrZ50+k09J95K1DHxbGWPxYkyjrXwkZv1CXEUWcREoGYIiIAiIgCIiAIiIAiIgCIiAIiIAiIgEbaWiW6qymwexYjK3owxOT6QWKDXd/GqPd2ebLj2h5MMMPxTsM5Lbra77b76ldUtfI38AnCKmcc193keMt6Nve0XtA3va8CIiaRriIiAIiIBn2No/nGsoqx7CfTW+iEbi/Fyp9EM6nNB+T4Mup1ICgo6KzP9ZGXCqn4SCzAdCG8Zv0ydS28jsw9XJvK7ERE8CsIiIAiIgCIiAIiIAiIgCIiAIiIAiJq3a7tOafoNNhtUwySeK1Kfrt4nwXr6TsYuTpEoxcnSPvaztR3B7jTgPqmGePFa1P13/wALzPpxml1gge0xZubMcZYniWOABknwniindzxLOx3ndjlmY82Y+P7chMs1cGFY1+za02nWJfsRET3LIiIgCIiASdg7T+a6pbGP0F2K7vutn6Oz0ySp/ED0nUZyK6pWUqwyrDBHiDNq7EdoGJGj1DE2qv0Nh/mIOhP+ooxnxGD44z9Xip70ZWtwU/uL/JucREpGeIiIAiIgCIiAIiIAiIgCIiAIia52u7S/NgKqcNq7B7Cnki8u9fH1R0H1iMeJHUm3SOxi5OkY+13abuPoNPhtW4zx4rWp/mP+uF6nyyZo9FO7kklnYlnduLMx5sT4/sMCKKd3eJYtY53rHbmzHqf0AHQACZZqYMCxr9m1ptOsSt9iIiWC0IiIAiIgCIiAJi1NO8BhijqQyOvBlYcmHn+/ETLE41fDONJqmbz2R7RfOUKW4XVVY71RyIPKxfuNg+hyJsM5Ed9XS6lt2+vihPIg80bxRsYPwPMTpHZzblerq309l1O7bWeaPjip/MEHqCDMrPheN8dGJqdO8UuOi1iIngVhERAEREAREQBERAERKntJt2vSVb7Dedju1Vjm74zgeA6k9AISs6lfCMHavtEulQKoD6mzPdV+OObt4IuRk+YA4mc+qRss9jl7XObHPNj6dFHIDoJ9zY7vde29fZ7zdAByRR0QZ+PM8TPveLvbuRvYzjrjln0mpgwfbVvs2NLp1iVy7PUREslwx6i4KMnj0AHMk8gJ7XOOPPriQdI3eubP5a5Wrz6M/wAeQ8gfGT5xOyKd8iIidJCIiAIiIAiJC2ur7gdMlq2D7o+sACGXzyCceeJxujjdKybGl1VuntGoo4uABZXyFifZPgwySp8eHIzxTarKrKcqwBB8QeU9zkoqapkZwjONPo6bsjadWpqW6lso3wIIOGUjowIII8pNnKtlbTfR2m6sFqX/AI9Q69O9UfbA6fWHmBOnaLV121pbU4atwCrDkQZk5cTxypmHmwvFKmZ4iJ5HiIiIAiIgCIni61UVmdgqqCWJ4AADJJPhAI219p1aap7rmwi/mSeAUDqxOAB5zmGo1NmotOov4ORhEzkVJnO4PvHgWPU+QEzbX2q2tuFpBGnQn5uh68MG5h9o8cDop8SZimjpsG35S7NbR6bat8uyPr9WK03sbzEgKo5sx5KJ42doygLOd61+NjefRR4KOQH+88U1GyzvW91MioevvWep5Dyz4ydLS5dlxcuxIO03LbtKHDWZ3iPqoPeb1OQo8z5SZY4UEscADJPkJE2ahO9aww1nHHgg91fy4nzJh+jsueCXXWFAVRhQAAB0A4AT1ESRIREQBERAMOr1K1gFs4LKuR0LHAJ8skTNMepoV0ZGGVYEH4yLsq9iDXZ/FqO63mPqv6EfrkdJy+SN80ToiJ0kVmk+hsNR/hWEtT5Hm1f/AHDyz4SzmLU6dXXdb1B6gjiGHgQZ50txOVf+IvPzHRh5H9wZFccEVxwZ5n2NtW7ROzVL3lDnNlGcEN1evPAMeqnAPPIPPBE5OEZqmRyYo5I7ZHTNj7Xp1NfeUPvLyI5Mp+yynip8jJ05FVv12d9p37u/GC2Mq4HJbF+uv6jJwZvvZjtOmq+jde61KjLVE5yPtofrp+o6zMzYJY/4MfPppYn+jYIiJ4FYREQBOe9t9r9/YdJWfoKyPnBH135in0HAt6geM2jtftVtNpXesfSsVrqzyDud1WPkM5+E51pqAihQSepJ5kk5LHxJOTLWlxb5bn0i7o8G+W59IyyLrbeKVr71hx6KOLN+w9WElSv2f7b2XdM93X+FT7R+LZ+AE0X6NaXosBET4zAAk8hxMkSIOv8ApHSke6fbs/CDwX+pgB6BpPkPZqEhrG96073ovJF/Lj6kyZOL2Rj7ERE6SEREAREQBK/aVTKVvrGXQYZftp1HqOY9MdZYRONWcatHii5XVWQ5VhkHyM9yrb/l3z/5ew8f/Tcnn+Bj+RPnLSEzkXfYkPX6Vm3XrO7anuk8iOqN90/ocGTIhqzrVmDSanfHEFXHvIeYP+R4HrM8gbZUCtrAzK6DKsuM55BcHgQSQMGRf+KW092uqrJL8BZUCwLYyQU5qefLPKR3VwyO+uGXMxXU726ysUsQ5rdeDK3iP8jkRwMif8ao+2fTcfP5buZjs1Ftw3aVatDztcbpx9xDxz5kADzhuLVdnJSjJV2dS7HbZbVacWWKBYrtW5X3WZDgsvkf0OR0l5NQ+Tzaimr5o4C20DhgYD159mwefRvPj1E2+Y8lUmjAnHbJqqEREiRNP+VDUImkrLtj/maMef0g/wAZPwmqy1+UWxb9RXpm4111M9g+9ZlE9CFWw/1CavVqLahu3VtYo5W1jeyOm8g4hvTIPlNHSJxhb8mtok447fTJO1LitTlfeIwv4mIUfqRM2moCIqLyVQB8BiVi6o6ggoCtFbZdmXBZkPuBTxABHEnwxLcHPEcjLSduy5F27Eq9vajC92G3S6sXbnu1qMu3ryUfilpNd1A721h0ssWof9Or27PzY7s5N8HMj4otdi6lrKK3cYYjiPAgkY/STZB2b7LXVn6rll/C/tA/3b4+EnTseiUehERJEhERAEREAREQDzYgYEMAQRgg8QR4SsSw6b2bCTp/qOeJr+6/3fBvz8ZazHqLVRWZyAgHtE8sSLXkjJeTID4colBo9HcW3tOx09GOCOu/vHoRWSO6Xyz15CT+61fLvqR94VNn8i+JxS/RxTb8HzazbzUVdXsDEfcT2yfTIUfGS9bpVsQo3I8iOYI4hgehB4ysGn+b2rYWZxbhLHfiQ2fYPgqk+zgcMkS5hc3ZyPN2Qtnapjmu3HfJjexyYdLF8j4dDwk2Q9oaMvush3bk4o37qfFTjj8D0nvQawWA8N11OHQ81Ph5jwPWdTrhnU64ZlffVkupOL6jlD0PRkbxVhwPwPMCdO2DtZNVQl1eRvcGU81YcGQ+YOROayRsTax0d/eE/wDLWkC8fZPJbvh7reWD9WVdVh3LcuynrcG5b12jqUT4D4RM4yTk+q1He6jVW/auZR+Gv6MfqrH4zHdYFVmPJQSfgMzBs6tkU128Lq2ZbR9/eJJ9DneHkRMO3m+gcdX3U/vYJ/3TYx1HGq9G/iqOJV6Pexat2isEcSN5vVyXP6sZhS8ac7lhxUT9G55Lnj3bH6uOhPThLJVxwHSGAPAjI8DJ1wem3hURtfrVrrLjDNyRQc7zH3VHqZX7H02LCCc9ygQnxsc95Yf1SWFOzqEbfWpFYdQoHrIuw707sMXXftZrMEjPtHI4fh3R8JF9qyDT3KyRrqG3ltrGXXgV+2h5r6jmPP1kim9W908eo6j1HMTJIuq2dVYcuntfaBKt/cpBk69E6a6Pes1iVLl2x4AcST4Ko4sfISEmia729Svs/UpzkAeL44M36D9ZJ0uzaqzvIntfaJLN/cxJkucq+zlN9lVbSNNiysYoz9KnRQf5ijpg8+mMnpLUGV23hvVd3/qulePIsN7/AOIaeKrfm7Ct/wCAeFTn6p/02P7H4c+fLp14OXtdeC0iIkz0EREASswL7vGmk/Brf8hP3PlPWs1TOxpoPtfzLOlY8B4ueg6cz5zNNp1rVUQYVRgf7k9T5yPZD8nXgyxESRMxaqhbEZG91hg/7+sj7JvZkK2fxazuP5kcm/qGD8ZabG2XZrLWrRzXTXjvrRgtkjIrTPANggkkcAR1PCbtzsSdMG1Oke23CjvarDvkquTvIcA7wyeBzkcPCVpaiEZ0VJ6rHHJt/wBlXIOv0jEi2nAuUYweTr9hv8HofjJlVgYBlOVIyCOoPWepYastNJoj6HVrau8uQQcMp5qw5qR0MzsoIIIyDzEga7TMrd9SM2Ae2nIWL4eTDofhykrSalbEDocg/Ag8iCOhB4YnE/DOJ+GbT2D2yVI0Vze6M6Zj9ZBzrJ6snD1XHgYmp91dfgaOqxrlcd3aFKojq2N42NhSBxBAJzxHGJl54RjP4sxNTCEZ/F8G29uthsG+eUKWIXGoRRksg5WAdWXjw5kegmkbQtV/m26wZXuUgjiCFVn/AO0Tts5x272Lp69RpbaqwljvYX3SQpPd43ig9ne488Znpp8zXwZ66XO1WN9MrIiJpGwQ9sXFKLWX3t0gep9kfqZj02xNPXWK+6QqAASQCTgcyTxzJG0dN3tVlecFlIB8D0P54kYalraFCjFtpFQHhYzd2fyJJ+E85Unb9HlJpNuXr+z1s3T3VV0G05q1Cs2nY5JADHFbE8zubrA+BPhJ833b3Z5btH83TCtWqmlvsumN0+hxg+IYic90t2+oJGG4hl6qykqynzBBE8dNl3qn2V9Hn3pxfaMsREtF0r9R7WpqXpWjWH1b2F/Tfk6ysMCrAFTwIPEGVWy7wbtRvgiw2bq55FERcBT1xvZI+9LeQi0+SEGmmytGjuq/gOGTpXaTgeSuMkDyOZ6/4jYPf0to803HH6MD+ksIndvoba6ZXnanhp7z/QB+7CeSNRbz+grPPBDWHyyPZT4En0llEV7Y2t9sxaXTJWoVFAUf/iSep85liJIkJj1NwRHc8lUn8hmZJE2v/Au/A37TknSs5J0mzpfY/ZnzfSUoffI37D4u532P5nA8gBLqYtN7ifhH7TLMNuz5xu+TnXaPs1Zpne3TVmzSsSz1pxepickqv16zxOBxB5Ag8KXT6hHGUYMOuOh8COh8p1+U21ey2j1Db9lIFv8AqITW/wDeuCfjLWLVOCp8ou4NZKC2y5Rz6VW0K3pY3U7uGwLQxIUdBdwB93r4j0m+29gEz7GtvUeB7t/1ZMzJp+wGn/n3XXj7LsFU+RWsLvDyM9pauDXF2WJ67G1xdl72e0C0aailG3glajf+0cZLfEkn4xJ1NSoqqihVUAKoGAABgADoMRM8yj3NZ7a7Ct1AqsoINlO9ituAcMACA31W4DB5TZonYtxdo7GTi7RyCnUBiykFLF4PW43XU+anp4Hkekyzom3ezun1QHeqRYvuWod119GHTyOR5TUdX2Q1tf8ACeu9Om8e6f44BVj/AGzQx6uL/Lg1cWui1U+GVM9/J3s43a7UWEfQ6a0kHobnpQYH4V3j6uJMo7M7RsO6akoHV3sFhHmETmfUib3sLZFWlpWmoeyMkk82Y8Wdj1JMhqc8ZLbFnnq9TGUdsGWE5x2y2d3Gq71RinVH2vAXBf031X80850eQNu7LTU0WUvwDDgw5qwOVYeYIB+EqY5uElIo4sjxzUkc0iYqt8F67l3b6ju2Dz6OPusPaHr4iZZsppq0b8ZKStHrZekrsvbTWndTVDNbjAZNRWpKup8SgI89zHWY7a7abW0+oGLl4gjgti9LE8vEc1PDwJx6mwqaXHvJfSw/95AfzBI+M6dt7YlOrr3LQcg5R14MjfaU9PTkeRlLJkeHLa6Zn5cjwZrXT5ObxPe1dBfpG3dSM1E4TUKMKfAOP5b/AKHoek8S3CcZq0XseSORXFiInrZ+kv1Nhq0yr7P8S187ieC8OLufsjkOZHDPZzUVbOzyRgrkeYl8/YfVAZXWVluoakgfAh8/vIT9ltpA4Fenbz71l/TuzPFarG/J4LWYn5K4nHE8pJ7P7IfWupAI0aMGewjHe7pyET7SZAy3LGQPK82V2GywfXOLMHK0pkV+rZ42HyOB5TdFUAAAYA5ASvm1W5bYlTUazctsOvZ9iIlIzxERAEREAREQBERAEREAREQBERANa7X9mjqALqMLqkGFJ4LYvPu38vBuYPkTNDXUjeKWA12j3q7PZYf4YeYyDOwzlHy8/wAKn1P+JYw55Y+PBa0+pli47R42bp/nOpopr9oLYllxHEKiNvjJ6FmVQB5nwnWpoPyMf+AH4z+wm/SGXI8krZ558zyy3M8XUq6lXUMrDBVhkEeBB5zS9f2DKknRXd2v+laC6D8LZ3kHlxA6CbvEhGcou0yEJyg7i6Of6XsTq3ONRfXXX1FG8zEeAdwAnrgmbtszZ1WnrWqhAla8gPzJJPEkniSeJkqJ2eSU/wAmdyZZ5PyYiIkDzEREAREQBERAEREAREQD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-3204864" y="-243408"/>
            <a:ext cx="2628900" cy="283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http://www.buyfruit.com.au/images/P/Paradise-Pears__744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36912"/>
            <a:ext cx="2175560" cy="1818829"/>
          </a:xfrm>
          <a:prstGeom prst="rect">
            <a:avLst/>
          </a:prstGeom>
          <a:noFill/>
        </p:spPr>
      </p:pic>
      <p:pic>
        <p:nvPicPr>
          <p:cNvPr id="10" name="Picture 2" descr="http://1.bp.blogspot.com/-pNGHQLkRuKw/UDBJwtLOucI/AAAAAAAAA0Q/g6_zcXUBcMA/s1600/Strawberry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636912"/>
            <a:ext cx="2880320" cy="18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974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http://www.buyfruit.com.au/images/P/Paradise-Pears__744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36912"/>
            <a:ext cx="2175560" cy="1818829"/>
          </a:xfrm>
          <a:prstGeom prst="rect">
            <a:avLst/>
          </a:prstGeom>
          <a:noFill/>
        </p:spPr>
      </p:pic>
      <p:pic>
        <p:nvPicPr>
          <p:cNvPr id="10" name="Picture 2" descr="http://1.bp.blogspot.com/-pNGHQLkRuKw/UDBJwtLOucI/AAAAAAAAA0Q/g6_zcXUBcMA/s1600/Strawberry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636912"/>
            <a:ext cx="2880320" cy="1800200"/>
          </a:xfrm>
          <a:prstGeom prst="rect">
            <a:avLst/>
          </a:prstGeom>
          <a:noFill/>
        </p:spPr>
      </p:pic>
      <p:pic>
        <p:nvPicPr>
          <p:cNvPr id="11" name="Picture 4" descr="http://imgsrv.gardening.ktsa.com/image/ktsag/UserFiles/Image/P_Images/pineapp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2492896"/>
            <a:ext cx="2136299" cy="2088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143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http://www.buyfruit.com.au/images/P/Paradise-Pears__744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36912"/>
            <a:ext cx="2175560" cy="1818829"/>
          </a:xfrm>
          <a:prstGeom prst="rect">
            <a:avLst/>
          </a:prstGeom>
          <a:noFill/>
        </p:spPr>
      </p:pic>
      <p:pic>
        <p:nvPicPr>
          <p:cNvPr id="10" name="Picture 2" descr="http://1.bp.blogspot.com/-pNGHQLkRuKw/UDBJwtLOucI/AAAAAAAAA0Q/g6_zcXUBcMA/s1600/Strawberry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636912"/>
            <a:ext cx="2880320" cy="1800200"/>
          </a:xfrm>
          <a:prstGeom prst="rect">
            <a:avLst/>
          </a:prstGeom>
          <a:noFill/>
        </p:spPr>
      </p:pic>
      <p:pic>
        <p:nvPicPr>
          <p:cNvPr id="11" name="Picture 4" descr="http://imgsrv.gardening.ktsa.com/image/ktsag/UserFiles/Image/P_Images/pineapp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2492896"/>
            <a:ext cx="2136299" cy="2088232"/>
          </a:xfrm>
          <a:prstGeom prst="rect">
            <a:avLst/>
          </a:prstGeom>
          <a:noFill/>
        </p:spPr>
      </p:pic>
      <p:pic>
        <p:nvPicPr>
          <p:cNvPr id="12" name="Picture 2" descr="https://sp.yimg.com/ib/th?id=HN.608031957855765922&amp;pid=15.1&amp;P=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2924944"/>
            <a:ext cx="2268252" cy="1512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567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39091" y="2132856"/>
            <a:ext cx="4038600" cy="4525963"/>
          </a:xfrm>
        </p:spPr>
        <p:txBody>
          <a:bodyPr>
            <a:normAutofit/>
          </a:bodyPr>
          <a:lstStyle/>
          <a:p>
            <a:r>
              <a:rPr lang="en-GB" sz="4400" b="1" dirty="0" smtClean="0">
                <a:solidFill>
                  <a:srgbClr val="FF0000"/>
                </a:solidFill>
              </a:rPr>
              <a:t>Das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</a:rPr>
              <a:t>wahr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GB" sz="4400" b="1" dirty="0" smtClean="0">
                <a:solidFill>
                  <a:srgbClr val="FF0000"/>
                </a:solidFill>
              </a:rPr>
              <a:t>Das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</a:rPr>
              <a:t>falsch</a:t>
            </a:r>
            <a:endParaRPr lang="en-GB" sz="4400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sz="3600" b="1" dirty="0" smtClean="0">
                <a:solidFill>
                  <a:srgbClr val="FF0000"/>
                </a:solidFill>
              </a:rPr>
              <a:t>Un/</a:t>
            </a:r>
            <a:r>
              <a:rPr lang="en-GB" sz="3600" b="1" dirty="0" err="1" smtClean="0">
                <a:solidFill>
                  <a:srgbClr val="FF0000"/>
                </a:solidFill>
              </a:rPr>
              <a:t>gesund</a:t>
            </a:r>
            <a:endParaRPr lang="en-GB" sz="3600" b="1" dirty="0" smtClean="0">
              <a:solidFill>
                <a:srgbClr val="FF0000"/>
              </a:solidFill>
            </a:endParaRPr>
          </a:p>
          <a:p>
            <a:r>
              <a:rPr lang="en-GB" sz="3600" b="1" dirty="0" err="1" smtClean="0">
                <a:solidFill>
                  <a:srgbClr val="FF0000"/>
                </a:solidFill>
              </a:rPr>
              <a:t>Lieblings</a:t>
            </a:r>
            <a:r>
              <a:rPr lang="en-GB" sz="3600" b="1" dirty="0" smtClean="0">
                <a:solidFill>
                  <a:srgbClr val="FF0000"/>
                </a:solidFill>
              </a:rPr>
              <a:t> ...</a:t>
            </a:r>
          </a:p>
          <a:p>
            <a:r>
              <a:rPr lang="en-GB" sz="3600" b="1" dirty="0" err="1" smtClean="0">
                <a:solidFill>
                  <a:srgbClr val="FF0000"/>
                </a:solidFill>
              </a:rPr>
              <a:t>Farben</a:t>
            </a:r>
            <a:endParaRPr lang="en-GB" sz="36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>
          <a:xfrm>
            <a:off x="4590937" y="2332036"/>
            <a:ext cx="4038600" cy="4525963"/>
          </a:xfrm>
        </p:spPr>
        <p:txBody>
          <a:bodyPr>
            <a:normAutofit/>
          </a:bodyPr>
          <a:lstStyle/>
          <a:p>
            <a:r>
              <a:rPr lang="en-GB" sz="4400" b="1" dirty="0" smtClean="0"/>
              <a:t>That is true</a:t>
            </a:r>
          </a:p>
          <a:p>
            <a:r>
              <a:rPr lang="en-GB" sz="4400" b="1" dirty="0" smtClean="0"/>
              <a:t>That is false</a:t>
            </a:r>
            <a:endParaRPr lang="en-GB" b="1" dirty="0" smtClean="0"/>
          </a:p>
          <a:p>
            <a:endParaRPr lang="en-GB" b="1" dirty="0" smtClean="0"/>
          </a:p>
          <a:p>
            <a:r>
              <a:rPr lang="en-GB" sz="3600" b="1" dirty="0" smtClean="0"/>
              <a:t>Un/healthy</a:t>
            </a:r>
          </a:p>
          <a:p>
            <a:r>
              <a:rPr lang="en-GB" sz="3600" b="1" dirty="0" smtClean="0"/>
              <a:t>Favourite ...</a:t>
            </a:r>
          </a:p>
          <a:p>
            <a:r>
              <a:rPr lang="en-GB" sz="3600" b="1" dirty="0" smtClean="0"/>
              <a:t>Colours</a:t>
            </a:r>
            <a:endParaRPr lang="en-GB" sz="36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5536" y="260648"/>
            <a:ext cx="8229600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King/Queen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Wahr</a:t>
            </a: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oder</a:t>
            </a: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Falsch</a:t>
            </a: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 True or false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AutoShape 6" descr="Image result for crown clipart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40100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Image result for crown clipart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698625"/>
            <a:ext cx="40100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2" descr="http://www.clker.com/cliparts/9/2/f/f/1197148439997296199liftarn_Crown_of_Saint_Edward.svg.h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2280" y="123019"/>
            <a:ext cx="1252872" cy="1139102"/>
          </a:xfrm>
          <a:prstGeom prst="rect">
            <a:avLst/>
          </a:prstGeom>
          <a:noFill/>
        </p:spPr>
      </p:pic>
      <p:pic>
        <p:nvPicPr>
          <p:cNvPr id="9" name="Picture 6" descr="http://ibytemedia.com/wp-content/uploads/2012/03/Crown-with-Diamonds-Clip-Ar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260648"/>
            <a:ext cx="1253382" cy="8640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74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Its all about </a:t>
            </a:r>
            <a:r>
              <a:rPr lang="en-GB" dirty="0" err="1" smtClean="0"/>
              <a:t>Franzi</a:t>
            </a:r>
            <a:r>
              <a:rPr lang="en-GB" dirty="0" smtClean="0"/>
              <a:t> – where is she?</a:t>
            </a:r>
            <a:br>
              <a:rPr lang="en-GB" dirty="0" smtClean="0"/>
            </a:br>
            <a:r>
              <a:rPr lang="en-GB" b="1" dirty="0" smtClean="0">
                <a:solidFill>
                  <a:srgbClr val="FF0000"/>
                </a:solidFill>
              </a:rPr>
              <a:t>Es </a:t>
            </a:r>
            <a:r>
              <a:rPr lang="en-GB" b="1" dirty="0" err="1" smtClean="0">
                <a:solidFill>
                  <a:srgbClr val="FF0000"/>
                </a:solidFill>
              </a:rPr>
              <a:t>geht</a:t>
            </a:r>
            <a:r>
              <a:rPr lang="en-GB" b="1" dirty="0" smtClean="0">
                <a:solidFill>
                  <a:srgbClr val="FF0000"/>
                </a:solidFill>
              </a:rPr>
              <a:t> um </a:t>
            </a:r>
            <a:r>
              <a:rPr lang="en-GB" b="1" dirty="0" err="1" smtClean="0">
                <a:solidFill>
                  <a:srgbClr val="FF0000"/>
                </a:solidFill>
              </a:rPr>
              <a:t>Franzi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err="1" smtClean="0">
                <a:solidFill>
                  <a:srgbClr val="FF0000"/>
                </a:solidFill>
              </a:rPr>
              <a:t>wo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sie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6016" y="1628800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 smtClean="0"/>
              <a:t>Warm</a:t>
            </a:r>
          </a:p>
          <a:p>
            <a:r>
              <a:rPr lang="en-GB" b="1" dirty="0" smtClean="0"/>
              <a:t>Hot</a:t>
            </a:r>
          </a:p>
          <a:p>
            <a:r>
              <a:rPr lang="en-GB" b="1" dirty="0" smtClean="0"/>
              <a:t>Cold</a:t>
            </a:r>
          </a:p>
          <a:p>
            <a:r>
              <a:rPr lang="en-GB" b="1" dirty="0" smtClean="0"/>
              <a:t>Ice cold</a:t>
            </a:r>
          </a:p>
          <a:p>
            <a:r>
              <a:rPr lang="en-GB" b="1" dirty="0" smtClean="0"/>
              <a:t>Left </a:t>
            </a:r>
          </a:p>
          <a:p>
            <a:r>
              <a:rPr lang="en-GB" b="1" dirty="0" smtClean="0"/>
              <a:t>Right</a:t>
            </a:r>
          </a:p>
          <a:p>
            <a:r>
              <a:rPr lang="en-GB" b="1" dirty="0" smtClean="0"/>
              <a:t>Stop</a:t>
            </a:r>
          </a:p>
          <a:p>
            <a:r>
              <a:rPr lang="en-GB" b="1" dirty="0" smtClean="0"/>
              <a:t>Straight on</a:t>
            </a:r>
          </a:p>
          <a:p>
            <a:r>
              <a:rPr lang="en-GB" b="1" dirty="0" smtClean="0"/>
              <a:t>I need help</a:t>
            </a:r>
          </a:p>
          <a:p>
            <a:r>
              <a:rPr lang="en-GB" b="1" dirty="0" smtClean="0"/>
              <a:t>I have found </a:t>
            </a:r>
            <a:r>
              <a:rPr lang="en-GB" b="1" dirty="0" err="1" smtClean="0"/>
              <a:t>Franzi</a:t>
            </a:r>
            <a:endParaRPr lang="en-GB" b="1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4038600" cy="4608512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Warm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Heiß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Kalt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Eiskalt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Links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Rechts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Halt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Gerade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aus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brauche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Hilfe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habe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Franzi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gefunden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0242" name="Picture 2" descr="http://images.clipartlogo.com/files/images/44/443334/various-cliparts-clip-art_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772816"/>
            <a:ext cx="1809750" cy="1495425"/>
          </a:xfrm>
          <a:prstGeom prst="rect">
            <a:avLst/>
          </a:prstGeom>
          <a:noFill/>
        </p:spPr>
      </p:pic>
      <p:pic>
        <p:nvPicPr>
          <p:cNvPr id="8" name="Picture 2" descr="Flag of Europe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 bright="80000"/>
          </a:blip>
          <a:srcRect/>
          <a:stretch>
            <a:fillRect/>
          </a:stretch>
        </p:blipFill>
        <p:spPr bwMode="auto">
          <a:xfrm>
            <a:off x="0" y="0"/>
            <a:ext cx="9144000" cy="6895900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King or Queen of Knowledge</a:t>
            </a:r>
            <a:b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König oder Königin von Kenntnissen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0" y="2332037"/>
            <a:ext cx="4824536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Das war gut aha a - aha,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Das war fantastisch, Leiblingsantwort,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Felix und Franzi helfen uns,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Beim lernen von jedem Wort.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4788024" y="2332037"/>
            <a:ext cx="417646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That was good aha a- aha,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That was fantastic, favourite answer,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Felix and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Franzi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help us,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learn every word. 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2" descr="http://www.clker.com/cliparts/9/2/f/f/1197148439997296199liftarn_Crown_of_Saint_Edward.svg.hi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1268760"/>
            <a:ext cx="1252872" cy="1139102"/>
          </a:xfrm>
          <a:prstGeom prst="rect">
            <a:avLst/>
          </a:prstGeom>
          <a:noFill/>
        </p:spPr>
      </p:pic>
      <p:pic>
        <p:nvPicPr>
          <p:cNvPr id="13" name="Picture 4" descr="http://www.frog-clip-art.com/free_frog_clipart/clip_art_illustration_of_a_frog_wearing_a_crown__wearing_lipstick_and_holding_a_bouquet_of_flowers_0521-1102-0812-4800_SMU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9952" y="1340768"/>
            <a:ext cx="1152128" cy="1003312"/>
          </a:xfrm>
          <a:prstGeom prst="rect">
            <a:avLst/>
          </a:prstGeom>
          <a:noFill/>
        </p:spPr>
      </p:pic>
      <p:pic>
        <p:nvPicPr>
          <p:cNvPr id="14" name="Picture 6" descr="http://ibytemedia.com/wp-content/uploads/2012/03/Crown-with-Diamonds-Clip-Ar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0272" y="1412776"/>
            <a:ext cx="1253382" cy="864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1446</Words>
  <Application>Microsoft Office PowerPoint</Application>
  <PresentationFormat>On-screen Show (4:3)</PresentationFormat>
  <Paragraphs>504</Paragraphs>
  <Slides>94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96" baseType="lpstr">
      <vt:lpstr>Office Theme</vt:lpstr>
      <vt:lpstr>Acrobat Document</vt:lpstr>
      <vt:lpstr>PowerPoint Presentation</vt:lpstr>
      <vt:lpstr>Der Delphin</vt:lpstr>
      <vt:lpstr>Dezember</vt:lpstr>
      <vt:lpstr>Der Diamant</vt:lpstr>
      <vt:lpstr>PowerPoint Presentation</vt:lpstr>
      <vt:lpstr>PowerPoint Presentation</vt:lpstr>
      <vt:lpstr>Hans sagt – Hans (Simon) says</vt:lpstr>
      <vt:lpstr>PowerPoint Presentation</vt:lpstr>
      <vt:lpstr>Mein Hut, der hat drei Ecken My hat, it has three corners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holiday - Der Urlaub </vt:lpstr>
      <vt:lpstr>Welche Farbe ist das? Which colour is that?</vt:lpstr>
      <vt:lpstr>Germany - Deutschland</vt:lpstr>
      <vt:lpstr>Austria - Österreich</vt:lpstr>
      <vt:lpstr>Switzerland - Die Schweiz</vt:lpstr>
      <vt:lpstr>Belgium - Belgien</vt:lpstr>
      <vt:lpstr>Italy - Italien</vt:lpstr>
      <vt:lpstr>France - Frankreich</vt:lpstr>
      <vt:lpstr>Poland - Polen</vt:lpstr>
      <vt:lpstr>Holland - Holland</vt:lpstr>
      <vt:lpstr>Czech Republic - Tschechien</vt:lpstr>
      <vt:lpstr>Great Britain - Großbrittanien</vt:lpstr>
      <vt:lpstr>The USA – die USA</vt:lpstr>
      <vt:lpstr>Europe – Europa</vt:lpstr>
      <vt:lpstr>Wie siehst du aus? - How do you look?                                   (What do you look like?)</vt:lpstr>
      <vt:lpstr>Wer bin ich? – Who am I?</vt:lpstr>
      <vt:lpstr>Secret Signal</vt:lpstr>
      <vt:lpstr>Drei Fragen - Three Questions</vt:lpstr>
      <vt:lpstr>?</vt:lpstr>
      <vt:lpstr>   Eins, zwei, Papagei, Drei, vier, Offizier, Fünf, sechs, alte Hex, Sieben, acht, Kaffee gemacht, Neun, zehn, Weiter gehen, Elf, zwölf, junge Wölf, Dreizehn, vierzehn, kleine Maus, Fünfzehn, sechszehn, du bist drauß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Maths in German – Mathe auf Deutsch</vt:lpstr>
      <vt:lpstr>Wie Spät ist es? – How late is it?</vt:lpstr>
      <vt:lpstr>Welches Tier bin ich? - Which animal am I? Wau X 4 – Woof x 4</vt:lpstr>
      <vt:lpstr>The frog – Der Frosch</vt:lpstr>
      <vt:lpstr>The duck – Die Ente</vt:lpstr>
      <vt:lpstr>The cow – Die Kuh</vt:lpstr>
      <vt:lpstr>The dog – Der Hund</vt:lpstr>
      <vt:lpstr>The cat – Die Katze</vt:lpstr>
      <vt:lpstr>The bee – Die Biene</vt:lpstr>
      <vt:lpstr>The crocodile – das Krokodil</vt:lpstr>
      <vt:lpstr>The horse – Das Pferd</vt:lpstr>
      <vt:lpstr>The elephant – Der Elefant</vt:lpstr>
      <vt:lpstr>The sheep – das Schaf</vt:lpstr>
      <vt:lpstr>Welches Tier bin ich?</vt:lpstr>
      <vt:lpstr>Welches Tier bin ich? - Which animal am I? Wau X 4 – Woof x 4</vt:lpstr>
      <vt:lpstr>‘Wir haben Hunger’ song  </vt:lpstr>
      <vt:lpstr>The orange – Die Orange</vt:lpstr>
      <vt:lpstr>The banana – Die Banane</vt:lpstr>
      <vt:lpstr>The apple – Der Apfel</vt:lpstr>
      <vt:lpstr>The pear – Die Birne</vt:lpstr>
      <vt:lpstr>The chocolate – Die Schokolade</vt:lpstr>
      <vt:lpstr>The pineapple – Die Ananas</vt:lpstr>
      <vt:lpstr>The lemon – Die Zitrone</vt:lpstr>
      <vt:lpstr>The cake – Der Kuchen</vt:lpstr>
      <vt:lpstr>The strawberry – Die Erdbeere</vt:lpstr>
      <vt:lpstr>Write with a Finger</vt:lpstr>
      <vt:lpstr>PowerPoint Presentation</vt:lpstr>
      <vt:lpstr>Secret Signal</vt:lpstr>
      <vt:lpstr>PowerPoint Presentation</vt:lpstr>
      <vt:lpstr>Remember the order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Its all about Franzi – where is she? Es geht um Franzi – wo ist sie?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German - Deutsch</dc:title>
  <dc:creator>Sean1982</dc:creator>
  <cp:lastModifiedBy>Sean Sullivan</cp:lastModifiedBy>
  <cp:revision>78</cp:revision>
  <dcterms:created xsi:type="dcterms:W3CDTF">2014-08-31T12:54:10Z</dcterms:created>
  <dcterms:modified xsi:type="dcterms:W3CDTF">2017-03-11T13:36:53Z</dcterms:modified>
</cp:coreProperties>
</file>