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3" r:id="rId3"/>
    <p:sldId id="259" r:id="rId4"/>
    <p:sldId id="357" r:id="rId5"/>
    <p:sldId id="358" r:id="rId6"/>
    <p:sldId id="359" r:id="rId7"/>
    <p:sldId id="360" r:id="rId8"/>
    <p:sldId id="361" r:id="rId9"/>
    <p:sldId id="364" r:id="rId10"/>
    <p:sldId id="362" r:id="rId11"/>
    <p:sldId id="363" r:id="rId12"/>
    <p:sldId id="327" r:id="rId13"/>
    <p:sldId id="328" r:id="rId14"/>
    <p:sldId id="330" r:id="rId15"/>
    <p:sldId id="315" r:id="rId16"/>
    <p:sldId id="3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27729-395D-428F-A542-1A0D41880150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7C8A-F312-48E5-92D9-B701136C8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1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3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0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8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7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8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2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3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59B5-039D-4303-8612-22DB6E35505C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9F64-F56D-41B4-AEE7-B18574AE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6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jJ5szupMXNAhULC8AKHbr7Ce0QjRwIBw&amp;url=http://theautismhelper.com/charades-pictionary-fun-games-that-target-social-emotional-skill-building/&amp;psig=AFQjCNFdfuW58UQU9BKoWBUw0uz9JRHz1g&amp;ust=1467016534898697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w&amp;url=http://en.wikipedia.org/wiki/Coat_of_arms_of_Berlin&amp;ei=3ufMVMHxFtDeapTygZAB&amp;bvm=bv.85076809,d.d2s&amp;psig=AFQjCNF61eCH4JL80AQItcrJs6ud_PsQag&amp;ust=142280123703078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7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Charades</a:t>
            </a:r>
            <a:endParaRPr lang="en-GB" dirty="0"/>
          </a:p>
        </p:txBody>
      </p:sp>
      <p:pic>
        <p:nvPicPr>
          <p:cNvPr id="2050" name="Picture 2" descr="http://theautismhelper.com/wp-content/uploads/2016/01/Charades_LargeW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48883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8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The love </a:t>
            </a:r>
            <a:r>
              <a:rPr lang="en-GB" b="1" dirty="0" smtClean="0">
                <a:solidFill>
                  <a:srgbClr val="FF0000"/>
                </a:solidFill>
              </a:rPr>
              <a:t>– die </a:t>
            </a:r>
            <a:r>
              <a:rPr lang="en-GB" b="1" dirty="0" err="1" smtClean="0">
                <a:solidFill>
                  <a:srgbClr val="FF0000"/>
                </a:solidFill>
              </a:rPr>
              <a:t>Liebe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536504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love …</a:t>
            </a:r>
          </a:p>
          <a:p>
            <a:endParaRPr lang="en-GB" b="1" dirty="0"/>
          </a:p>
          <a:p>
            <a:r>
              <a:rPr lang="en-GB" b="1" dirty="0" smtClean="0"/>
              <a:t>My favourite colour is …</a:t>
            </a:r>
          </a:p>
          <a:p>
            <a:r>
              <a:rPr lang="en-GB" b="1" dirty="0" smtClean="0"/>
              <a:t>My favourite subject is …</a:t>
            </a:r>
          </a:p>
          <a:p>
            <a:r>
              <a:rPr lang="en-GB" b="1" dirty="0" smtClean="0"/>
              <a:t>My favourite animal is …</a:t>
            </a:r>
          </a:p>
          <a:p>
            <a:r>
              <a:rPr lang="en-GB" b="1" dirty="0" smtClean="0"/>
              <a:t>My favourite food is …</a:t>
            </a:r>
          </a:p>
          <a:p>
            <a:r>
              <a:rPr lang="en-GB" b="1" dirty="0" smtClean="0"/>
              <a:t>My favourite drink is …</a:t>
            </a:r>
          </a:p>
          <a:p>
            <a:r>
              <a:rPr lang="en-GB" b="1" dirty="0" smtClean="0"/>
              <a:t>My favourite sport is …</a:t>
            </a:r>
          </a:p>
          <a:p>
            <a:r>
              <a:rPr lang="en-GB" b="1" dirty="0" smtClean="0"/>
              <a:t>My favourite hobby is …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43148" y="1628800"/>
            <a:ext cx="4690864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liebe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Lieblingsfarbe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Lieblingsfach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Lieblingstier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Lieblingsessen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Lieblingsgetränk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Lieblingssport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Lieblingshobby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0468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 descr="Coat of arms of Berlin.svg"/>
          <p:cNvPicPr>
            <a:picLocks noChangeAspect="1" noChangeArrowheads="1"/>
          </p:cNvPicPr>
          <p:nvPr/>
        </p:nvPicPr>
        <p:blipFill>
          <a:blip r:embed="rId2" cstate="print">
            <a:lum bright="85000"/>
          </a:blip>
          <a:srcRect/>
          <a:stretch>
            <a:fillRect/>
          </a:stretch>
        </p:blipFill>
        <p:spPr bwMode="auto">
          <a:xfrm>
            <a:off x="395536" y="1268760"/>
            <a:ext cx="8208912" cy="53285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9432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Describing people 1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84576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</a:rPr>
              <a:t>Er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ist</a:t>
            </a:r>
            <a:r>
              <a:rPr lang="en-GB" sz="2000" b="1" dirty="0" smtClean="0">
                <a:solidFill>
                  <a:srgbClr val="FF0000"/>
                </a:solidFill>
              </a:rPr>
              <a:t> / </a:t>
            </a:r>
            <a:r>
              <a:rPr lang="en-GB" sz="2000" b="1" dirty="0" err="1" smtClean="0">
                <a:solidFill>
                  <a:srgbClr val="FF0000"/>
                </a:solidFill>
              </a:rPr>
              <a:t>Sie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ist</a:t>
            </a:r>
            <a:r>
              <a:rPr lang="en-GB" sz="20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Laut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Leise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Schnell</a:t>
            </a: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Langsam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Groß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Klein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Stark</a:t>
            </a: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Schüchtern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Intelligent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K</a:t>
            </a:r>
            <a:r>
              <a:rPr lang="en-GB" sz="2000" b="1" dirty="0" smtClean="0">
                <a:solidFill>
                  <a:srgbClr val="FF0000"/>
                </a:solidFill>
              </a:rPr>
              <a:t>lug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Alt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Jung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He is / She is …</a:t>
            </a:r>
          </a:p>
          <a:p>
            <a:r>
              <a:rPr lang="en-GB" sz="2000" b="1" dirty="0" smtClean="0"/>
              <a:t>Loud</a:t>
            </a:r>
          </a:p>
          <a:p>
            <a:r>
              <a:rPr lang="en-GB" sz="2000" b="1" dirty="0" smtClean="0"/>
              <a:t>Quiet</a:t>
            </a:r>
          </a:p>
          <a:p>
            <a:r>
              <a:rPr lang="en-GB" sz="2000" b="1" dirty="0" smtClean="0"/>
              <a:t>Fast/Quick</a:t>
            </a:r>
          </a:p>
          <a:p>
            <a:r>
              <a:rPr lang="en-GB" sz="2000" b="1" dirty="0" smtClean="0"/>
              <a:t>Slow</a:t>
            </a:r>
          </a:p>
          <a:p>
            <a:r>
              <a:rPr lang="en-GB" sz="2000" b="1" dirty="0" smtClean="0"/>
              <a:t>Big/Tall</a:t>
            </a:r>
          </a:p>
          <a:p>
            <a:r>
              <a:rPr lang="en-GB" sz="2000" b="1" dirty="0" smtClean="0"/>
              <a:t>Small/Short</a:t>
            </a:r>
          </a:p>
          <a:p>
            <a:r>
              <a:rPr lang="en-GB" sz="2000" b="1" dirty="0" smtClean="0"/>
              <a:t>Strong</a:t>
            </a:r>
          </a:p>
          <a:p>
            <a:r>
              <a:rPr lang="en-GB" sz="2000" b="1" dirty="0" smtClean="0"/>
              <a:t>Shy/Timid</a:t>
            </a:r>
          </a:p>
          <a:p>
            <a:r>
              <a:rPr lang="en-GB" sz="2000" b="1" dirty="0" smtClean="0"/>
              <a:t>Intelligent</a:t>
            </a:r>
          </a:p>
          <a:p>
            <a:r>
              <a:rPr lang="en-GB" sz="2000" b="1" dirty="0" smtClean="0"/>
              <a:t>Clever</a:t>
            </a:r>
          </a:p>
          <a:p>
            <a:r>
              <a:rPr lang="en-GB" sz="2000" b="1" dirty="0" smtClean="0"/>
              <a:t>Old</a:t>
            </a:r>
          </a:p>
          <a:p>
            <a:r>
              <a:rPr lang="en-GB" sz="2000" b="1" dirty="0" smtClean="0"/>
              <a:t>Young</a:t>
            </a:r>
          </a:p>
          <a:p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339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6" name="Picture 8" descr="Coat of arms of Berlin.svg"/>
          <p:cNvPicPr>
            <a:picLocks noChangeAspect="1" noChangeArrowheads="1"/>
          </p:cNvPicPr>
          <p:nvPr/>
        </p:nvPicPr>
        <p:blipFill>
          <a:blip r:embed="rId2" cstate="print">
            <a:lum bright="85000"/>
          </a:blip>
          <a:srcRect/>
          <a:stretch>
            <a:fillRect/>
          </a:stretch>
        </p:blipFill>
        <p:spPr bwMode="auto">
          <a:xfrm>
            <a:off x="395536" y="1268760"/>
            <a:ext cx="8208912" cy="53285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9432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Describing people 2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84576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</a:rPr>
              <a:t>Freundlich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Lustig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Glücklich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Traurig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Schön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>
                <a:solidFill>
                  <a:srgbClr val="FF0000"/>
                </a:solidFill>
              </a:rPr>
              <a:t>Sehr</a:t>
            </a:r>
            <a:r>
              <a:rPr lang="en-GB" sz="2000" b="1" dirty="0">
                <a:solidFill>
                  <a:srgbClr val="FF0000"/>
                </a:solidFill>
              </a:rPr>
              <a:t> nett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Gut in …</a:t>
            </a: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Sportlich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Musikalisch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Normaleweise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Immer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Er</a:t>
            </a:r>
            <a:r>
              <a:rPr lang="en-GB" sz="2000" b="1" dirty="0" smtClean="0">
                <a:solidFill>
                  <a:srgbClr val="FF0000"/>
                </a:solidFill>
              </a:rPr>
              <a:t> hat … / </a:t>
            </a:r>
            <a:r>
              <a:rPr lang="en-GB" sz="2000" b="1" dirty="0" err="1" smtClean="0">
                <a:solidFill>
                  <a:srgbClr val="FF0000"/>
                </a:solidFill>
              </a:rPr>
              <a:t>Sie</a:t>
            </a:r>
            <a:r>
              <a:rPr lang="en-GB" sz="2000" b="1" dirty="0" smtClean="0">
                <a:solidFill>
                  <a:srgbClr val="FF0000"/>
                </a:solidFill>
              </a:rPr>
              <a:t> hat …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Friendly</a:t>
            </a:r>
          </a:p>
          <a:p>
            <a:r>
              <a:rPr lang="en-GB" sz="2000" b="1" dirty="0" smtClean="0"/>
              <a:t>Fun/Funny</a:t>
            </a:r>
          </a:p>
          <a:p>
            <a:r>
              <a:rPr lang="en-GB" sz="2000" b="1" dirty="0" smtClean="0"/>
              <a:t>Happy</a:t>
            </a:r>
          </a:p>
          <a:p>
            <a:r>
              <a:rPr lang="en-GB" sz="2000" b="1" dirty="0" smtClean="0"/>
              <a:t>Sad</a:t>
            </a:r>
          </a:p>
          <a:p>
            <a:r>
              <a:rPr lang="en-GB" sz="2000" b="1" dirty="0" smtClean="0"/>
              <a:t>Beautiful</a:t>
            </a:r>
          </a:p>
          <a:p>
            <a:r>
              <a:rPr lang="en-GB" sz="2000" b="1" dirty="0" smtClean="0"/>
              <a:t>Very nice</a:t>
            </a:r>
          </a:p>
          <a:p>
            <a:r>
              <a:rPr lang="en-GB" sz="2000" b="1" dirty="0" smtClean="0"/>
              <a:t>Good at …</a:t>
            </a:r>
          </a:p>
          <a:p>
            <a:r>
              <a:rPr lang="en-GB" sz="2000" b="1" dirty="0" smtClean="0"/>
              <a:t>Sporty</a:t>
            </a:r>
          </a:p>
          <a:p>
            <a:r>
              <a:rPr lang="en-GB" sz="2000" b="1" dirty="0" smtClean="0"/>
              <a:t>Musical</a:t>
            </a:r>
          </a:p>
          <a:p>
            <a:r>
              <a:rPr lang="en-GB" sz="2000" b="1" dirty="0" smtClean="0"/>
              <a:t>Normally</a:t>
            </a:r>
          </a:p>
          <a:p>
            <a:r>
              <a:rPr lang="en-GB" sz="2000" b="1" dirty="0" smtClean="0"/>
              <a:t>Always</a:t>
            </a:r>
          </a:p>
          <a:p>
            <a:r>
              <a:rPr lang="en-GB" sz="2000" b="1" dirty="0" smtClean="0"/>
              <a:t>He has / She has …</a:t>
            </a:r>
          </a:p>
          <a:p>
            <a:endParaRPr lang="en-GB" sz="2000" b="1" dirty="0"/>
          </a:p>
        </p:txBody>
      </p:sp>
      <p:sp>
        <p:nvSpPr>
          <p:cNvPr id="53250" name="AutoShape 2" descr="data:image/jpeg;base64,/9j/4AAQSkZJRgABAQAAAQABAAD/2wCEAAkGBxQTEhEUEhQUFhUVGBwYFxgYGRoaGhwZFxgXGRgbHxoiHSggGB4lHx0WITEhJSorLi4vGCIzODMsNygtLisBCgoKDg0OGxAQGywmICQyLC8yNzQ3NzQvLSwsMDQtMCwsLC8sLCwsLCw0LDcwLCwsLCwsNCwwLCwsLCwvLC0sLP/AABEIASAArwMBEQACEQEDEQH/xAAcAAACAgMBAQAAAAAAAAAAAAAABgQFAwcIAgH/xABNEAACAQMCAgUGCQgJBAEFAQABAgMABBESIQUxBgcTIkEyUWFykbIUIzM1QnFzgaEVNFJigpKiswgkVWODlLHB0kNTwtF0JURUtNMW/8QAGwEBAAIDAQEAAAAAAAAAAAAAAAMEAQIFBgf/xABBEQACAQIDAwgHBQcEAwEAAAAAAQIDEQQhMRJBUQVhcYGRobHwExQiMsHR4QYVYqLiFiNCUmNy0jOCksI0svFT/9oADAMBAAIRAxEAPwDeNAFAFAFARuIXyQoZJWwox4EkknAAUAliTgAAEkmtZzjCLlJ2SMpNuyFybpDcMwaOOOOMfRlyzv8AejaYv4855DGK87X+0lGE7U4uS3vTs+ti7DAyavJ2Mq9MEjBN4qwDBIcP2kZ0gnTnSrayASBp3xgEnAro4HlbD4tuMbprc/gQVcNOnmxnrpkAUBU9IuNi1RG7OSUuxRVTGciKSQczyOjG2eYqKtXp0YbdR2RtGDk7RFq77ScEXMhdTziXuxeYgqO9IpHMOWB8wrxOL5fxNW6p+wubXt+Vjq08HTjm82eor2a3BaN5JEUZML9/UBuQjnvhjyGWK+GKnwP2grRnGFezjpfRrn4dPiaVsHFpuGo18F4kLiISqrKCzrpbGr4uR4znBI3Kk/fXsadSNSCnB3T0OZKLi7MnVuYMN7dJFHJLIdKRqzucE4VQWY4G52B5UAvzdKtRPwWNZUBx2rSaUONiU0qxcA5G+kbbE864+N5bw+GlsZylzadvyuWaWFnUV9EYrXpHNGT8IRZEJzqhUhkHmMZZjIB51Oo5wEqvhPtDQqy2aq2OG9db3dluckqYKcVeOYzW1wsiK6MGVgGVhuCDuCK9AUjLQBQBQBQCjB0iuWB7kAZWZG8s95GKN3dtsg4OdxvXn8Xy8sNVlSlTd1z9j03l2ng9uKkpGe06VESRxTxEF3CiVD8VhgQuSd1YvoTRvntFIJ72m3gOV6GLSSylw6r5c3ngRVsNOnzoZ66pXCgErpDCHvtRLYiij0gMwXWTchspnSSFYYJGRqry32kxUoxjRi8pJt9qt4HQwNNNuT3HyvIHSPEsYYEMAQQQQfMRg/hmsxk4u6DVxj6LXLPbJrJLxlo2Y827Nioc+GWAViByLEV9Owdf1ihCrxXfv7zgVYbE3EtqsmgrdKGJuYFJ2WORgPOxaNSfrUbf4teb+005KhCK0bz6ll49xewCW22Qq8WdQKAtOh7H+tLnKiUEeZS0aFl9vf8A8Svf8gTlLBR2tzaXR5djj4xJVXYYq7JVKDpjMezjiH/WcK5/u1Bdx6Q2kIfQ5PhXM5XxLw+ElJavJdf0J8NDbqJdZTgV86O2faAkdDYRHcXSgthkjcBmZhqaS4MmkE4QZZTgYHer3f2fxUq2HcZu7i0l0WVvBnIxlNRndb/Ebq7pUCgFIdLmm/N4sKM5klzpI1HszGB8oGTD6sgAOo3OoLxsdy3Qwz2Y+1LO6W62Wfn4XtUcJOpm8kfJOkF3mNEjgLyNpXJfBIVnOR9EaVbfPPA8a15P5ZWMq+jjBrK7d9O4zWwvoo7TZj4vD2d3IPCdRKu/0k0xygDwAHYH0lzXL+0uGtOFdb8n0rNeeYnwM8nAj3EIdWVs4YYOCQfrBG4I5gjcGvM06kqc1ODs1mi/KKkrMaej920lvE8hy+CrHGNTIShYDwDEZx6a+oUKnpKUZ8Un2q5wJx2ZNcCZd3Cxo8jnCIpZjucKoJJwNzsDUpqI/H+LW6ziVZoykoVGBYKyupOk6TuQwOk/olF2wSR5nlzCrFRVWg1JxWaTvlx6i/hKno3szVk/E9XM4jR3bZUBZj5goyfwrx8IOclGOryOk2krswcW4gtvE8j5OnYKu7Ox2VFHizHAA9NSUKMq1RQj9Et7fMt5ic1FXYWfGLi3t48iKJVcPKXOtm1yB5RnIWEZZgN3CrjfbI9dheWKKqU8LQi3HKN3l12793Qc2phpNOpN56jpxm57O3nkVlBWNipJAGrSdO5254r0l0s2URG4nNdSRROjpK8YDJ2qdlI2QNSsy4VdQ5qUxqCnbTXia3LKxMXQxUFbjHc1vWt+p6HVjhfRvbpvtMR40GtZ54wdUSOWjcYZJI0LFHHgeXLmCCCQQa5HqrjXjSnpJrNaNN2uvPMyz6S8HJbjNxjifYhVRTJNJkRRjYsRzJP0UXILMeXpJAOmHoelbcnaK1fD5t7l8LszOeystWfI7m5t7ZvjVVvLYxx5LOSM6nfVlc7ZCrpQDGnTmvR4Tlv95Tw9GCjC6Wbztve5XfXnxKVTC+y5yd2P93eKkTykrpVC+SwC4AznUdgPTXrTmmv+KcXuWtoZJEWdotMuqIFHYaSrDsiSHyjPyYd4KQpxivJ1uVaONhLDVlsN6PVJrS/Dg9Toxw8qTVSOfyJC8QjMPbqwMWjtNQ5aQNWfZXmHRmqnomvava3OX9tbO1uJDOACSQABkk7AAcyfNUaTbsja556N8ctl7a5eeMKVCoAdTaELMzkLkjUT5PMBATjUQPd8jYaODpbNWSU5NXV81wXT87HIxM3VleKyQ9V3CoUnS2YiAIpI7ZxGWGxCkEvgjcEqGUEbgsCOVUuUcRLD4WdSOqWXXlfqvcloQU6iiyjUYAA2A5Cvmjd9TukzoxDruZZPCFREN/pyaZJMjzhBDg/3jV7T7N4bZoyrP+J2XQvr4HLx07yUeBN6Yw/FJMOcDh2+zbKSZP6Kq3af4Yrp8q4b1jCTgtVmulZ9+nWV8PPYqJitx7iBhiyg1SuRHCn6UjbL+yN2Y+CqTXgcLRVWftZRWbfBL4vRc7R2ak9lZa7jyLGQRQgu0jwdmYwWZY1MZQjCjOT3T3n1MckE4Y111y9VliIt+zTT0XDg+PhzFb1OKg98hm4pxlJbCV1Q9/4ho32KvKyw6XAPIFwTpO67qcEGvXSxdNYd4iLvG1+nzoc30T29h6lKbYNH2cuJQVCvrCnXtgllxp354xivmvpGp7cPZzurbuh6nd2bqzKV7VEQ2cUuoTalCu2vsotHeCjIZh4AMdtXPC6TdVSUpesTjbZtorbUr5X3Lnss7cXchcUlsJ69yMsk6iYC4VpJIQHjaOOVhiXWuSi6grjQw1HwO2MkVooSdJuk7Rlk02lpZ6u2WenbeyZltbXtbviXMUmoAgEZ84IP3g7iqUlZ2Jk7mAuRbwQgfFx3hTHgEEEk8Y9ARzGFHhoUeFeyrV6lTkXbbzaSfQpbPfvOXGCWKt50uZ5SQDpAJ8ATj8cHFeNik3mdR8xTcQbU6C6QLBpfV3tUZc6QvabAadOvGruk899NXqStF+gd55bs7Z+7m8720z4ZXIZa+3p518/A98OkkHadkmuLX8UXcju6V1BcqSU16sE/d3dNa1owdtt2lbOy3565rO1r9+dzMW87aefP0LhCcDOx8fHf6/GqbtfIlI0blreyhYd0SXDAeGm3nZIVx5lDIw9Manwr2XKWIqR5Kpu+clFPoav32zOXQgniHzX8TLcTBBqIYj9VWY+xQSa8dCDk7K3Xl4nTbsUaRLL28FuDEjqXl1xyAkz61IRHK6M6WJOMZOwySRfcpU9irV9prJWa/hs82r31st/UkiFJSvGOX1Mjwx3WEuHUmJmWSFWHZuykaWZfKIxhtBJGW31YBrVSnhvapL3krStmlvSenNdZ8LXsZsp5S3bvPgWd/al4mjUhcjHLu42ypH6LDKnGDgnBBwagwtdUa8aslezv589JvUhtQcUMd30iAtoJUVjJcoGiTbILIGyx5BVyMn6gMkgH6PicXSw9L0tR5ePQcSFOU5bK1E2fh0qWvZ27kMoVhGzs0ZkjKsME7pll5rgHJLA5NeMpcs1JOVKu9qnK650nvXRwz4I6csKlaUMmiZYcTjlgWcHSmks2rYppzrVh4MpBBHnBrlVcPOnVdLV+N9GuZ7izGalHaG7oxaGO2j1gh3zI4PMNIdRX06chB6FFfSsNQVCjGktyt831nCqT25OXE89K7kx2spCq2rTGdQyoErrGzEeIUMWI25cxzrOIqulSlUSu0m+wxCO1JJ7xHPaQyRR5e4JViNfZB00aV1agFGk6sHYtkjwJx869irCU8oZrS9ne7ta7zyy0VufXt5xaWpZ2zOV+MVVbPJWLjHhuVXf7vbVWain7DbXOrfF+JIr7z1BaNKt/GgyQIJ1HLVLG7sFz4ZEMK/VXsORKbr8nTpPe5Jc10vizmYqWxXUug+RyLIgI7yuORHMHYgg8vEEH0g15CcJ0puMsmn2NHTTUldaETiUUEcLNIFSOMayy5UrpB3UrhgcZHd3OSPHFSUZVp1FGGcnlxvfjfLt6TWSio3eh9smhSR4VJ7TAkYMWZmByNWpiSwGMc+7sNhilSNWdNVZL2dFbRW3Zaa35xFxT2VqSp5wuNmLMdKqoLMzYJwAOewJ8wAJOACaYbC1cTPYpK78Od8wqVIwV5FzBwBmsjE5CzO3a6huEl160G2NarhUPLUqnlmvodPBQjhVhnmrWfxfbmjiyqt1PSIpUkYM0cqGORQGZTuuCWAZXGzqdJ8xAxqCk4rwmP5NrYOSU8072fG3Nqtflc69GvGqsiK3EsvAIlLxyOVaUeQMRyONLcpDlcd3IHiQSAT5NrQw8q9VbKVrX1bb4cLZ+A9PFzUI5ny04nkHtlMXxjohbyH0yMi6W5ajjyDhvRggnNfk2tCnGtBbUGk7rdlmnws9+ghXi5OLyZL0yyOYoFzJgZdh8XGG1YZjtrPdPcXc7Z0g6hNyZyTUxjU3lC+b35bkuvXTwNa+IjTy3l1xngxS3txACxtsALnLPHp0OMnm3J/1igG2c17HlLBes4Z0o5NZrpXmxzKFXYqbT6ynt5lcalORuORBBBwQQd1IIIIO4Ir53WozozcKis0dqMlJXRW8RuLctLrdg1vGXkZGdSiEEkEoQTspOjc7A45VYo066jHZWU3ZXSzfNfp16uJHKUG3fcTI7GLQqhEZOYyAwOd85Ockkk58Sc1A61Tabu0+zz0G+zG1jJdzFVyo1OTpRf0nbZV+88z4DJOwNb4TDSxNaNKO/uW99RipNQi5My3dp2UsMPNYLSJEY892dX9vZxE/dXpvtO2oUorT2u61vEo4DNyfR8TDdPIMdmitv3gzlNvR3WyfQcfXXlYKD99tdV/ividB33FVHG0/bZYwKj6THiIg7K5Muzag2eSsuVO5BO16FVYadOaSm8mm77nZJaaW3p56ZawuO2mr2NjcHuzNbwSsulpI0crv3S6hiNwDtnG9fRVmjiEqSMMCrAFSCCCMgg7EEeIrINe8UijtLuSOOFsTdmw7NM6R2coChQMsB2Mh0rk5k2HeryvLPJ061eKo291u2l2nnbdfNdh0MLXUYva4ny64oirIQQXVGcRk6XOkZxpI1DwHLxrz65OxCqRhODjtNK7WWbsXXWhstp3sOXAOFmBG1MGkkbW5GcZwFCqDyUKFHpOTgEmvoODwsMLRVKG7vfE41Wo6ktpkDj3ARh5rdWE2dbIrYWXHlDSToDsM4bbJ06jgVW5Q5NpYuDult2yfz5u3mN6NeVNrgVXE+CFLSaW4bVMyFY4x8lHLL3Ix55GDMo1tttlQtRYXk/D8nU3V1kk22/hw8ec2qVp15bO5lfw27gedu1jV4dfweXWoIEiHVDIM8lDPImRvqcbjSa5PIVX0MvV6ulRbS6eHS18OKLGLjtLbjuyG2y6OJFOJUeTSqsBGxLgMxGXDNlhtldOcANsBXo6WCoUqjqU4pNq2Xy0KUqs5R2Wy6q0RlfxPgsM7xPKuoxk4H0SGxlWHJlyFbB8VBrSUIyacle2a5mZTa0E/pPxQySFocd3Nvb58lpXIMsmM95ECeg4ikxkMM+Y5cxUKtRYf+GHtSt3Lpzt0tcC/habjHb3vJefOhJ6J8RUsUkUdndb6WwwWdR2csLb43C8htqjkycsM2eQsSlF4WTzjmueLzy7b9D5jTF07tVFv16Rp4RwmO2VliBAZi5ySdzgAeqqhVA8AoFd6FOMFaKsvmU3JvUnVuYKF+jMRlmllZmRm1iMtpjU6QHJwRrBOWIfIBPLxqq8Dh5VXWlBOTtrnoSKrNR2U8hL4hdIzSJDGqfCI3S2VVCqI4VYx5A2GtnkkA2OGwRlTXmeUcX6TFqrF+xRcevPO3Zbs4l+jT2abi9ZXGK64T8UtxY5dHUSC3yAGVhq+LJx2bYIOknRtgBclq63KPI1HFJzh7M+O59PzWfSVqGKlTyehb8E4AsWmSTvz6e85JKqT5QjU7INyMgAkAZJq/hMFRwsbU42e97354aENSrKo/aZH6X2R7M3Kbvbo5K74dMBmTbk2VUqcHGCPpGo+UcBHG0thuzWafP8jajWdKVyha/jyyhtbLzWMGRx4+QgLZ9GK8DRwGJrK8Kba6Mu3Q7Eq0I6tH3o1aRXdzI8sA+JQoVkUHJMzqpI3B0mFyAeXaemvWch4GVD0iqWbTXPZ2u7c+aTfMc7F1VO2z5Q/V6EpBQCX1gDTJZuWKq5aHWuMrJ3ZYJN8jutG/MEd/fbNcnldThTjXp+9B36Vo11lnDWcnB6MsbLisVwEhu0jEwZSqsO47IdSvETzIIzpzqXHiMM1nA8oUcXDapvPet6+nP/8ACOrRlTdmMdXSIj319HCuuV1Rc4yxxknkB5yeQA3NYbUVd6BK4k8c4w0pEpRhHGfiIjs8kjd1XYfRJyQqnyQxZ8HaPyPK3KccU/VqL9n+J7svgted6c/Sw9B0/bnruRWvYmFFbT2vc0XChc9oGLMzhNyxDNIdA5iRhgnSK4aq+lk43tnePNuSvuySV9zS0V2W9nZV9eJecI41JEi6f6zBjKEOO1C+ADk6ZhyA1FSMbs1eiwf2g2P3eLTTW/5r5dhSq4O/tU3kWx6Upj5G41fo6Uz9WrXo/irq/fWBtf0i7H8iv6rV/lKbjXHZJEPaEW8HIgNmV84AXUuyEnI0pqZsjDDkeVi+X3U/d4SLu973c6XxenDeWKeD2faqMoobhhL8hISsY7ONDEBHGSRuGkXvtpGwyFAAH0s+flBOn76zebd831J5K/S3d8LXE3taHkzZebVDKEIVpozpLKTnTKnZuxz3RkDcFVZd853inBQlCa2lfZautNzulxyemqeVrYebaay3jLwzpDKirkC6iIykiMokIOMZyRHJ498Mu2Nick+hwv2hh7mKi4yWrtl1rVd/UUqmCetN3RZv0pTG0Nwx/RCoD7WcL+NdF8tYFK/pO5/Ih9Vq8Ci47xVpUJuMRwbfFKS7SHOyuQMvnYdkgOTsS4OK4mN5cniP3OFTV9W9beCXFt6cC1Swih7VTz8yre0kKtOV+P1K6psSqpkCLOcairSgnJAaU7kAVw1UgpKkn7Oab4t/xcbJpdSWVy3su21v85FzwHjXYD6T2sh1qyglombdsr5RjJyeRZGJyNJ+L9JyRytGC9WxLs45J7rcG+bc9Gu+jicO37cNGONrcpIqvG6ujDKspDKR5wRsa9OUDIyggg8jsaAVb/i8aR/BrHQoUaDIgHZQqMghT5LSDfCjIUjLeCty+UeVKeEjbWe5fF8F3vdxVihh5VHfcHV0oNvLKoIR5WWIHmI4QsK+ndkdt9+/UnJlJ08NHad5SvJ9L82NcRK83bRZIa66BCFAUPTW3D2pJVWCOjENuNBYJLkeI7JpKp8oU3PC1EtbXXSs13olou1RedchSe3dFMbJ8JhO2GIMgG2FYNtMo33J1YA8snNfPlOM5baexLu6VbOL5rW/tWR2WmlbVee3zqRjxW1Ddn8Imibwj7a5hP3R6l2+oV0oYrlWMLxk2uOUu/MgdPDt5r4Hp76NTqignmlxgNoctg/38uMjz4Y/VVWpLEYj/Xqq3PK/5VfwRvHYh7ke74n22MzOJJIHLjOgFoxGmeenDlmbGxcgHHIKCQYp+ijHYhNW35O76ckrcyfS3ZM2W03dom9pcf8AbhUeftXJ9nZD/WoNmh/NLsX+XwN7z4Lz1FTeRlWLi7t7dictgZBPiSrShCT+lpz6at05KSUXTlNed6jfqvbmIpK2e0l56TKnEARj4fAT50WPPs1sPwrV0Wnf0Muu/wAkbKV/4kRra01SjRcySMo1SSsI8qrZAVO4BGWwd0A2Q53xUs6mzT9qmknkkr5vi887c+95bzVRu8mE8phR7qCFOxihkY6nKvKMK+vOhidkOC5ydZJxjfEYqrJUKs3tSlFZK6jqrarjnbJW37sNuK24rJJ9ZIa2Ikd7mNV7RxoliclojpRAurQrKCVzncEuQwxzjVROCjRk3ZZpr3s272u1lfpyus9NrZ3kte4irblJHD3UkMgOolVjCSK2cOV0FcnBUnGrKnfBFSuanBONNSjpm3dNbr3vzrdZ8bmLWecrPxJU/ERjA4hbofOyx59naAfhUcaDvd0JPt+TMuf4kFhEdQf4RbzvjAc5yM89OJGVM+OlRnxrFWSts7Eorh88k31tiK33TLLtbjO8UJHnErZ9hix+NVtmh/M+xf5fAkvPgu36ECR5o2ZoreTDHU6aotBJ5sp16kY8z3SGPmJLVYSpVIqM5rLR2d+h5Wa67rnSSNPaTukeo7yEks0dxbu27kJLE37Usfdb981NSq4uhlRq3XNJP8rz7jWUac/ej3fExpxG1lLRiWW5PJozJPcL9TKzMi/tYqetieU3G9SbiuqPhZvquaRp0E/ZV+8kywNIvxyiKBRkxZBLKoziQjuhR4opIOBliCVPOjONOX7t7U3v4dF8787tbcr2ZPZyWeS86jz0atylrbhhhygZx/eP35P4i1fSaVNU4RgtyS7MjhSltNviWdSGAoCt6S2zSWlzGgLM8bLpGMsGBBUE7AkZAJ2yRmtKik4NR1s7dJmNrq5ryOBZBkW8situDcSZQ5/UZ3K/VoFfO5udGTjKai1k1FZq3Okk/wDkztRtJXSunx8/AmQW8wUBBbQj9FVaQfdgx/6VBKdJu8tqXWl/l4m6UrZWXnqMpspCctcSekKsar+KFh+9WnpYLSC67/NLuM7L4kThtirqTI0zMHkQ5mlwQkjqp0hgu6gHl41NWrOErRStZPRb0nra+vOawinm7kr8jW+cmCInzlFJ9pGah9ar2spvtNvRw4EkWqgFVVVBGNgBz2qP0kr3bNrIwcHn1W9u521RId/SgNb4iFq04rc34mtN3imVt2wKXfJhJcQxHxGhxbRuv1EM/wC8atU1aVPc1GT61tNPuRHLR9K+BK6WfmN9/wDHm/lNUWA/8ql/dHxRvW/05dDLK4hV1dGGVcFWHnDDBHsqtCbhJSjqszdq6sym4dcljYyOd5LZi3hkn4O3+7e01crU1FVYRWk1/wBkRQd9lvh8idxl/ivWkiX9+aNf96gw6/edCk+yLZvUeXZ4kma1RvKRW+tQf9RUcak4+62jZpPUirwa3HkwxKfOqhT7VwakeKrPWbfS7+Jr6OO5Ea7sQjwCN5l1yEN8bIwCiORvJZio3VRy8amp1XKMnJRyXBa3S1ST3mso2atclCzlGdNw59EiRsB+6qH8ah9LTesF1N/Ftdxtsy4mC5tZXXEkdrP6wZB7CJakhUpxd4SlHoz/AMTDjJrNJ+esg3tmCrJ8HuF1gxqIpBoZn7oUIJAN84yyADmSBmrmDVWtWiqcoyle+azyzvdr/sRVNmMW5JpefOhtaANpXXgtgascs43x6M19BOMe6AKAKA13LciKa5hCyuySue6hxiU9soDkBNhIBjVtivCct4RxxkpXSUrPXqeWuq4HXwlS9NLgYLziUqRtIIMBAWYSyKpCjcnuCQbDJ5+Fc2nQpymobevBX8dknlOSV7ee8zmO4J8uFR4gRs5+5taj+Go70Fuk+tLus/Ez7fFGOLhbAsfhE3ebUVAiC5wBt8WWHLPPxNbSxEWkthZZb/nbuMKD4swcQ4eAYWMk+O0Ab46UAhgygEKwHlFTy8Kko121JbMdMvZW7PeuFzEoaO77SWeEwnyo1b18v72ah9ZqrSVujLwN9iPA+RcEtl8m3gH1RIP9qzLF15azl2swqcFokV1xGFWcKAALy3wAMDy7TwqxFtyi3/JPwmRyVk+lfAl9LPzG9/8AjzfymqLAf+VS/uj4o3rf6cuhlt41UJBc4TCrpw4OqsPgp2YAjybfwNdGvKUZVnF29v4yIIJNRvw+RZPwO2O5t4CfTEn/AKqssXXWlSXa/mSeihwR7HCYfBNPqFk90ises1d7v05+JnYiQ+E2AMSt2k+WLMCZpG7rOxQYZiNlIH3VNiKzU3HZjlZaJZ2z0S3mkIZXuzOeGPrV/hEpKggB1iKjVjPJFJ5efxNR+sQ2XHYWfC98ultdxnYd73PlzLPEkkjNA6opY9149lBJ31P5vNWYRo1JKCUk3lqnr1R8Q3KKu7ee09reTAAvbkk8xHIjY+9+zPsFaulSb9mfamvDaM7Ut689xK4NOJry3TEimPXMQyMoIVeyxqI0tvKp2J8mvQfZ3CtV5VXZpK2TWr71knqU8bU9lRHyvYHMCgCgCgErpLMsN2SzACWJSqgEsWjZ1c4GSe6Yhy+ia8r9pMNKbp1Irin4r4nQwM7JplXcXgkRlWGd1YFSNHZ7EYO0pSvNwpOEk3OKaz1v/wCu0XnK6yT89IW0l1ojBii1aQHLSnysDJAEZyM58RSccPtO0nbdlu62vAJzssjxdXTpvJcWsQ8dSnI/aMoH8NZhThPKFOUn0/BRfiYcmtWl56SquuL2r4VuIhsFW0xGFt0YOpwEZtiAedW4YbEQzVC2qz2t6txSI5Tg/wCPwMn5Xt2+nfSerDcj8UjUeytfVqy3U10uPxkzO3F8X1P5HxLmI7rBxJvrNyPweQVl06m+dJf8fhFmE47lLvI/wiXTIqWV3gzxSrnsvJjaBmyTNnJ0Nj6xy8JNintKUq0Pdkt+rUuEecxeVrKL1XDm5yTxu+nmtriJLG5DSxOilmtwAXQqM/HZxk1FhqNGlWhUlWjZNP8Ai3O/8pvUlKUWlF59HzJ35bl//Buvbb//AN6g9Up//tD83+Jt6SX8r7vmU1tNIFtFksrzEMPZsVMY72IhkFZskd1vaNvNdnGDlUlCrD2pXzvpnxjzkSbsk4vJed5Ka6iHlQ8TX6vhTfgkhFRKnUek6T/4fFIztR3qXeffyxbjbtb2L14Z9vvkiYe2seq1n/DB9Dj8JIztx4tdT+KPFjxe1jVY4+IxgIAqrKYRgKAAPJRuWOZzW1XDYicnOVB555bXzaMRnBKyn4FtbTStuk1tKPDSrL/EJH/0qnOFOOUoSj0/LZXiSpyejTPHEPhDRshhQ6sAhJc5QsNY7yIMldQAzzxvW1L0MZqSm8uK37tG95iW21axI/KYGNcU6Z8OzL+0x6wPbUXq7fuyi+u3/tY227ap+egueh0iyTXEisGVVjjHnDZd3+rIMX7tex+zuHdPDylJZt9yX1ZzMbPamktw2V6AphQBQFP0u458Cs57rR2nZKG0atOcsF8rBxz81Aa34xxXjNwyz23CRGzxqpLzpKCilmjIAKaT3355zkbbVz8fybSxuz6Rv2b6c/U+BNRrypX2d5WfB+Ot8rZ3PpEU9rGv4xs4/eqh9wUY+5s9ab/7pdxN65J6389Qfke+PynBriX7XiJcfuk6fwp9z1l7tVR6IJd97949Zjvi31skWvD7yPePo7Ep84mtwfbozUc+RMRP3sTJ9T/yMrFQWkF56ixW+4qNhwZgPRdRD/xqs/sw3rV/L+ok9f8Aw9/0Pv5Q4t/Yz/5qL/jT9l/6v5f1D1/8Pf8AQPyhxb+xn/zUX/Gn7L/1fy/qH3h+Hv8AoH5Q4t/Yz/5qL/jT9l/6v5f1D7w/D3/QPyhxb+xn/wA1F/xp+y/9X8v6h94fh7/oH5Q4t/Yz/wCai/40/Zf+r+X9Q+8Pw9/0D8ocW/sZ/wDNRf8AGn7L/wBX8v6h94fh7/oH5Q4t/Yz/AOai/wCNP2X/AKv5f1D7w/D3/QPyhxb+x3/zUX/Gn7L/ANX8v6h6/wDh7/oeZLzirDDcFYj03MR/8ayvsy1pW/L+ox6/+Hv+hW3HC7tzl+jsRPn7a3z7Qmasw5FxMMo4mXY/8jR4qD1gvPUYfyTxAfJ8Juovs+IkD90kr92K3+5qr9+pGXTTXje/eY9Zjui11sOy4+vydpMfRNLbSD+FI2/Gn3BQl79v9qa8ZSXcPXJrTv8A/iLC16U8T4fFcXV5wrOyB5FuERQiMwQaMO2dUjb58RsMV08DgaeDpunTbabvn5XAgq1XUldm3rWXWiNjGpQ2PNkZq4RGWgCgFDrc+Z7/AOzHvpQDHwb83t/sk90UBMoAoAoAoAoAoAoAoCFxfi8FrGZLiVIkH0nIGT5h+kfQN6AQL/rx4ZG2EFzMP0o4wB/Gyn8KA8WfXnw12wy3UY/SeNSP4HY/hQF5ddanCkWNjdqwfcBFdmA28pQuU58mwaAZuD8Whuokmt5Fkjfky/iCDupHiDgigJtAFAFAJfXJ8zX3qp/OjoBr4Z8jD6i+6KAk0AUAodbnzPf/AGY99KAY+Dfm9v8AZJ7ooCZQBQBQBQBQBQBQHJ/EusDi8ckkUl5MHjZkYDSMMpKsNgPEGgInBXk4pf28d/dPoJOuSR86I0VncKW2TIUgeGTnBoC54x0Xs7u0mvOEdqvwc/1i2lILqm+JVOTlcAkgk8jyxuBr6gHXgvTlLKyEVnbRrdPqE1zIFkbST3QgIwu2Mg5G3Ik5AG0v6OXDZo7O4mckRTSDsl+zDLI4+s4X/DoDblAFAFAJfXJ8zX3qp/OjoBr4Z8jD6i+6KAk0AUAodbnzPf8A2Y99KAY+Dfm9v9knuigJlAVXSHjkdpHrkOBud9thjUQTsSoOrSSMhTjlUVSooLz56i1hcM6zedktebp4J6X0WVzV0HXTELqMSMxiziQomUAIwSPpEBhqBAJ0uQckA1HT9M2nK1i1X9RjTcKd3Lc+vf0rJ5apNZNo3FbzrIiujBkcBlZTkFWGQQfEEb5qycsyUAUBVdIeJm3WGQ/JdqFmOM6UZWAb7n0VDWqejSk9L5lzBYZYhyh/Fa8edprLsuJXTTq8tOKS9vHszICZoWTDFMjSyk4ZmBTB28g5IwA0kZKSumVqlOdOWzNNPnNWdLuqS5tI3miJmjj1M4KFHVFz3+ZRhjBIDahnddmxsaCBaXckRLRO6MQQSjFTg8xkHl6KAwUAUB0t/R6vC/Cyh/6U7ov1FUk/1dqA2bQBQBQCX1yfM196qfzo6Aa+GfIw+ovuigJNAFAKHW58z3/2Y99KAY+Dfm9v9knuigJlAJvW10bN9w6aNM9pF8dGB9Jow3cPnypYD04PhSxlSaTS3nJ1DB0j/R742ZuHyQM2WtpML5xHINSZ/a7QD0ADwoDaVAFAeZIwwKsAQRggjIIPMEeNYavkzMZOLutRJ6T8O4bZ6JJNEDSEhT2zx5CjLYAYY8BtsCwqv6pSvdKx0lyvi9nZcrrnSfihZn6acJXY3kw2U9ya7c944YeSUyo3wc6uW1begjub7WafeVR+9GD/ANsfkc/3QUO4QkoGOknmVzsfZipznmKgCgOj/wCjnERw2YkeVcuR6QI4Rn2gj7qA2pQBQBQCX1yfM196qfzo6Aa+GfIw+ovuigJNAFAKHW58z3/2Y99KAY+Dfm9v9knuigJlAFAcf9YnBPgfEbuADCCQtGAMDs5O+gH1AhfrU0BN6sump4XdGQqXhkGiZF8rAOVZc7alOdjzBI2zkAdN9HelNpfLqtZ0k2yVBw6+sh7y+PMUBcUAUBA4xwa3ukEdzDHKgOQHUHB5ZHiDz3FAaV62LXgllDLDbwRm8bYBHc9lvuzd7AOOS89xtigNK0AUAUB2H0C4B8BsLa3+kiZk+0cln+sBiQPQBQDBQBQBQCX1yfM196qfzo6Aa+GfIw+ovuigJNAFAKHW58z3/wBmPfSgGPg35vb/AGSe6KAmUAUBq7rv6BtewrdW6lriBSGQc5IueAPFlOSB45I3OBQHNtAe4ZWRgyMVYHIIJBB84I5UA58D61uJ22ALgzKPozjtP4j3/wCKgNqdAOt972XsZ7UJpQySzI+I0RBlncN5Cjz6jzoBO6xuuKW4Z4LBmhgGxlG0kg848Y1P7x8cZK0BqagCgCgCgO1eBcRFxbW868po0kx5tahsfdnFATqAKAKAS+uT5mvvVT+dHQDXwz5GH1F90UBJoAoBQ63Pme/+zHvpQDHwb83t/sk90UBMoAoAoDVfWd1SJeF7my0x3J7zpySU+J/Uc+fkTzxktQHPXEuHy28jxTxtHIhwysMEf+x4g8jQEWgHviz/AAHg9rAm0vEc3FwdtXYodMEfLyWOX+sEcjQCJQBQBQBQBQHXHVXGy8J4eG59kD9zElfwIoBroAoAoBL65Pma+9VP50dANfDPkYfUX3RQEmgCgFDrc+Z7/wCzHvpQDHwb83t/sk90UBMoCs41xpLcd7JbBbSOZRSNZXOAxUHUVznFRVa0aazLeFwc8Q/Z00vzvRPer6J2tcgdEelcV72qK8ZlhYq4RsgjPddfEKfMeR2+tSm5xu19edDGUIUZ2hK6t1p70+dDFUpUKDpd0OteIx6LmPLAdyRdpEz+i3m9ByPRQHPPTrqqu+H65EHwi2G/aIO8oG/xic18e8MjbcjOKA89aFjLmyYI5ihsLWMyaToBKEgFsYBJJOKAQ6AKAKAKAk8NsmnlihjxrldY1zy1OwUfiRQHaXDrNYYook2SJFRfVRQo/AUBIoAoAoBL65Pma+9VP50dANfDPkYfUX3RQEmgCgFDrc+Z7/7Me+lAMfBvze3+yT3RQEs0BzT1t9LpWuJrVcx6W+OAJwZAGRjH4qjrpJHiTvnma1OltPan2c+l+s6mJxShBUqLytrvadnsv+17+rJZCV0V6QS2NzFcwnvId1zs6Hykb0EezYjcCrJyzrzgHGI7u3huITlJV1Dzg8mU+lTkH0g0BOkkCgsxAAGSScAAcyT4UBrHpj102ltqS0HwqUbZU4iB9f6f7Ox84oDR3SnpreX5/rEp7MeTEndiXHLCDnjznJ9NALtAFAFAFAbK6geDibifasO7bRtJ6NbYRR7GY/s0B0zQBQBQBQCX1yfM196qfzo6Aa+GfIw+ovuigJNAFAKHW58z3/2Y99KAY+Dfm9v9knuigJlAaT6+egRcHiNupJUAXKgc1Gwlx6BgN6ADthjQGiKAcuhXWVecNieGARPG7atMqs2lsYJXS64ztkHPL68gQOlPTe9vz/WZmKeES92MebujmfS2T6aAXKAKAKAKAKAKA2v/AEdOIBOITRHHx0Jx6WjZTj90ufuoDoygCgCgCgEvrk+Zr71U/nR0A18M+Rh9RfdFASaAKAUOtz5nv/sx76UAx8G/N7f7JPdFATKA+EZ50BovrJ6mW1PccMUEHdrbYYPiYyTjHjoPLwzkKANL3do8TskqPG681dSrD6wdxQGGgM1rbPIwWNGdjyVQWPsG9ANvCeq/iMymR4RbxKCzSXLCJVVdyWB74AGTnTjagKbpPwmC2dEgu0ujj4wxoyorZ8lWO0gxvqFAUtAFAFAXnQji/wAEv7OfOAkq6j+ox0yfwFqA7HoAoAoAoBL65Pma+9VP50dANfDPkYfUX3RQEmgCgFDrc+Z7/wCzHvpQDHwb83t/sk90UBMoAoAoCLf8NhnGmeKKVfNIiuPYQaAro+iFgpBWxswRyIgiB9umgLeC3RBhFVR5lAA9goD7PEHVlYZVgVI84IwRQHGfSfgzWd3cWz5zE5UE+K80b9pSrffQFXQBQBQBQHafR+97e1tZv+7DG/76K3+9AWFAFAFAJfXJ8zX3qp/OjoBr4Z8jD6i+6KAk0AUAodbnzPf/AGY99KAY+Dfm9v8AZJ7ooCZQBQBQBQBQBQBQGmet/g1nxGZUtJ4jxKJD8UD8qi7mPV5IlXchc5xnIxggDQssZVmVgVZSQQRggjYgjwI81AeKAKAKA6s6mOJ9vwi13BaINC3o7NjpH7hQ/fQDvQBQBQCX1yfM196qfzo6Aa+GfIw+ovuigJNAFAKHW58z3/2Y99KAY+Dfm9v9knuigJlAFAFAFAFAReKcRit4pJp3WOOMZZm5Af6kk4AA3JIA3oDnPrD63Li8LRWhaC25bHEsg/WYeSD+iPTknkANawysrKykqykFWBwQQcggjcEHxoDLcyySs8shd2Jy7sSxJPiWPifTQEegCgCgNt/0fulgguJLKVsJckNETyEw20/trgfWijxoDoigCgCgEvrk+Zr71U/nR0A18M+Rh9RfdFASaAKAUOtz5nv/ALMe+lAMfBvze3+yT3RQEygCgCgCgCgOaOu3pu15dNaxN/VrZiu3J5RkMx84G6j7z9KgNZ0AUA99Fzr4HxtMbxvaye2UqfYBQCJQBQBQGyeovo0t1e9sZNJtCkoXTnXksMZyNOCBvvQHTVAFAFAJfXJ8zX3qp/OjoBr4Z8jD6i+6KAk0AUApdbC54Rf/AGefYymgL/gTZtrY+eKM/wAAoCdQBQBQBQFJ014obWwvJ1OGjhcof1yMJ/ERQHG9AFAFAPnVOe1biNlkZu7OVYwfGaMa4/w1n7qAQ6AKAKA27/Rtnxe3afpW+r92RB/5UB0NQBQBQCR10vjgt99UY9s8QoBv4eMRRDzIvuigJFAFAUPT22MnDb9AMk28uB5yEJA9oFAeer+57ThnD2zn+rxAn0qgVvxBoBgoAoAoAoBH67D/APRb7/C//YioDlSgCgGvoD0DuOKSlY+5Eh+MmYZVfQBtrb9XI9JFAdJ9EOgtnw5R8HiBkxhpnw0hzz730Qdu6uBtyoDnbrc6MGx4jMAMQzkzRHG2HOWTzd1sjHm0nxoBKoAoDZ/9HibTxRh+nbyL/FG3/jQHSlAFAFAIXXY2eFvCD3riaGFPSxkVwP4SfuoB8VcAAeFAfaAKA8ugIIIyCMEeg0AhdUUnYxXfDX8uwndRnm0MrGSJ/wBrLH2eegH+gCgF7pnxx7WEyJtgFmYxO6hQCdyCAv1nP1VBXqSgls69FzoYDD0qsm6ryXOk+x3v5zNVcE6/X7QC7tU7MnyoSQyjz6WJD+1amV7ZlGVrvZ0NidM7uG+4LeyW7rJG1u7qw/uxrwRzDAruDuDWTU5OoCx6PcHkvLmC2i8uVgo8wHNmPoUAsfQKA6/6N8DisraK3gGEjGM+LN9J287E7n/1QFnQC10/6HxcTtTC/dde9DJ4o+PxU8iP9wCAOUeO8GmtJ5ILhCkiHBHgR4MD4qeYNAV9AOfU9fCHjFkWOAzNGfSZEZFH7xWgOsKAKAKA190xb4XxbhVku6wE30/o7Puw+18gj9YUBsGgCgCgCgNe9PraSyuouMW6s4jXsr2NQMvATs49KHB+oLkgA0A88Ov454o5oXDxyKGVhyIP+n1cxQEmgNYdd1sxtZXVNWI+YhclRnvEzBtKjGdtP11VqxvUi/h8TrYSrs4WpFO11/Ms/wDba76bnNdWjkkm34hLGrpHLIiSDDqrMqsPMwBww+ugI1Abn/o4cC1TXV4w2jURR8san7znz5ChR9UhoDflAFAFAa966eCWc1jLLcMkc0KM0DkgMzAEiL9YMdseBOaA5eoCx6O2M89zBFagmZnHZ48GHe1Z8AuNRPgATQHaQoAoCp6U9IYbC2kuJzhU5AeU7HyUUeJP4DJOACaAoOrbgkqi4vrwYu75hI64x2cQGIot9wQvPx5A7rQDrQBQBQBQHx1BBBAIOxB5EUBra64Zc8Fkeexja44e7aprVd3hJ8qSHzr51/27ygO3R3pDb30QmtZVkXxx5Sn9Fl5qfr/0oC0oBT491b8Nu8mS2RXOe/F8W2T4nTgMfWBoDVvSrqIlQF7CXtQP+lLhX+59kY/WFoDWdx0Uvkfs2s7kPnGOyc58NsDvD0jnQHS/VH0dex4bFHMuiV2aWRfMWOFB9IQID6RQDnQBQGs+uydltXAkK5jOF7TTnB72I1GpzjmWIUbY3JqrWdqkbvz0fPI62ChfC1WlnbW2i/ubsuhK7zvkjmkmrRyTLaWzyuscas7uQqqoySTyAHjQHT/VP1fLw2HtJQpu5R8Y3PQvPs1PsJI5keIAoB+oBf6W9MLawVe2YtK+0UCDVLIx2AVRyGdsnbw54FAL3AOjdze3CX/FgFKHNrZg5SEeDv8Apy8j6MDlsqgbBoAoAoAoAoAoAoBL6QdX0ckpurGVrK859pEO4+TkiSPyXyeZ8TudVAQLbp1cWTLDxqARAnSl5Dl7dzv5QxqjP189zhRQD9aXSSoskTq6MMqykMpHnBGxoDLQBQBQBQBQFH0t4MbmF4xqOoFSocRqwbbvtpLFQCe6Oed/OIa0HJezr2dpdwdeFOTVS1nzXfUrpXfF/R6TtOoW9MmJJ7ZI8+Uut2x6E0gfxCpVe2ZUlZN7OhtroP1d2nDRqiUyTEYaZ92x4hRyQfVufEnFZNRg4xxeC1iaW5lSKMfSY4+4Dmx9AyTQCOekvEOJnTwuI21sdje3C7sM84YvpZ8GO3n0mgL3op0FtrJjN357pvLuZiXkJxg4J8geG2+NiTigGmgCgCgCgCgCgCgCgCgMVzbpIjJIqujDDKwDKQeYIOxHooBDu+gM1o7T8Fn+DsTqe1kJa2kO2ducZ9I9AGkUBJ4L1iJ2otuJQtYXXgJCDDJ6Y5fJP37b4BY0A8UAUAUAUAUBjnnVFZ3ZVVRlmYgAAcySdgKAQrzp/JdO0HBYPhLg6XuXBW2jPj3tjIfHA5jcaqAz8H6ulMi3PE5mv7kcu02hj9CReT7RjbOAaAeQKA+0AUAUAUAUAUAUAUAUAUAUAUBA41waC7iMVzEksZ8GHI8sg81PpBBoBH//AM7xHhfe4bIbu1HOznbvqNtoZfADwU7ehiaAvui3Ty1vGMXfguV8u2nGiUHxwD5fn23xjIFANNAFAJXHusSGOX4NZI19d/8Aah3VcHBMknkoAefPHjigIFv0Hub5ll41PrUHUtnASkCn9c51SH79t+8RtQD9Z2iRIscSKiKMKqAKoHoA2FAZqAKAKAKAKAKAKAKAKAKAKAKAKAKAKAKAoelPQ+1v1AuI++vkSp3ZUPgVf0HfByM+FAK3bcV4Vs4bilmOTKP63GNsZH/WHp3J5kqNqAPyPxPiu965sLRv/toWzO6nwkk+iPQBy2Kg70A68B4Bb2cYitYkiTx0jdj52Y7ufSSaAsqAKAKAKAKAKAKAKAKA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76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252" name="AutoShape 4" descr="data:image/jpeg;base64,/9j/4AAQSkZJRgABAQAAAQABAAD/2wCEAAkGBxQTEhEUEhQUFhUVGBwYFxgYGRoaGhwZFxgXGRgbHxoiHSggGB4lHx0WITEhJSorLi4vGCIzODMsNygtLisBCgoKDg0OGxAQGywmICQyLC8yNzQ3NzQvLSwsMDQtMCwsLC8sLCwsLCw0LDcwLCwsLCwsNCwwLCwsLCwvLC0sLP/AABEIASAArwMBEQACEQEDEQH/xAAcAAACAgMBAQAAAAAAAAAAAAAABgQFAwcIAgH/xABNEAACAQMCAgUGCQgJBAEFAQABAgMABBESIQUxBgcTIkEyUWFykbIUIzM1QnFzgaEVNFJigpKiswgkVWODlLHB0kNTwtF0JURUtNMW/8QAGwEBAAIDAQEAAAAAAAAAAAAAAAMEAQIFBgf/xABBEQACAQIDAwgHBQcEAwEAAAAAAQIDEQQhMRJBUQVhcYGRobHwExQiMsHR4QYVYqLiFiNCUmNy0jOCksI0svFT/9oADAMBAAIRAxEAPwDeNAFAFAFARuIXyQoZJWwox4EkknAAUAliTgAAEkmtZzjCLlJ2SMpNuyFybpDcMwaOOOOMfRlyzv8AejaYv4855DGK87X+0lGE7U4uS3vTs+ti7DAyavJ2Mq9MEjBN4qwDBIcP2kZ0gnTnSrayASBp3xgEnAro4HlbD4tuMbprc/gQVcNOnmxnrpkAUBU9IuNi1RG7OSUuxRVTGciKSQczyOjG2eYqKtXp0YbdR2RtGDk7RFq77ScEXMhdTziXuxeYgqO9IpHMOWB8wrxOL5fxNW6p+wubXt+Vjq08HTjm82eor2a3BaN5JEUZML9/UBuQjnvhjyGWK+GKnwP2grRnGFezjpfRrn4dPiaVsHFpuGo18F4kLiISqrKCzrpbGr4uR4znBI3Kk/fXsadSNSCnB3T0OZKLi7MnVuYMN7dJFHJLIdKRqzucE4VQWY4G52B5UAvzdKtRPwWNZUBx2rSaUONiU0qxcA5G+kbbE864+N5bw+GlsZylzadvyuWaWFnUV9EYrXpHNGT8IRZEJzqhUhkHmMZZjIB51Oo5wEqvhPtDQqy2aq2OG9db3dluckqYKcVeOYzW1wsiK6MGVgGVhuCDuCK9AUjLQBQBQBQCjB0iuWB7kAZWZG8s95GKN3dtsg4OdxvXn8Xy8sNVlSlTd1z9j03l2ng9uKkpGe06VESRxTxEF3CiVD8VhgQuSd1YvoTRvntFIJ72m3gOV6GLSSylw6r5c3ngRVsNOnzoZ66pXCgErpDCHvtRLYiij0gMwXWTchspnSSFYYJGRqry32kxUoxjRi8pJt9qt4HQwNNNuT3HyvIHSPEsYYEMAQQQQfMRg/hmsxk4u6DVxj6LXLPbJrJLxlo2Y827Nioc+GWAViByLEV9Owdf1ihCrxXfv7zgVYbE3EtqsmgrdKGJuYFJ2WORgPOxaNSfrUbf4teb+005KhCK0bz6ll49xewCW22Qq8WdQKAtOh7H+tLnKiUEeZS0aFl9vf8A8Svf8gTlLBR2tzaXR5djj4xJVXYYq7JVKDpjMezjiH/WcK5/u1Bdx6Q2kIfQ5PhXM5XxLw+ElJavJdf0J8NDbqJdZTgV86O2faAkdDYRHcXSgthkjcBmZhqaS4MmkE4QZZTgYHer3f2fxUq2HcZu7i0l0WVvBnIxlNRndb/Ebq7pUCgFIdLmm/N4sKM5klzpI1HszGB8oGTD6sgAOo3OoLxsdy3Qwz2Y+1LO6W62Wfn4XtUcJOpm8kfJOkF3mNEjgLyNpXJfBIVnOR9EaVbfPPA8a15P5ZWMq+jjBrK7d9O4zWwvoo7TZj4vD2d3IPCdRKu/0k0xygDwAHYH0lzXL+0uGtOFdb8n0rNeeYnwM8nAj3EIdWVs4YYOCQfrBG4I5gjcGvM06kqc1ODs1mi/KKkrMaej920lvE8hy+CrHGNTIShYDwDEZx6a+oUKnpKUZ8Un2q5wJx2ZNcCZd3Cxo8jnCIpZjucKoJJwNzsDUpqI/H+LW6ziVZoykoVGBYKyupOk6TuQwOk/olF2wSR5nlzCrFRVWg1JxWaTvlx6i/hKno3szVk/E9XM4jR3bZUBZj5goyfwrx8IOclGOryOk2krswcW4gtvE8j5OnYKu7Ox2VFHizHAA9NSUKMq1RQj9Et7fMt5ic1FXYWfGLi3t48iKJVcPKXOtm1yB5RnIWEZZgN3CrjfbI9dheWKKqU8LQi3HKN3l12793Qc2phpNOpN56jpxm57O3nkVlBWNipJAGrSdO5254r0l0s2URG4nNdSRROjpK8YDJ2qdlI2QNSsy4VdQ5qUxqCnbTXia3LKxMXQxUFbjHc1vWt+p6HVjhfRvbpvtMR40GtZ54wdUSOWjcYZJI0LFHHgeXLmCCCQQa5HqrjXjSnpJrNaNN2uvPMyz6S8HJbjNxjifYhVRTJNJkRRjYsRzJP0UXILMeXpJAOmHoelbcnaK1fD5t7l8LszOeystWfI7m5t7ZvjVVvLYxx5LOSM6nfVlc7ZCrpQDGnTmvR4Tlv95Tw9GCjC6Wbztve5XfXnxKVTC+y5yd2P93eKkTykrpVC+SwC4AznUdgPTXrTmmv+KcXuWtoZJEWdotMuqIFHYaSrDsiSHyjPyYd4KQpxivJ1uVaONhLDVlsN6PVJrS/Dg9Toxw8qTVSOfyJC8QjMPbqwMWjtNQ5aQNWfZXmHRmqnomvava3OX9tbO1uJDOACSQABkk7AAcyfNUaTbsja556N8ctl7a5eeMKVCoAdTaELMzkLkjUT5PMBATjUQPd8jYaODpbNWSU5NXV81wXT87HIxM3VleKyQ9V3CoUnS2YiAIpI7ZxGWGxCkEvgjcEqGUEbgsCOVUuUcRLD4WdSOqWXXlfqvcloQU6iiyjUYAA2A5Cvmjd9TukzoxDruZZPCFREN/pyaZJMjzhBDg/3jV7T7N4bZoyrP+J2XQvr4HLx07yUeBN6Yw/FJMOcDh2+zbKSZP6Kq3af4Yrp8q4b1jCTgtVmulZ9+nWV8PPYqJitx7iBhiyg1SuRHCn6UjbL+yN2Y+CqTXgcLRVWftZRWbfBL4vRc7R2ak9lZa7jyLGQRQgu0jwdmYwWZY1MZQjCjOT3T3n1MckE4Y111y9VliIt+zTT0XDg+PhzFb1OKg98hm4pxlJbCV1Q9/4ho32KvKyw6XAPIFwTpO67qcEGvXSxdNYd4iLvG1+nzoc30T29h6lKbYNH2cuJQVCvrCnXtgllxp354xivmvpGp7cPZzurbuh6nd2bqzKV7VEQ2cUuoTalCu2vsotHeCjIZh4AMdtXPC6TdVSUpesTjbZtorbUr5X3Lnss7cXchcUlsJ69yMsk6iYC4VpJIQHjaOOVhiXWuSi6grjQw1HwO2MkVooSdJuk7Rlk02lpZ6u2WenbeyZltbXtbviXMUmoAgEZ84IP3g7iqUlZ2Jk7mAuRbwQgfFx3hTHgEEEk8Y9ARzGFHhoUeFeyrV6lTkXbbzaSfQpbPfvOXGCWKt50uZ5SQDpAJ8ATj8cHFeNik3mdR8xTcQbU6C6QLBpfV3tUZc6QvabAadOvGruk899NXqStF+gd55bs7Z+7m8720z4ZXIZa+3p518/A98OkkHadkmuLX8UXcju6V1BcqSU16sE/d3dNa1owdtt2lbOy3565rO1r9+dzMW87aefP0LhCcDOx8fHf6/GqbtfIlI0blreyhYd0SXDAeGm3nZIVx5lDIw9Manwr2XKWIqR5Kpu+clFPoav32zOXQgniHzX8TLcTBBqIYj9VWY+xQSa8dCDk7K3Xl4nTbsUaRLL28FuDEjqXl1xyAkz61IRHK6M6WJOMZOwySRfcpU9irV9prJWa/hs82r31st/UkiFJSvGOX1Mjwx3WEuHUmJmWSFWHZuykaWZfKIxhtBJGW31YBrVSnhvapL3krStmlvSenNdZ8LXsZsp5S3bvPgWd/al4mjUhcjHLu42ypH6LDKnGDgnBBwagwtdUa8aslezv589JvUhtQcUMd30iAtoJUVjJcoGiTbILIGyx5BVyMn6gMkgH6PicXSw9L0tR5ePQcSFOU5bK1E2fh0qWvZ27kMoVhGzs0ZkjKsME7pll5rgHJLA5NeMpcs1JOVKu9qnK650nvXRwz4I6csKlaUMmiZYcTjlgWcHSmks2rYppzrVh4MpBBHnBrlVcPOnVdLV+N9GuZ7izGalHaG7oxaGO2j1gh3zI4PMNIdRX06chB6FFfSsNQVCjGktyt831nCqT25OXE89K7kx2spCq2rTGdQyoErrGzEeIUMWI25cxzrOIqulSlUSu0m+wxCO1JJ7xHPaQyRR5e4JViNfZB00aV1agFGk6sHYtkjwJx869irCU8oZrS9ne7ta7zyy0VufXt5xaWpZ2zOV+MVVbPJWLjHhuVXf7vbVWain7DbXOrfF+JIr7z1BaNKt/GgyQIJ1HLVLG7sFz4ZEMK/VXsORKbr8nTpPe5Jc10vizmYqWxXUug+RyLIgI7yuORHMHYgg8vEEH0g15CcJ0puMsmn2NHTTUldaETiUUEcLNIFSOMayy5UrpB3UrhgcZHd3OSPHFSUZVp1FGGcnlxvfjfLt6TWSio3eh9smhSR4VJ7TAkYMWZmByNWpiSwGMc+7sNhilSNWdNVZL2dFbRW3Zaa35xFxT2VqSp5wuNmLMdKqoLMzYJwAOewJ8wAJOACaYbC1cTPYpK78Od8wqVIwV5FzBwBmsjE5CzO3a6huEl160G2NarhUPLUqnlmvodPBQjhVhnmrWfxfbmjiyqt1PSIpUkYM0cqGORQGZTuuCWAZXGzqdJ8xAxqCk4rwmP5NrYOSU8072fG3Nqtflc69GvGqsiK3EsvAIlLxyOVaUeQMRyONLcpDlcd3IHiQSAT5NrQw8q9VbKVrX1bb4cLZ+A9PFzUI5ny04nkHtlMXxjohbyH0yMi6W5ajjyDhvRggnNfk2tCnGtBbUGk7rdlmnws9+ghXi5OLyZL0yyOYoFzJgZdh8XGG1YZjtrPdPcXc7Z0g6hNyZyTUxjU3lC+b35bkuvXTwNa+IjTy3l1xngxS3txACxtsALnLPHp0OMnm3J/1igG2c17HlLBes4Z0o5NZrpXmxzKFXYqbT6ynt5lcalORuORBBBwQQd1IIIIO4Ir53WozozcKis0dqMlJXRW8RuLctLrdg1vGXkZGdSiEEkEoQTspOjc7A45VYo066jHZWU3ZXSzfNfp16uJHKUG3fcTI7GLQqhEZOYyAwOd85Ockkk58Sc1A61Tabu0+zz0G+zG1jJdzFVyo1OTpRf0nbZV+88z4DJOwNb4TDSxNaNKO/uW99RipNQi5My3dp2UsMPNYLSJEY892dX9vZxE/dXpvtO2oUorT2u61vEo4DNyfR8TDdPIMdmitv3gzlNvR3WyfQcfXXlYKD99tdV/ividB33FVHG0/bZYwKj6THiIg7K5Muzag2eSsuVO5BO16FVYadOaSm8mm77nZJaaW3p56ZawuO2mr2NjcHuzNbwSsulpI0crv3S6hiNwDtnG9fRVmjiEqSMMCrAFSCCCMgg7EEeIrINe8UijtLuSOOFsTdmw7NM6R2coChQMsB2Mh0rk5k2HeryvLPJ061eKo291u2l2nnbdfNdh0MLXUYva4ny64oirIQQXVGcRk6XOkZxpI1DwHLxrz65OxCqRhODjtNK7WWbsXXWhstp3sOXAOFmBG1MGkkbW5GcZwFCqDyUKFHpOTgEmvoODwsMLRVKG7vfE41Wo6ktpkDj3ARh5rdWE2dbIrYWXHlDSToDsM4bbJ06jgVW5Q5NpYuDult2yfz5u3mN6NeVNrgVXE+CFLSaW4bVMyFY4x8lHLL3Ix55GDMo1tttlQtRYXk/D8nU3V1kk22/hw8ec2qVp15bO5lfw27gedu1jV4dfweXWoIEiHVDIM8lDPImRvqcbjSa5PIVX0MvV6ulRbS6eHS18OKLGLjtLbjuyG2y6OJFOJUeTSqsBGxLgMxGXDNlhtldOcANsBXo6WCoUqjqU4pNq2Xy0KUqs5R2Wy6q0RlfxPgsM7xPKuoxk4H0SGxlWHJlyFbB8VBrSUIyacle2a5mZTa0E/pPxQySFocd3Nvb58lpXIMsmM95ECeg4ikxkMM+Y5cxUKtRYf+GHtSt3Lpzt0tcC/habjHb3vJefOhJ6J8RUsUkUdndb6WwwWdR2csLb43C8htqjkycsM2eQsSlF4WTzjmueLzy7b9D5jTF07tVFv16Rp4RwmO2VliBAZi5ySdzgAeqqhVA8AoFd6FOMFaKsvmU3JvUnVuYKF+jMRlmllZmRm1iMtpjU6QHJwRrBOWIfIBPLxqq8Dh5VXWlBOTtrnoSKrNR2U8hL4hdIzSJDGqfCI3S2VVCqI4VYx5A2GtnkkA2OGwRlTXmeUcX6TFqrF+xRcevPO3Zbs4l+jT2abi9ZXGK64T8UtxY5dHUSC3yAGVhq+LJx2bYIOknRtgBclq63KPI1HFJzh7M+O59PzWfSVqGKlTyehb8E4AsWmSTvz6e85JKqT5QjU7INyMgAkAZJq/hMFRwsbU42e97354aENSrKo/aZH6X2R7M3Kbvbo5K74dMBmTbk2VUqcHGCPpGo+UcBHG0thuzWafP8jajWdKVyha/jyyhtbLzWMGRx4+QgLZ9GK8DRwGJrK8Kba6Mu3Q7Eq0I6tH3o1aRXdzI8sA+JQoVkUHJMzqpI3B0mFyAeXaemvWch4GVD0iqWbTXPZ2u7c+aTfMc7F1VO2z5Q/V6EpBQCX1gDTJZuWKq5aHWuMrJ3ZYJN8jutG/MEd/fbNcnldThTjXp+9B36Vo11lnDWcnB6MsbLisVwEhu0jEwZSqsO47IdSvETzIIzpzqXHiMM1nA8oUcXDapvPet6+nP/8ACOrRlTdmMdXSIj319HCuuV1Rc4yxxknkB5yeQA3NYbUVd6BK4k8c4w0pEpRhHGfiIjs8kjd1XYfRJyQqnyQxZ8HaPyPK3KccU/VqL9n+J7svgted6c/Sw9B0/bnruRWvYmFFbT2vc0XChc9oGLMzhNyxDNIdA5iRhgnSK4aq+lk43tnePNuSvuySV9zS0V2W9nZV9eJecI41JEi6f6zBjKEOO1C+ADk6ZhyA1FSMbs1eiwf2g2P3eLTTW/5r5dhSq4O/tU3kWx6Upj5G41fo6Uz9WrXo/irq/fWBtf0i7H8iv6rV/lKbjXHZJEPaEW8HIgNmV84AXUuyEnI0pqZsjDDkeVi+X3U/d4SLu973c6XxenDeWKeD2faqMoobhhL8hISsY7ONDEBHGSRuGkXvtpGwyFAAH0s+flBOn76zebd831J5K/S3d8LXE3taHkzZebVDKEIVpozpLKTnTKnZuxz3RkDcFVZd853inBQlCa2lfZautNzulxyemqeVrYebaay3jLwzpDKirkC6iIykiMokIOMZyRHJ498Mu2Nick+hwv2hh7mKi4yWrtl1rVd/UUqmCetN3RZv0pTG0Nwx/RCoD7WcL+NdF8tYFK/pO5/Ih9Vq8Ci47xVpUJuMRwbfFKS7SHOyuQMvnYdkgOTsS4OK4mN5cniP3OFTV9W9beCXFt6cC1Swih7VTz8yre0kKtOV+P1K6psSqpkCLOcairSgnJAaU7kAVw1UgpKkn7Oab4t/xcbJpdSWVy3su21v85FzwHjXYD6T2sh1qyglombdsr5RjJyeRZGJyNJ+L9JyRytGC9WxLs45J7rcG+bc9Gu+jicO37cNGONrcpIqvG6ujDKspDKR5wRsa9OUDIyggg8jsaAVb/i8aR/BrHQoUaDIgHZQqMghT5LSDfCjIUjLeCty+UeVKeEjbWe5fF8F3vdxVihh5VHfcHV0oNvLKoIR5WWIHmI4QsK+ndkdt9+/UnJlJ08NHad5SvJ9L82NcRK83bRZIa66BCFAUPTW3D2pJVWCOjENuNBYJLkeI7JpKp8oU3PC1EtbXXSs13olou1RedchSe3dFMbJ8JhO2GIMgG2FYNtMo33J1YA8snNfPlOM5baexLu6VbOL5rW/tWR2WmlbVee3zqRjxW1Ddn8Imibwj7a5hP3R6l2+oV0oYrlWMLxk2uOUu/MgdPDt5r4Hp76NTqignmlxgNoctg/38uMjz4Y/VVWpLEYj/Xqq3PK/5VfwRvHYh7ke74n22MzOJJIHLjOgFoxGmeenDlmbGxcgHHIKCQYp+ijHYhNW35O76ckrcyfS3ZM2W03dom9pcf8AbhUeftXJ9nZD/WoNmh/NLsX+XwN7z4Lz1FTeRlWLi7t7dictgZBPiSrShCT+lpz6at05KSUXTlNed6jfqvbmIpK2e0l56TKnEARj4fAT50WPPs1sPwrV0Wnf0Muu/wAkbKV/4kRra01SjRcySMo1SSsI8qrZAVO4BGWwd0A2Q53xUs6mzT9qmknkkr5vi887c+95bzVRu8mE8phR7qCFOxihkY6nKvKMK+vOhidkOC5ydZJxjfEYqrJUKs3tSlFZK6jqrarjnbJW37sNuK24rJJ9ZIa2Ikd7mNV7RxoliclojpRAurQrKCVzncEuQwxzjVROCjRk3ZZpr3s272u1lfpyus9NrZ3kte4irblJHD3UkMgOolVjCSK2cOV0FcnBUnGrKnfBFSuanBONNSjpm3dNbr3vzrdZ8bmLWecrPxJU/ERjA4hbofOyx59naAfhUcaDvd0JPt+TMuf4kFhEdQf4RbzvjAc5yM89OJGVM+OlRnxrFWSts7Eorh88k31tiK33TLLtbjO8UJHnErZ9hix+NVtmh/M+xf5fAkvPgu36ECR5o2ZoreTDHU6aotBJ5sp16kY8z3SGPmJLVYSpVIqM5rLR2d+h5Wa67rnSSNPaTukeo7yEks0dxbu27kJLE37Usfdb981NSq4uhlRq3XNJP8rz7jWUac/ej3fExpxG1lLRiWW5PJozJPcL9TKzMi/tYqetieU3G9SbiuqPhZvquaRp0E/ZV+8kywNIvxyiKBRkxZBLKoziQjuhR4opIOBliCVPOjONOX7t7U3v4dF8787tbcr2ZPZyWeS86jz0atylrbhhhygZx/eP35P4i1fSaVNU4RgtyS7MjhSltNviWdSGAoCt6S2zSWlzGgLM8bLpGMsGBBUE7AkZAJ2yRmtKik4NR1s7dJmNrq5ryOBZBkW8situDcSZQ5/UZ3K/VoFfO5udGTjKai1k1FZq3Okk/wDkztRtJXSunx8/AmQW8wUBBbQj9FVaQfdgx/6VBKdJu8tqXWl/l4m6UrZWXnqMpspCctcSekKsar+KFh+9WnpYLSC67/NLuM7L4kThtirqTI0zMHkQ5mlwQkjqp0hgu6gHl41NWrOErRStZPRb0nra+vOawinm7kr8jW+cmCInzlFJ9pGah9ar2spvtNvRw4EkWqgFVVVBGNgBz2qP0kr3bNrIwcHn1W9u521RId/SgNb4iFq04rc34mtN3imVt2wKXfJhJcQxHxGhxbRuv1EM/wC8atU1aVPc1GT61tNPuRHLR9K+BK6WfmN9/wDHm/lNUWA/8ql/dHxRvW/05dDLK4hV1dGGVcFWHnDDBHsqtCbhJSjqszdq6sym4dcljYyOd5LZi3hkn4O3+7e01crU1FVYRWk1/wBkRQd9lvh8idxl/ivWkiX9+aNf96gw6/edCk+yLZvUeXZ4kma1RvKRW+tQf9RUcak4+62jZpPUirwa3HkwxKfOqhT7VwakeKrPWbfS7+Jr6OO5Ea7sQjwCN5l1yEN8bIwCiORvJZio3VRy8amp1XKMnJRyXBa3S1ST3mso2atclCzlGdNw59EiRsB+6qH8ah9LTesF1N/Ftdxtsy4mC5tZXXEkdrP6wZB7CJakhUpxd4SlHoz/AMTDjJrNJ+esg3tmCrJ8HuF1gxqIpBoZn7oUIJAN84yyADmSBmrmDVWtWiqcoyle+azyzvdr/sRVNmMW5JpefOhtaANpXXgtgascs43x6M19BOMe6AKAKA13LciKa5hCyuySue6hxiU9soDkBNhIBjVtivCct4RxxkpXSUrPXqeWuq4HXwlS9NLgYLziUqRtIIMBAWYSyKpCjcnuCQbDJ5+Fc2nQpymobevBX8dknlOSV7ee8zmO4J8uFR4gRs5+5taj+Go70Fuk+tLus/Ez7fFGOLhbAsfhE3ebUVAiC5wBt8WWHLPPxNbSxEWkthZZb/nbuMKD4swcQ4eAYWMk+O0Ab46UAhgygEKwHlFTy8Kko121JbMdMvZW7PeuFzEoaO77SWeEwnyo1b18v72ah9ZqrSVujLwN9iPA+RcEtl8m3gH1RIP9qzLF15azl2swqcFokV1xGFWcKAALy3wAMDy7TwqxFtyi3/JPwmRyVk+lfAl9LPzG9/8AjzfymqLAf+VS/uj4o3rf6cuhlt41UJBc4TCrpw4OqsPgp2YAjybfwNdGvKUZVnF29v4yIIJNRvw+RZPwO2O5t4CfTEn/AKqssXXWlSXa/mSeihwR7HCYfBNPqFk90ises1d7v05+JnYiQ+E2AMSt2k+WLMCZpG7rOxQYZiNlIH3VNiKzU3HZjlZaJZ2z0S3mkIZXuzOeGPrV/hEpKggB1iKjVjPJFJ5efxNR+sQ2XHYWfC98ultdxnYd73PlzLPEkkjNA6opY9149lBJ31P5vNWYRo1JKCUk3lqnr1R8Q3KKu7ee09reTAAvbkk8xHIjY+9+zPsFaulSb9mfamvDaM7Ut689xK4NOJry3TEimPXMQyMoIVeyxqI0tvKp2J8mvQfZ3CtV5VXZpK2TWr71knqU8bU9lRHyvYHMCgCgCgErpLMsN2SzACWJSqgEsWjZ1c4GSe6Yhy+ia8r9pMNKbp1Irin4r4nQwM7JplXcXgkRlWGd1YFSNHZ7EYO0pSvNwpOEk3OKaz1v/wCu0XnK6yT89IW0l1ojBii1aQHLSnysDJAEZyM58RSccPtO0nbdlu62vAJzssjxdXTpvJcWsQ8dSnI/aMoH8NZhThPKFOUn0/BRfiYcmtWl56SquuL2r4VuIhsFW0xGFt0YOpwEZtiAedW4YbEQzVC2qz2t6txSI5Tg/wCPwMn5Xt2+nfSerDcj8UjUeytfVqy3U10uPxkzO3F8X1P5HxLmI7rBxJvrNyPweQVl06m+dJf8fhFmE47lLvI/wiXTIqWV3gzxSrnsvJjaBmyTNnJ0Nj6xy8JNintKUq0Pdkt+rUuEecxeVrKL1XDm5yTxu+nmtriJLG5DSxOilmtwAXQqM/HZxk1FhqNGlWhUlWjZNP8Ai3O/8pvUlKUWlF59HzJ35bl//Buvbb//AN6g9Up//tD83+Jt6SX8r7vmU1tNIFtFksrzEMPZsVMY72IhkFZskd1vaNvNdnGDlUlCrD2pXzvpnxjzkSbsk4vJed5Ka6iHlQ8TX6vhTfgkhFRKnUek6T/4fFIztR3qXeffyxbjbtb2L14Z9vvkiYe2seq1n/DB9Dj8JIztx4tdT+KPFjxe1jVY4+IxgIAqrKYRgKAAPJRuWOZzW1XDYicnOVB555bXzaMRnBKyn4FtbTStuk1tKPDSrL/EJH/0qnOFOOUoSj0/LZXiSpyejTPHEPhDRshhQ6sAhJc5QsNY7yIMldQAzzxvW1L0MZqSm8uK37tG95iW21axI/KYGNcU6Z8OzL+0x6wPbUXq7fuyi+u3/tY227ap+egueh0iyTXEisGVVjjHnDZd3+rIMX7tex+zuHdPDylJZt9yX1ZzMbPamktw2V6AphQBQFP0u458Cs57rR2nZKG0atOcsF8rBxz81Aa34xxXjNwyz23CRGzxqpLzpKCilmjIAKaT3355zkbbVz8fybSxuz6Rv2b6c/U+BNRrypX2d5WfB+Ot8rZ3PpEU9rGv4xs4/eqh9wUY+5s9ab/7pdxN65J6389Qfke+PynBriX7XiJcfuk6fwp9z1l7tVR6IJd97949Zjvi31skWvD7yPePo7Ep84mtwfbozUc+RMRP3sTJ9T/yMrFQWkF56ixW+4qNhwZgPRdRD/xqs/sw3rV/L+ok9f8Aw9/0Pv5Q4t/Yz/5qL/jT9l/6v5f1D1/8Pf8AQPyhxb+xn/zUX/Gn7L/1fy/qH3h+Hv8AoH5Q4t/Yz/5qL/jT9l/6v5f1D7w/D3/QPyhxb+xn/wA1F/xp+y/9X8v6h94fh7/oH5Q4t/Yz/wCai/40/Zf+r+X9Q+8Pw9/0D8ocW/sZ/wDNRf8AGn7L/wBX8v6h94fh7/oH5Q4t/Yz/AOai/wCNP2X/AKv5f1D7w/D3/QPyhxb+x3/zUX/Gn7L/ANX8v6h6/wDh7/oeZLzirDDcFYj03MR/8ayvsy1pW/L+ox6/+Hv+hW3HC7tzl+jsRPn7a3z7Qmasw5FxMMo4mXY/8jR4qD1gvPUYfyTxAfJ8Juovs+IkD90kr92K3+5qr9+pGXTTXje/eY9Zjui11sOy4+vydpMfRNLbSD+FI2/Gn3BQl79v9qa8ZSXcPXJrTv8A/iLC16U8T4fFcXV5wrOyB5FuERQiMwQaMO2dUjb58RsMV08DgaeDpunTbabvn5XAgq1XUldm3rWXWiNjGpQ2PNkZq4RGWgCgFDrc+Z7/AOzHvpQDHwb83t/sk90UBMoAoAoAoAoAoAoAoCFxfi8FrGZLiVIkH0nIGT5h+kfQN6AQL/rx4ZG2EFzMP0o4wB/Gyn8KA8WfXnw12wy3UY/SeNSP4HY/hQF5ddanCkWNjdqwfcBFdmA28pQuU58mwaAZuD8Whuokmt5Fkjfky/iCDupHiDgigJtAFAFAJfXJ8zX3qp/OjoBr4Z8jD6i+6KAk0AUAodbnzPf/AGY99KAY+Dfm9v8AZJ7ooCZQBQBQBQBQBQBQHJ/EusDi8ckkUl5MHjZkYDSMMpKsNgPEGgInBXk4pf28d/dPoJOuSR86I0VncKW2TIUgeGTnBoC54x0Xs7u0mvOEdqvwc/1i2lILqm+JVOTlcAkgk8jyxuBr6gHXgvTlLKyEVnbRrdPqE1zIFkbST3QgIwu2Mg5G3Ik5AG0v6OXDZo7O4mckRTSDsl+zDLI4+s4X/DoDblAFAFAJfXJ8zX3qp/OjoBr4Z8jD6i+6KAk0AUAodbnzPf8A2Y99KAY+Dfm9v9knuigJlAVXSHjkdpHrkOBud9thjUQTsSoOrSSMhTjlUVSooLz56i1hcM6zedktebp4J6X0WVzV0HXTELqMSMxiziQomUAIwSPpEBhqBAJ0uQckA1HT9M2nK1i1X9RjTcKd3Lc+vf0rJ5apNZNo3FbzrIiujBkcBlZTkFWGQQfEEb5qycsyUAUBVdIeJm3WGQ/JdqFmOM6UZWAb7n0VDWqejSk9L5lzBYZYhyh/Fa8edprLsuJXTTq8tOKS9vHszICZoWTDFMjSyk4ZmBTB28g5IwA0kZKSumVqlOdOWzNNPnNWdLuqS5tI3miJmjj1M4KFHVFz3+ZRhjBIDahnddmxsaCBaXckRLRO6MQQSjFTg8xkHl6KAwUAUB0t/R6vC/Cyh/6U7ov1FUk/1dqA2bQBQBQCX1yfM196qfzo6Aa+GfIw+ovuigJNAFAKHW58z3/2Y99KAY+Dfm9v9knuigJlAJvW10bN9w6aNM9pF8dGB9Jow3cPnypYD04PhSxlSaTS3nJ1DB0j/R742ZuHyQM2WtpML5xHINSZ/a7QD0ADwoDaVAFAeZIwwKsAQRggjIIPMEeNYavkzMZOLutRJ6T8O4bZ6JJNEDSEhT2zx5CjLYAYY8BtsCwqv6pSvdKx0lyvi9nZcrrnSfihZn6acJXY3kw2U9ya7c944YeSUyo3wc6uW1begjub7WafeVR+9GD/ANsfkc/3QUO4QkoGOknmVzsfZipznmKgCgOj/wCjnERw2YkeVcuR6QI4Rn2gj7qA2pQBQBQCX1yfM196qfzo6Aa+GfIw+ovuigJNAFAKHW58z3/2Y99KAY+Dfm9v9knuigJlAFAcf9YnBPgfEbuADCCQtGAMDs5O+gH1AhfrU0BN6sump4XdGQqXhkGiZF8rAOVZc7alOdjzBI2zkAdN9HelNpfLqtZ0k2yVBw6+sh7y+PMUBcUAUBA4xwa3ukEdzDHKgOQHUHB5ZHiDz3FAaV62LXgllDLDbwRm8bYBHc9lvuzd7AOOS89xtigNK0AUAUB2H0C4B8BsLa3+kiZk+0cln+sBiQPQBQDBQBQBQCX1yfM196qfzo6Aa+GfIw+ovuigJNAFAKHW58z3/wBmPfSgGPg35vb/AGSe6KAmUAUBq7rv6BtewrdW6lriBSGQc5IueAPFlOSB45I3OBQHNtAe4ZWRgyMVYHIIJBB84I5UA58D61uJ22ALgzKPozjtP4j3/wCKgNqdAOt972XsZ7UJpQySzI+I0RBlncN5Cjz6jzoBO6xuuKW4Z4LBmhgGxlG0kg848Y1P7x8cZK0BqagCgCgCgO1eBcRFxbW868po0kx5tahsfdnFATqAKAKAS+uT5mvvVT+dHQDXwz5GH1F90UBJoAoBQ63Pme/+zHvpQDHwb83t/sk90UBMoAoAoDVfWd1SJeF7my0x3J7zpySU+J/Uc+fkTzxktQHPXEuHy28jxTxtHIhwysMEf+x4g8jQEWgHviz/AAHg9rAm0vEc3FwdtXYodMEfLyWOX+sEcjQCJQBQBQBQBQHXHVXGy8J4eG59kD9zElfwIoBroAoAoBL65Pma+9VP50dANfDPkYfUX3RQEmgCgFDrc+Z7/wCzHvpQDHwb83t/sk90UBMoCs41xpLcd7JbBbSOZRSNZXOAxUHUVznFRVa0aazLeFwc8Q/Z00vzvRPer6J2tcgdEelcV72qK8ZlhYq4RsgjPddfEKfMeR2+tSm5xu19edDGUIUZ2hK6t1p70+dDFUpUKDpd0OteIx6LmPLAdyRdpEz+i3m9ByPRQHPPTrqqu+H65EHwi2G/aIO8oG/xic18e8MjbcjOKA89aFjLmyYI5ihsLWMyaToBKEgFsYBJJOKAQ6AKAKAKAk8NsmnlihjxrldY1zy1OwUfiRQHaXDrNYYook2SJFRfVRQo/AUBIoAoAoBL65Pma+9VP50dANfDPkYfUX3RQEmgCgFDrc+Z7/7Me+lAMfBvze3+yT3RQEs0BzT1t9LpWuJrVcx6W+OAJwZAGRjH4qjrpJHiTvnma1OltPan2c+l+s6mJxShBUqLytrvadnsv+17+rJZCV0V6QS2NzFcwnvId1zs6Hykb0EezYjcCrJyzrzgHGI7u3huITlJV1Dzg8mU+lTkH0g0BOkkCgsxAAGSScAAcyT4UBrHpj102ltqS0HwqUbZU4iB9f6f7Ox84oDR3SnpreX5/rEp7MeTEndiXHLCDnjznJ9NALtAFAFAFAbK6geDibifasO7bRtJ6NbYRR7GY/s0B0zQBQBQBQCX1yfM196qfzo6Aa+GfIw+ovuigJNAFAKHW58z3/2Y99KAY+Dfm9v9knuigJlAaT6+egRcHiNupJUAXKgc1Gwlx6BgN6ADthjQGiKAcuhXWVecNieGARPG7atMqs2lsYJXS64ztkHPL68gQOlPTe9vz/WZmKeES92MebujmfS2T6aAXKAKAKAKAKAKA2v/AEdOIBOITRHHx0Jx6WjZTj90ufuoDoygCgCgCgEvrk+Zr71U/nR0A18M+Rh9RfdFASaAKAUOtz5nv/sx76UAx8G/N7f7JPdFATKA+EZ50BovrJ6mW1PccMUEHdrbYYPiYyTjHjoPLwzkKANL3do8TskqPG681dSrD6wdxQGGgM1rbPIwWNGdjyVQWPsG9ANvCeq/iMymR4RbxKCzSXLCJVVdyWB74AGTnTjagKbpPwmC2dEgu0ujj4wxoyorZ8lWO0gxvqFAUtAFAFAXnQji/wAEv7OfOAkq6j+ox0yfwFqA7HoAoAoAoBL65Pma+9VP50dANfDPkYfUX3RQEmgCgFDrc+Z7/wCzHvpQDHwb83t/sk90UBMoAoAoCLf8NhnGmeKKVfNIiuPYQaAro+iFgpBWxswRyIgiB9umgLeC3RBhFVR5lAA9goD7PEHVlYZVgVI84IwRQHGfSfgzWd3cWz5zE5UE+K80b9pSrffQFXQBQBQBQHafR+97e1tZv+7DG/76K3+9AWFAFAFAJfXJ8zX3qp/OjoBr4Z8jD6i+6KAk0AUAodbnzPf/AGY99KAY+Dfm9v8AZJ7ooCZQBQBQBQBQBQBQGmet/g1nxGZUtJ4jxKJD8UD8qi7mPV5IlXchc5xnIxggDQssZVmVgVZSQQRggjYgjwI81AeKAKAKA6s6mOJ9vwi13BaINC3o7NjpH7hQ/fQDvQBQBQCX1yfM196qfzo6Aa+GfIw+ovuigJNAFAKHW58z3/2Y99KAY+Dfm9v9knuigJlAFAFAFAFAReKcRit4pJp3WOOMZZm5Af6kk4AA3JIA3oDnPrD63Li8LRWhaC25bHEsg/WYeSD+iPTknkANawysrKykqykFWBwQQcggjcEHxoDLcyySs8shd2Jy7sSxJPiWPifTQEegCgCgNt/0fulgguJLKVsJckNETyEw20/trgfWijxoDoigCgCgEvrk+Zr71U/nR0A18M+Rh9RfdFASaAKAUOtz5nv/ALMe+lAMfBvze3+yT3RQEygCgCgCgCgOaOu3pu15dNaxN/VrZiu3J5RkMx84G6j7z9KgNZ0AUA99Fzr4HxtMbxvaye2UqfYBQCJQBQBQGyeovo0t1e9sZNJtCkoXTnXksMZyNOCBvvQHTVAFAFAJfXJ8zX3qp/OjoBr4Z8jD6i+6KAk0AUApdbC54Rf/AGefYymgL/gTZtrY+eKM/wAAoCdQBQBQBQFJ014obWwvJ1OGjhcof1yMJ/ERQHG9AFAFAPnVOe1biNlkZu7OVYwfGaMa4/w1n7qAQ6AKAKA27/Rtnxe3afpW+r92RB/5UB0NQBQBQCR10vjgt99UY9s8QoBv4eMRRDzIvuigJFAFAUPT22MnDb9AMk28uB5yEJA9oFAeer+57ThnD2zn+rxAn0qgVvxBoBgoAoAoAoBH67D/APRb7/C//YioDlSgCgGvoD0DuOKSlY+5Eh+MmYZVfQBtrb9XI9JFAdJ9EOgtnw5R8HiBkxhpnw0hzz730Qdu6uBtyoDnbrc6MGx4jMAMQzkzRHG2HOWTzd1sjHm0nxoBKoAoDZ/9HibTxRh+nbyL/FG3/jQHSlAFAFAIXXY2eFvCD3riaGFPSxkVwP4SfuoB8VcAAeFAfaAKA8ugIIIyCMEeg0AhdUUnYxXfDX8uwndRnm0MrGSJ/wBrLH2eegH+gCgF7pnxx7WEyJtgFmYxO6hQCdyCAv1nP1VBXqSgls69FzoYDD0qsm6ryXOk+x3v5zNVcE6/X7QC7tU7MnyoSQyjz6WJD+1amV7ZlGVrvZ0NidM7uG+4LeyW7rJG1u7qw/uxrwRzDAruDuDWTU5OoCx6PcHkvLmC2i8uVgo8wHNmPoUAsfQKA6/6N8DisraK3gGEjGM+LN9J287E7n/1QFnQC10/6HxcTtTC/dde9DJ4o+PxU8iP9wCAOUeO8GmtJ5ILhCkiHBHgR4MD4qeYNAV9AOfU9fCHjFkWOAzNGfSZEZFH7xWgOsKAKAKA190xb4XxbhVku6wE30/o7Puw+18gj9YUBsGgCgCgCgNe9PraSyuouMW6s4jXsr2NQMvATs49KHB+oLkgA0A88Ov454o5oXDxyKGVhyIP+n1cxQEmgNYdd1sxtZXVNWI+YhclRnvEzBtKjGdtP11VqxvUi/h8TrYSrs4WpFO11/Ms/wDba76bnNdWjkkm34hLGrpHLIiSDDqrMqsPMwBww+ugI1Abn/o4cC1TXV4w2jURR8san7znz5ChR9UhoDflAFAFAa966eCWc1jLLcMkc0KM0DkgMzAEiL9YMdseBOaA5eoCx6O2M89zBFagmZnHZ48GHe1Z8AuNRPgATQHaQoAoCp6U9IYbC2kuJzhU5AeU7HyUUeJP4DJOACaAoOrbgkqi4vrwYu75hI64x2cQGIot9wQvPx5A7rQDrQBQBQBQHx1BBBAIOxB5EUBra64Zc8Fkeexja44e7aprVd3hJ8qSHzr51/27ygO3R3pDb30QmtZVkXxx5Sn9Fl5qfr/0oC0oBT491b8Nu8mS2RXOe/F8W2T4nTgMfWBoDVvSrqIlQF7CXtQP+lLhX+59kY/WFoDWdx0Uvkfs2s7kPnGOyc58NsDvD0jnQHS/VH0dex4bFHMuiV2aWRfMWOFB9IQID6RQDnQBQGs+uydltXAkK5jOF7TTnB72I1GpzjmWIUbY3JqrWdqkbvz0fPI62ChfC1WlnbW2i/ubsuhK7zvkjmkmrRyTLaWzyuscas7uQqqoySTyAHjQHT/VP1fLw2HtJQpu5R8Y3PQvPs1PsJI5keIAoB+oBf6W9MLawVe2YtK+0UCDVLIx2AVRyGdsnbw54FAL3AOjdze3CX/FgFKHNrZg5SEeDv8Apy8j6MDlsqgbBoAoAoAoAoAoAoBL6QdX0ckpurGVrK859pEO4+TkiSPyXyeZ8TudVAQLbp1cWTLDxqARAnSl5Dl7dzv5QxqjP189zhRQD9aXSSoskTq6MMqykMpHnBGxoDLQBQBQBQBQFH0t4MbmF4xqOoFSocRqwbbvtpLFQCe6Oed/OIa0HJezr2dpdwdeFOTVS1nzXfUrpXfF/R6TtOoW9MmJJ7ZI8+Uut2x6E0gfxCpVe2ZUlZN7OhtroP1d2nDRqiUyTEYaZ92x4hRyQfVufEnFZNRg4xxeC1iaW5lSKMfSY4+4Dmx9AyTQCOekvEOJnTwuI21sdje3C7sM84YvpZ8GO3n0mgL3op0FtrJjN357pvLuZiXkJxg4J8geG2+NiTigGmgCgCgCgCgCgCgCgCgMVzbpIjJIqujDDKwDKQeYIOxHooBDu+gM1o7T8Fn+DsTqe1kJa2kO2ducZ9I9AGkUBJ4L1iJ2otuJQtYXXgJCDDJ6Y5fJP37b4BY0A8UAUAUAUAUBjnnVFZ3ZVVRlmYgAAcySdgKAQrzp/JdO0HBYPhLg6XuXBW2jPj3tjIfHA5jcaqAz8H6ulMi3PE5mv7kcu02hj9CReT7RjbOAaAeQKA+0AUAUAUAUAUAUAUAUAUAUAUBA41waC7iMVzEksZ8GHI8sg81PpBBoBH//AM7xHhfe4bIbu1HOznbvqNtoZfADwU7ehiaAvui3Ty1vGMXfguV8u2nGiUHxwD5fn23xjIFANNAFAJXHusSGOX4NZI19d/8Aah3VcHBMknkoAefPHjigIFv0Hub5ll41PrUHUtnASkCn9c51SH79t+8RtQD9Z2iRIscSKiKMKqAKoHoA2FAZqAKAKAKAKAKAKAKAKAKAKAKAKAKAKAKAoelPQ+1v1AuI++vkSp3ZUPgVf0HfByM+FAK3bcV4Vs4bilmOTKP63GNsZH/WHp3J5kqNqAPyPxPiu965sLRv/toWzO6nwkk+iPQBy2Kg70A68B4Bb2cYitYkiTx0jdj52Y7ufSSaAsqAKAKAKAKAKAKAKAKA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76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7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 Mime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590465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GB" b="1" dirty="0" smtClean="0"/>
              <a:t>Family and Friends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243714" cy="547260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Mutter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Papa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Bruder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Schwester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Oma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Opa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Onkel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Tante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Cousin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Cousine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Stiefmutter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Stiefbruder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024136"/>
            <a:ext cx="4104456" cy="54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700" b="1" u="sng" dirty="0" smtClean="0"/>
              <a:t>Friends</a:t>
            </a:r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b="1" dirty="0" smtClean="0">
                <a:solidFill>
                  <a:srgbClr val="FF0000"/>
                </a:solidFill>
              </a:rPr>
              <a:t>Mein Freund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1700" b="1" dirty="0" smtClean="0"/>
              <a:t>My friend (boy) is …</a:t>
            </a:r>
          </a:p>
          <a:p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b="1" dirty="0" err="1" smtClean="0">
                <a:solidFill>
                  <a:srgbClr val="FF0000"/>
                </a:solidFill>
              </a:rPr>
              <a:t>Meine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Freundin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1700" b="1" dirty="0" smtClean="0"/>
              <a:t>My friend (girl) is …</a:t>
            </a:r>
            <a:endParaRPr lang="en-GB" sz="1700" b="1" dirty="0"/>
          </a:p>
          <a:p>
            <a:endParaRPr lang="en-GB" sz="1700" b="1" dirty="0" smtClean="0">
              <a:solidFill>
                <a:srgbClr val="FF0000"/>
              </a:solidFill>
            </a:endParaRPr>
          </a:p>
          <a:p>
            <a:r>
              <a:rPr lang="en-GB" sz="1700" b="1" dirty="0" smtClean="0">
                <a:solidFill>
                  <a:srgbClr val="FF0000"/>
                </a:solidFill>
              </a:rPr>
              <a:t>Mein Freund Jack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1700" b="1" dirty="0" smtClean="0"/>
              <a:t>My friend Jack is …</a:t>
            </a:r>
          </a:p>
          <a:p>
            <a:endParaRPr lang="en-GB" sz="1700" b="1" dirty="0"/>
          </a:p>
          <a:p>
            <a:r>
              <a:rPr lang="en-GB" sz="1700" b="1" dirty="0" err="1" smtClean="0">
                <a:solidFill>
                  <a:srgbClr val="FF0000"/>
                </a:solidFill>
              </a:rPr>
              <a:t>Meine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Freundin</a:t>
            </a:r>
            <a:r>
              <a:rPr lang="en-GB" sz="1700" b="1" dirty="0" smtClean="0">
                <a:solidFill>
                  <a:srgbClr val="FF0000"/>
                </a:solidFill>
              </a:rPr>
              <a:t> Aria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1700" b="1" dirty="0" smtClean="0"/>
              <a:t>My friend Aria is </a:t>
            </a:r>
          </a:p>
          <a:p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b="1" dirty="0" err="1" smtClean="0">
                <a:solidFill>
                  <a:srgbClr val="FF0000"/>
                </a:solidFill>
              </a:rPr>
              <a:t>Er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mein</a:t>
            </a:r>
            <a:r>
              <a:rPr lang="en-GB" sz="1700" b="1" dirty="0" smtClean="0">
                <a:solidFill>
                  <a:srgbClr val="FF0000"/>
                </a:solidFill>
              </a:rPr>
              <a:t> bester Freund</a:t>
            </a:r>
          </a:p>
          <a:p>
            <a:r>
              <a:rPr lang="en-GB" sz="1700" b="1" dirty="0" smtClean="0"/>
              <a:t>He is my best friend</a:t>
            </a:r>
          </a:p>
          <a:p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b="1" dirty="0" err="1" smtClean="0">
                <a:solidFill>
                  <a:srgbClr val="FF0000"/>
                </a:solidFill>
              </a:rPr>
              <a:t>Sie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ist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meine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beste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r>
              <a:rPr lang="en-GB" sz="1700" b="1" dirty="0" err="1" smtClean="0">
                <a:solidFill>
                  <a:srgbClr val="FF0000"/>
                </a:solidFill>
              </a:rPr>
              <a:t>Freundin</a:t>
            </a:r>
            <a:endParaRPr lang="en-GB" sz="1700" b="1" dirty="0" smtClean="0">
              <a:solidFill>
                <a:srgbClr val="FF0000"/>
              </a:solidFill>
            </a:endParaRPr>
          </a:p>
          <a:p>
            <a:r>
              <a:rPr lang="en-GB" sz="1700" b="1" dirty="0" smtClean="0"/>
              <a:t>She is my best friend</a:t>
            </a:r>
          </a:p>
          <a:p>
            <a:endParaRPr lang="en-GB" sz="1700" b="1" dirty="0">
              <a:solidFill>
                <a:srgbClr val="FF0000"/>
              </a:solidFill>
            </a:endParaRPr>
          </a:p>
          <a:p>
            <a:endParaRPr lang="en-GB" sz="1700" dirty="0" smtClean="0">
              <a:solidFill>
                <a:srgbClr val="FF0000"/>
              </a:solidFill>
            </a:endParaRPr>
          </a:p>
          <a:p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Letter to </a:t>
            </a:r>
            <a:r>
              <a:rPr lang="en-GB" sz="6000" b="1" dirty="0" err="1" smtClean="0"/>
              <a:t>Penpal</a:t>
            </a:r>
            <a:r>
              <a:rPr lang="en-GB" sz="6000" b="1" dirty="0" smtClean="0"/>
              <a:t> 3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24936" cy="4536504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Write a letter to someone in Germany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some basic sentences about myself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asked my </a:t>
            </a:r>
            <a:r>
              <a:rPr lang="en-GB" dirty="0" err="1" smtClean="0">
                <a:solidFill>
                  <a:schemeClr val="tx1"/>
                </a:solidFill>
              </a:rPr>
              <a:t>penpal</a:t>
            </a:r>
            <a:r>
              <a:rPr lang="en-GB" dirty="0" smtClean="0">
                <a:solidFill>
                  <a:schemeClr val="tx1"/>
                </a:solidFill>
              </a:rPr>
              <a:t> some questions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what I like and don’t like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what I love and what my favourite things are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about my family and friends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Letter to </a:t>
            </a:r>
            <a:r>
              <a:rPr lang="en-GB" sz="6000" b="1" dirty="0" err="1" smtClean="0"/>
              <a:t>Penpal</a:t>
            </a:r>
            <a:r>
              <a:rPr lang="en-GB" sz="6000" b="1" dirty="0" smtClean="0"/>
              <a:t> 3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24936" cy="4536504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Write a letter to someone in Germany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some basic sentences about myself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asked my </a:t>
            </a:r>
            <a:r>
              <a:rPr lang="en-GB" dirty="0" err="1" smtClean="0">
                <a:solidFill>
                  <a:schemeClr val="tx1"/>
                </a:solidFill>
              </a:rPr>
              <a:t>penpal</a:t>
            </a:r>
            <a:r>
              <a:rPr lang="en-GB" dirty="0" smtClean="0">
                <a:solidFill>
                  <a:schemeClr val="tx1"/>
                </a:solidFill>
              </a:rPr>
              <a:t> some questions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what I like and don’t like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what I love and what my favourite things are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have written about my family and friends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9087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1143000"/>
          </a:xfrm>
        </p:spPr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327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Fünf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Fragen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Five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243714" cy="230425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heißt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alt </a:t>
            </a:r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geht’s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Wo </a:t>
            </a:r>
            <a:r>
              <a:rPr lang="en-GB" b="1" dirty="0" err="1" smtClean="0">
                <a:solidFill>
                  <a:srgbClr val="FF0000"/>
                </a:solidFill>
              </a:rPr>
              <a:t>wohnst</a:t>
            </a:r>
            <a:r>
              <a:rPr lang="en-GB" b="1" dirty="0" smtClean="0">
                <a:solidFill>
                  <a:srgbClr val="FF0000"/>
                </a:solidFill>
              </a:rPr>
              <a:t> du?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 hast du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168" y="1024136"/>
            <a:ext cx="4242320" cy="226084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What is your name?</a:t>
            </a:r>
          </a:p>
          <a:p>
            <a:r>
              <a:rPr lang="en-GB" b="1" dirty="0" smtClean="0"/>
              <a:t>How old are you?</a:t>
            </a:r>
          </a:p>
          <a:p>
            <a:r>
              <a:rPr lang="en-GB" b="1" dirty="0" smtClean="0"/>
              <a:t>How are you?</a:t>
            </a:r>
          </a:p>
          <a:p>
            <a:r>
              <a:rPr lang="en-GB" b="1" dirty="0" smtClean="0"/>
              <a:t>Where do you live?</a:t>
            </a:r>
          </a:p>
          <a:p>
            <a:r>
              <a:rPr lang="en-GB" b="1" dirty="0" smtClean="0"/>
              <a:t>When have you birthday?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32849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Fünf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Antworten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lang="en-GB" sz="4400" b="1" noProof="0" dirty="0" smtClean="0">
                <a:latin typeface="+mj-lt"/>
                <a:ea typeface="+mj-ea"/>
                <a:cs typeface="+mj-cs"/>
              </a:rPr>
              <a:t>Five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Answers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4149080"/>
            <a:ext cx="4546848" cy="270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Ich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heiße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Ich</a:t>
            </a:r>
            <a:r>
              <a:rPr lang="en-GB" sz="2800" b="1" dirty="0" smtClean="0">
                <a:solidFill>
                  <a:srgbClr val="FF0000"/>
                </a:solidFill>
              </a:rPr>
              <a:t> bin ... </a:t>
            </a:r>
            <a:r>
              <a:rPr lang="en-GB" sz="2800" b="1" dirty="0" err="1" smtClean="0">
                <a:solidFill>
                  <a:srgbClr val="FF0000"/>
                </a:solidFill>
              </a:rPr>
              <a:t>Jahre</a:t>
            </a:r>
            <a:r>
              <a:rPr lang="en-GB" sz="2800" b="1" dirty="0" smtClean="0">
                <a:solidFill>
                  <a:srgbClr val="FF0000"/>
                </a:solidFill>
              </a:rPr>
              <a:t> alt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Wunderbar</a:t>
            </a:r>
            <a:r>
              <a:rPr lang="en-GB" sz="2800" b="1" dirty="0" smtClean="0">
                <a:solidFill>
                  <a:srgbClr val="FF0000"/>
                </a:solidFill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</a:rPr>
              <a:t>danke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Ich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wohne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err="1" smtClean="0">
                <a:solidFill>
                  <a:srgbClr val="FF0000"/>
                </a:solidFill>
              </a:rPr>
              <a:t>Ich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habe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im</a:t>
            </a:r>
            <a:r>
              <a:rPr lang="en-GB" sz="2800" b="1" dirty="0" smtClean="0">
                <a:solidFill>
                  <a:srgbClr val="FF0000"/>
                </a:solidFill>
              </a:rPr>
              <a:t>/am … </a:t>
            </a:r>
            <a:r>
              <a:rPr lang="en-GB" sz="2800" b="1" dirty="0" err="1" smtClean="0">
                <a:solidFill>
                  <a:srgbClr val="FF0000"/>
                </a:solidFill>
              </a:rPr>
              <a:t>Geburtstag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788024" y="4149080"/>
            <a:ext cx="4176464" cy="2260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name is (I am called)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dirty="0" smtClean="0"/>
              <a:t>I am ... years old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Wonderful,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1" baseline="0" dirty="0" smtClean="0"/>
              <a:t>I live</a:t>
            </a:r>
            <a:r>
              <a:rPr lang="en-GB" sz="2800" b="1" dirty="0" smtClean="0"/>
              <a:t> in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have in … birthday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6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404664"/>
            <a:ext cx="7272808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Ich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heiße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1" dirty="0" err="1" smtClean="0">
                <a:solidFill>
                  <a:srgbClr val="0070C0"/>
                </a:solidFill>
              </a:rPr>
              <a:t>Ich</a:t>
            </a:r>
            <a:r>
              <a:rPr lang="en-GB" sz="3600" b="1" dirty="0" smtClean="0">
                <a:solidFill>
                  <a:srgbClr val="0070C0"/>
                </a:solidFill>
              </a:rPr>
              <a:t> bin </a:t>
            </a:r>
            <a:r>
              <a:rPr lang="en-GB" sz="3600" b="1" dirty="0" err="1" smtClean="0">
                <a:solidFill>
                  <a:srgbClr val="0070C0"/>
                </a:solidFill>
              </a:rPr>
              <a:t>ein</a:t>
            </a:r>
            <a:r>
              <a:rPr lang="en-GB" sz="3600" b="1" dirty="0" smtClean="0">
                <a:solidFill>
                  <a:srgbClr val="0070C0"/>
                </a:solidFill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</a:rPr>
              <a:t>Junge</a:t>
            </a:r>
            <a:r>
              <a:rPr lang="en-GB" sz="3600" b="1" dirty="0" smtClean="0">
                <a:solidFill>
                  <a:srgbClr val="0070C0"/>
                </a:solidFill>
              </a:rPr>
              <a:t>/</a:t>
            </a:r>
            <a:r>
              <a:rPr lang="en-GB" sz="3600" b="1" dirty="0" err="1" smtClean="0">
                <a:solidFill>
                  <a:srgbClr val="0070C0"/>
                </a:solidFill>
              </a:rPr>
              <a:t>Mädchen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bin ... </a:t>
            </a:r>
            <a:r>
              <a:rPr lang="en-GB" sz="3600" b="1" dirty="0" err="1" smtClean="0">
                <a:solidFill>
                  <a:srgbClr val="FF0000"/>
                </a:solidFill>
              </a:rPr>
              <a:t>Jahre</a:t>
            </a:r>
            <a:r>
              <a:rPr lang="en-GB" sz="3600" b="1" dirty="0" smtClean="0">
                <a:solidFill>
                  <a:srgbClr val="FF0000"/>
                </a:solidFill>
              </a:rPr>
              <a:t> alt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Ich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bin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Ich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wohne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in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habe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im</a:t>
            </a:r>
            <a:r>
              <a:rPr lang="en-GB" sz="3600" b="1" dirty="0" smtClean="0">
                <a:solidFill>
                  <a:srgbClr val="FF0000"/>
                </a:solidFill>
              </a:rPr>
              <a:t>/am … </a:t>
            </a:r>
            <a:r>
              <a:rPr lang="en-GB" sz="3600" b="1" dirty="0" err="1" smtClean="0">
                <a:solidFill>
                  <a:srgbClr val="FF0000"/>
                </a:solidFill>
              </a:rPr>
              <a:t>Geburtstag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Im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Moment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habe</a:t>
            </a:r>
            <a:r>
              <a:rPr kumimoji="0" lang="en-GB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en-GB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ich</a:t>
            </a:r>
            <a:r>
              <a:rPr kumimoji="0" lang="en-GB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… an und das Wetter </a:t>
            </a:r>
            <a:r>
              <a:rPr kumimoji="0" lang="en-GB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ist</a:t>
            </a:r>
            <a:r>
              <a:rPr kumimoji="0" lang="en-GB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…..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43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Walk Around</a:t>
            </a:r>
            <a:endParaRPr lang="en-GB" dirty="0"/>
          </a:p>
        </p:txBody>
      </p:sp>
      <p:pic>
        <p:nvPicPr>
          <p:cNvPr id="5" name="Picture 10" descr="http://43p.plymouthgrove.net/files/2013/10/13-TEACHINGS-DISCUSSION-3P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556792"/>
            <a:ext cx="590465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Likes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038600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b="1" dirty="0" smtClean="0"/>
              <a:t>I like 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b="1" dirty="0" smtClean="0"/>
              <a:t>but I prefer 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b="1" dirty="0" smtClean="0"/>
              <a:t>and I like … the best</a:t>
            </a:r>
          </a:p>
          <a:p>
            <a:pPr marL="514350" indent="-514350">
              <a:buFont typeface="+mj-lt"/>
              <a:buAutoNum type="arabicPeriod"/>
            </a:pPr>
            <a:endParaRPr lang="en-GB" sz="3000" b="1" dirty="0" smtClean="0"/>
          </a:p>
          <a:p>
            <a:pPr marL="514350" indent="-514350">
              <a:buFont typeface="+mj-lt"/>
              <a:buAutoNum type="arabicPeriod"/>
            </a:pPr>
            <a:endParaRPr lang="en-GB" sz="3000" b="1" dirty="0" smtClean="0"/>
          </a:p>
          <a:p>
            <a:pPr marL="514350" indent="-514350">
              <a:buFont typeface="+mj-lt"/>
              <a:buAutoNum type="arabicPeriod"/>
            </a:pPr>
            <a:endParaRPr lang="en-GB" sz="3000" b="1" dirty="0"/>
          </a:p>
          <a:p>
            <a:pPr marL="514350" indent="-514350">
              <a:buFont typeface="+mj-lt"/>
              <a:buAutoNum type="arabicPeriod"/>
            </a:pPr>
            <a:r>
              <a:rPr lang="en-GB" sz="3000" b="1" dirty="0" smtClean="0"/>
              <a:t>I don’t like …</a:t>
            </a:r>
          </a:p>
          <a:p>
            <a:pPr marL="0" indent="0">
              <a:buNone/>
            </a:pPr>
            <a:r>
              <a:rPr lang="en-GB" sz="3000" b="1" dirty="0"/>
              <a:t> </a:t>
            </a:r>
            <a:r>
              <a:rPr lang="en-GB" sz="3000" b="1" dirty="0" smtClean="0"/>
              <a:t>    (I like … not) </a:t>
            </a:r>
          </a:p>
          <a:p>
            <a:pPr marL="0" indent="0">
              <a:buNone/>
            </a:pPr>
            <a:r>
              <a:rPr lang="en-GB" sz="3000" b="1" dirty="0" smtClean="0"/>
              <a:t>5. and I really </a:t>
            </a:r>
          </a:p>
          <a:p>
            <a:pPr marL="0" indent="0">
              <a:buNone/>
            </a:pPr>
            <a:r>
              <a:rPr lang="en-GB" sz="3000" b="1" dirty="0"/>
              <a:t> </a:t>
            </a:r>
            <a:r>
              <a:rPr lang="en-GB" sz="3000" b="1" dirty="0" smtClean="0"/>
              <a:t>   don’t like …                                                                    	</a:t>
            </a:r>
            <a:endParaRPr lang="en-GB" sz="3000" b="1" dirty="0"/>
          </a:p>
          <a:p>
            <a:endParaRPr lang="en-GB" sz="3000" b="1" dirty="0" smtClean="0"/>
          </a:p>
          <a:p>
            <a:endParaRPr lang="en-GB" sz="3000" b="1" dirty="0" smtClean="0"/>
          </a:p>
          <a:p>
            <a:endParaRPr lang="en-GB" sz="3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4690864" cy="532859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000" b="1" dirty="0" err="1" smtClean="0">
                <a:solidFill>
                  <a:srgbClr val="FF0000"/>
                </a:solidFill>
              </a:rPr>
              <a:t>Ich</a:t>
            </a:r>
            <a:r>
              <a:rPr lang="en-GB" sz="3000" b="1" dirty="0" smtClean="0">
                <a:solidFill>
                  <a:srgbClr val="FF0000"/>
                </a:solidFill>
              </a:rPr>
              <a:t> mag …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000" b="1" dirty="0" err="1" smtClean="0">
                <a:solidFill>
                  <a:srgbClr val="FF0000"/>
                </a:solidFill>
              </a:rPr>
              <a:t>aber</a:t>
            </a:r>
            <a:r>
              <a:rPr lang="en-GB" sz="3000" b="1" dirty="0" smtClean="0">
                <a:solidFill>
                  <a:srgbClr val="FF0000"/>
                </a:solidFill>
              </a:rPr>
              <a:t> </a:t>
            </a:r>
            <a:r>
              <a:rPr lang="en-GB" sz="3000" b="1" dirty="0" err="1" smtClean="0">
                <a:solidFill>
                  <a:srgbClr val="FF0000"/>
                </a:solidFill>
              </a:rPr>
              <a:t>ich</a:t>
            </a:r>
            <a:r>
              <a:rPr lang="en-GB" sz="3000" b="1" dirty="0" smtClean="0">
                <a:solidFill>
                  <a:srgbClr val="FF0000"/>
                </a:solidFill>
              </a:rPr>
              <a:t> mag … </a:t>
            </a:r>
            <a:r>
              <a:rPr lang="en-GB" sz="3000" b="1" dirty="0" err="1" smtClean="0">
                <a:solidFill>
                  <a:srgbClr val="FF0000"/>
                </a:solidFill>
              </a:rPr>
              <a:t>lieber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000" b="1" dirty="0" smtClean="0">
                <a:solidFill>
                  <a:srgbClr val="FF0000"/>
                </a:solidFill>
              </a:rPr>
              <a:t>und </a:t>
            </a:r>
            <a:r>
              <a:rPr lang="en-GB" sz="3000" b="1" dirty="0" err="1" smtClean="0">
                <a:solidFill>
                  <a:srgbClr val="FF0000"/>
                </a:solidFill>
              </a:rPr>
              <a:t>ich</a:t>
            </a:r>
            <a:r>
              <a:rPr lang="en-GB" sz="3000" b="1" dirty="0" smtClean="0">
                <a:solidFill>
                  <a:srgbClr val="FF0000"/>
                </a:solidFill>
              </a:rPr>
              <a:t> mag … am </a:t>
            </a:r>
            <a:r>
              <a:rPr lang="en-GB" sz="3000" b="1" dirty="0" err="1" smtClean="0">
                <a:solidFill>
                  <a:srgbClr val="FF0000"/>
                </a:solidFill>
              </a:rPr>
              <a:t>liebsten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GB" sz="30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GB" sz="3000" b="1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 startAt="4"/>
            </a:pPr>
            <a:r>
              <a:rPr lang="en-GB" sz="3000" b="1" dirty="0" err="1" smtClean="0">
                <a:solidFill>
                  <a:srgbClr val="FF0000"/>
                </a:solidFill>
              </a:rPr>
              <a:t>Ich</a:t>
            </a:r>
            <a:r>
              <a:rPr lang="en-GB" sz="3000" b="1" dirty="0" smtClean="0">
                <a:solidFill>
                  <a:srgbClr val="FF0000"/>
                </a:solidFill>
              </a:rPr>
              <a:t> mag … </a:t>
            </a:r>
            <a:r>
              <a:rPr lang="en-GB" sz="3000" b="1" dirty="0" err="1" smtClean="0">
                <a:solidFill>
                  <a:srgbClr val="FF0000"/>
                </a:solidFill>
              </a:rPr>
              <a:t>nicht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0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5"/>
            </a:pPr>
            <a:r>
              <a:rPr lang="en-GB" sz="3000" b="1" dirty="0" smtClean="0">
                <a:solidFill>
                  <a:srgbClr val="FF0000"/>
                </a:solidFill>
              </a:rPr>
              <a:t>  und </a:t>
            </a:r>
            <a:r>
              <a:rPr lang="en-GB" sz="3000" b="1" dirty="0" err="1" smtClean="0">
                <a:solidFill>
                  <a:srgbClr val="FF0000"/>
                </a:solidFill>
              </a:rPr>
              <a:t>ich</a:t>
            </a:r>
            <a:r>
              <a:rPr lang="en-GB" sz="3000" b="1" dirty="0" smtClean="0">
                <a:solidFill>
                  <a:srgbClr val="FF0000"/>
                </a:solidFill>
              </a:rPr>
              <a:t> mag … gar </a:t>
            </a:r>
            <a:r>
              <a:rPr lang="en-GB" sz="3000" b="1" dirty="0" err="1" smtClean="0">
                <a:solidFill>
                  <a:srgbClr val="FF0000"/>
                </a:solidFill>
              </a:rPr>
              <a:t>nicht</a:t>
            </a:r>
            <a:endParaRPr lang="en-GB" sz="3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3528" y="357301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 txBox="1">
            <a:spLocks/>
          </p:cNvSpPr>
          <p:nvPr/>
        </p:nvSpPr>
        <p:spPr>
          <a:xfrm>
            <a:off x="609600" y="35705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Dislikes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392488" cy="3312368"/>
          </a:xfrm>
        </p:spPr>
        <p:txBody>
          <a:bodyPr>
            <a:normAutofit lnSpcReduction="10000"/>
          </a:bodyPr>
          <a:lstStyle/>
          <a:p>
            <a:r>
              <a:rPr lang="en-GB" sz="3300" b="1" dirty="0" err="1" smtClean="0">
                <a:solidFill>
                  <a:srgbClr val="FF0000"/>
                </a:solidFill>
              </a:rPr>
              <a:t>Ich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esse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gern</a:t>
            </a:r>
            <a:r>
              <a:rPr lang="en-GB" sz="3300" b="1" dirty="0" smtClean="0">
                <a:solidFill>
                  <a:srgbClr val="FF0000"/>
                </a:solidFill>
              </a:rPr>
              <a:t> ... </a:t>
            </a:r>
          </a:p>
          <a:p>
            <a:r>
              <a:rPr lang="en-GB" sz="3300" b="1" dirty="0" err="1" smtClean="0">
                <a:solidFill>
                  <a:srgbClr val="FF0000"/>
                </a:solidFill>
              </a:rPr>
              <a:t>Ich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esse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nicht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gern</a:t>
            </a:r>
            <a:r>
              <a:rPr lang="en-GB" sz="3300" b="1" dirty="0" smtClean="0">
                <a:solidFill>
                  <a:srgbClr val="FF0000"/>
                </a:solidFill>
              </a:rPr>
              <a:t> ...</a:t>
            </a:r>
          </a:p>
          <a:p>
            <a:endParaRPr lang="en-GB" sz="3300" b="1" dirty="0">
              <a:solidFill>
                <a:srgbClr val="FF0000"/>
              </a:solidFill>
            </a:endParaRPr>
          </a:p>
          <a:p>
            <a:r>
              <a:rPr lang="en-GB" sz="3300" b="1" dirty="0" err="1" smtClean="0">
                <a:solidFill>
                  <a:srgbClr val="FF0000"/>
                </a:solidFill>
              </a:rPr>
              <a:t>Ich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trinke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gern</a:t>
            </a:r>
            <a:r>
              <a:rPr lang="en-GB" sz="33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3300" b="1" dirty="0" err="1" smtClean="0">
                <a:solidFill>
                  <a:srgbClr val="FF0000"/>
                </a:solidFill>
              </a:rPr>
              <a:t>Ich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trinke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nicht</a:t>
            </a:r>
            <a:r>
              <a:rPr lang="en-GB" sz="3300" b="1" dirty="0" smtClean="0">
                <a:solidFill>
                  <a:srgbClr val="FF0000"/>
                </a:solidFill>
              </a:rPr>
              <a:t> </a:t>
            </a:r>
            <a:r>
              <a:rPr lang="en-GB" sz="3300" b="1" dirty="0" err="1" smtClean="0">
                <a:solidFill>
                  <a:srgbClr val="FF0000"/>
                </a:solidFill>
              </a:rPr>
              <a:t>gern</a:t>
            </a:r>
            <a:r>
              <a:rPr lang="en-GB" sz="3300" b="1" dirty="0" smtClean="0">
                <a:solidFill>
                  <a:srgbClr val="FF0000"/>
                </a:solidFill>
              </a:rPr>
              <a:t> …</a:t>
            </a:r>
          </a:p>
          <a:p>
            <a:pPr algn="ctr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621916" y="1166017"/>
            <a:ext cx="4038600" cy="2839047"/>
          </a:xfrm>
        </p:spPr>
        <p:txBody>
          <a:bodyPr>
            <a:noAutofit/>
          </a:bodyPr>
          <a:lstStyle/>
          <a:p>
            <a:r>
              <a:rPr lang="en-GB" sz="3100" b="1" dirty="0" smtClean="0"/>
              <a:t>I like to eat …</a:t>
            </a:r>
          </a:p>
          <a:p>
            <a:r>
              <a:rPr lang="en-GB" sz="3100" b="1" dirty="0" smtClean="0"/>
              <a:t>I don’t like to eat …</a:t>
            </a:r>
          </a:p>
          <a:p>
            <a:endParaRPr lang="en-GB" sz="3100" b="1" dirty="0"/>
          </a:p>
          <a:p>
            <a:r>
              <a:rPr lang="en-GB" sz="3100" b="1" dirty="0" smtClean="0"/>
              <a:t>I like to drink …</a:t>
            </a:r>
          </a:p>
          <a:p>
            <a:r>
              <a:rPr lang="en-GB" sz="3100" b="1" dirty="0" smtClean="0"/>
              <a:t>I don’t like to drink …</a:t>
            </a:r>
          </a:p>
          <a:p>
            <a:endParaRPr lang="en-GB" sz="31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606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05064"/>
            <a:ext cx="4330824" cy="285293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4"/>
            <a:ext cx="4248472" cy="285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New Foods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7396" y="1268760"/>
            <a:ext cx="4038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The chicken</a:t>
            </a:r>
          </a:p>
          <a:p>
            <a:r>
              <a:rPr lang="en-GB" b="1" dirty="0" smtClean="0"/>
              <a:t>The ham</a:t>
            </a:r>
          </a:p>
          <a:p>
            <a:r>
              <a:rPr lang="en-GB" b="1" dirty="0" smtClean="0"/>
              <a:t>The grapes</a:t>
            </a:r>
          </a:p>
          <a:p>
            <a:r>
              <a:rPr lang="en-GB" b="1" dirty="0" smtClean="0"/>
              <a:t>The tomatoes</a:t>
            </a:r>
          </a:p>
          <a:p>
            <a:r>
              <a:rPr lang="en-GB" b="1" dirty="0" smtClean="0"/>
              <a:t>The potatoes</a:t>
            </a:r>
          </a:p>
          <a:p>
            <a:r>
              <a:rPr lang="en-GB" b="1" dirty="0" smtClean="0"/>
              <a:t>The carrots</a:t>
            </a:r>
          </a:p>
          <a:p>
            <a:r>
              <a:rPr lang="en-GB" b="1" dirty="0" smtClean="0"/>
              <a:t>The peas</a:t>
            </a:r>
          </a:p>
          <a:p>
            <a:r>
              <a:rPr lang="en-GB" b="1" dirty="0" smtClean="0"/>
              <a:t>The onions</a:t>
            </a:r>
          </a:p>
          <a:p>
            <a:r>
              <a:rPr lang="en-GB" b="1" dirty="0" smtClean="0"/>
              <a:t>The chips</a:t>
            </a:r>
          </a:p>
          <a:p>
            <a:r>
              <a:rPr lang="en-GB" b="1" dirty="0" smtClean="0"/>
              <a:t>The salad</a:t>
            </a:r>
          </a:p>
          <a:p>
            <a:r>
              <a:rPr lang="en-GB" b="1" dirty="0" smtClean="0"/>
              <a:t>The soup</a:t>
            </a:r>
          </a:p>
          <a:p>
            <a:r>
              <a:rPr lang="en-GB" b="1" dirty="0" smtClean="0"/>
              <a:t>The ice cream</a:t>
            </a:r>
          </a:p>
          <a:p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330824" cy="511256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Hänchen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der </a:t>
            </a:r>
            <a:r>
              <a:rPr lang="en-GB" b="1" dirty="0" err="1" smtClean="0">
                <a:solidFill>
                  <a:srgbClr val="FF0000"/>
                </a:solidFill>
              </a:rPr>
              <a:t>Schinken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Trauben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Tomaten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Kartoffeln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Karotten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Erbsen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Zwiebeln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Pommes Frites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der </a:t>
            </a:r>
            <a:r>
              <a:rPr lang="en-GB" b="1" dirty="0" err="1" smtClean="0">
                <a:solidFill>
                  <a:srgbClr val="FF0000"/>
                </a:solidFill>
              </a:rPr>
              <a:t>Salat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Suppe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Eis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716</Words>
  <Application>Microsoft Office PowerPoint</Application>
  <PresentationFormat>On-screen Show (4:3)</PresentationFormat>
  <Paragraphs>252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www.zeitfuerdeutsch.com</vt:lpstr>
      <vt:lpstr> Letter to Penpal 3</vt:lpstr>
      <vt:lpstr>Das Kartenspiel</vt:lpstr>
      <vt:lpstr>Fünf Fragen - Five Questions</vt:lpstr>
      <vt:lpstr>PowerPoint Presentation</vt:lpstr>
      <vt:lpstr>Walk Around</vt:lpstr>
      <vt:lpstr>Likes</vt:lpstr>
      <vt:lpstr>PowerPoint Presentation</vt:lpstr>
      <vt:lpstr>New Foods</vt:lpstr>
      <vt:lpstr>Charades</vt:lpstr>
      <vt:lpstr>The love – die Liebe</vt:lpstr>
      <vt:lpstr>Describing people 1</vt:lpstr>
      <vt:lpstr>Describing people 2</vt:lpstr>
      <vt:lpstr>Description Mime</vt:lpstr>
      <vt:lpstr>Family and Friends</vt:lpstr>
      <vt:lpstr> Letter to Penpal 3</vt:lpstr>
    </vt:vector>
  </TitlesOfParts>
  <Company>The Oval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www.zeitfuerdeutsch.com</dc:title>
  <dc:creator>Sean Sullivan</dc:creator>
  <cp:lastModifiedBy>Sean Sullivan</cp:lastModifiedBy>
  <cp:revision>30</cp:revision>
  <dcterms:created xsi:type="dcterms:W3CDTF">2017-02-05T12:00:27Z</dcterms:created>
  <dcterms:modified xsi:type="dcterms:W3CDTF">2017-02-23T11:56:52Z</dcterms:modified>
</cp:coreProperties>
</file>