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313" r:id="rId3"/>
    <p:sldId id="259" r:id="rId4"/>
    <p:sldId id="327" r:id="rId5"/>
    <p:sldId id="328" r:id="rId6"/>
    <p:sldId id="329" r:id="rId7"/>
    <p:sldId id="330" r:id="rId8"/>
    <p:sldId id="315" r:id="rId9"/>
    <p:sldId id="331" r:id="rId10"/>
    <p:sldId id="334" r:id="rId11"/>
    <p:sldId id="335" r:id="rId12"/>
    <p:sldId id="336" r:id="rId13"/>
    <p:sldId id="337" r:id="rId14"/>
    <p:sldId id="338" r:id="rId15"/>
    <p:sldId id="339" r:id="rId16"/>
    <p:sldId id="340" r:id="rId17"/>
    <p:sldId id="341" r:id="rId18"/>
    <p:sldId id="342" r:id="rId19"/>
    <p:sldId id="343" r:id="rId20"/>
    <p:sldId id="344" r:id="rId21"/>
    <p:sldId id="345" r:id="rId22"/>
    <p:sldId id="346" r:id="rId23"/>
    <p:sldId id="347" r:id="rId24"/>
    <p:sldId id="348" r:id="rId25"/>
    <p:sldId id="349" r:id="rId26"/>
    <p:sldId id="350" r:id="rId27"/>
    <p:sldId id="351" r:id="rId28"/>
    <p:sldId id="352" r:id="rId29"/>
    <p:sldId id="353" r:id="rId30"/>
    <p:sldId id="354" r:id="rId31"/>
    <p:sldId id="355" r:id="rId32"/>
    <p:sldId id="356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6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27729-395D-428F-A542-1A0D41880150}" type="datetimeFigureOut">
              <a:rPr lang="en-GB" smtClean="0"/>
              <a:t>22/02/2017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F47C8A-F312-48E5-92D9-B701136C86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54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448D3-95D5-4BD6-A76E-1C08D6C962A0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59B5-039D-4303-8612-22DB6E35505C}" type="datetimeFigureOut">
              <a:rPr lang="en-GB" smtClean="0"/>
              <a:t>22/02/2017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9F64-F56D-41B4-AEE7-B18574AEE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48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59B5-039D-4303-8612-22DB6E35505C}" type="datetimeFigureOut">
              <a:rPr lang="en-GB" smtClean="0"/>
              <a:t>22/02/2017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9F64-F56D-41B4-AEE7-B18574AEE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118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59B5-039D-4303-8612-22DB6E35505C}" type="datetimeFigureOut">
              <a:rPr lang="en-GB" smtClean="0"/>
              <a:t>22/02/2017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9F64-F56D-41B4-AEE7-B18574AEE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334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59B5-039D-4303-8612-22DB6E35505C}" type="datetimeFigureOut">
              <a:rPr lang="en-GB" smtClean="0"/>
              <a:t>22/02/2017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9F64-F56D-41B4-AEE7-B18574AEE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500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59B5-039D-4303-8612-22DB6E35505C}" type="datetimeFigureOut">
              <a:rPr lang="en-GB" smtClean="0"/>
              <a:t>22/02/2017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9F64-F56D-41B4-AEE7-B18574AEE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581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59B5-039D-4303-8612-22DB6E35505C}" type="datetimeFigureOut">
              <a:rPr lang="en-GB" smtClean="0"/>
              <a:t>22/02/2017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9F64-F56D-41B4-AEE7-B18574AEE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875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59B5-039D-4303-8612-22DB6E35505C}" type="datetimeFigureOut">
              <a:rPr lang="en-GB" smtClean="0"/>
              <a:t>22/02/2017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9F64-F56D-41B4-AEE7-B18574AEE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282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59B5-039D-4303-8612-22DB6E35505C}" type="datetimeFigureOut">
              <a:rPr lang="en-GB" smtClean="0"/>
              <a:t>22/02/2017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9F64-F56D-41B4-AEE7-B18574AEE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5012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59B5-039D-4303-8612-22DB6E35505C}" type="datetimeFigureOut">
              <a:rPr lang="en-GB" smtClean="0"/>
              <a:t>22/02/2017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9F64-F56D-41B4-AEE7-B18574AEE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5784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59B5-039D-4303-8612-22DB6E35505C}" type="datetimeFigureOut">
              <a:rPr lang="en-GB" smtClean="0"/>
              <a:t>22/02/2017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9F64-F56D-41B4-AEE7-B18574AEE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824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59B5-039D-4303-8612-22DB6E35505C}" type="datetimeFigureOut">
              <a:rPr lang="en-GB" smtClean="0"/>
              <a:t>22/02/2017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9F64-F56D-41B4-AEE7-B18574AEE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734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C59B5-039D-4303-8612-22DB6E35505C}" type="datetimeFigureOut">
              <a:rPr lang="en-GB" smtClean="0"/>
              <a:t>22/02/2017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F9F64-F56D-41B4-AEE7-B18574AEE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767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CAcQjRw&amp;url=http://en.wikipedia.org/wiki/Fruit&amp;ei=E608VaH0CIfiaoL8gOAE&amp;bvm=bv.91665533,d.d24&amp;psig=AFQjCNGb-rJA3k-ftGc6RAvwm385EV1x2Q&amp;ust=1430126167505998" TargetMode="External"/><Relationship Id="rId2" Type="http://schemas.openxmlformats.org/officeDocument/2006/relationships/hyperlink" Target="http://www.google.co.uk/url?sa=i&amp;rct=j&amp;q=&amp;esrc=s&amp;source=images&amp;cd=&amp;cad=rja&amp;uact=8&amp;ved=0CAcQjRw&amp;url=http://www.grassclothwallpaper.net/winter-christmas-wallpaper/&amp;ei=1j8mVZfOMsrmauaMgbgK&amp;bvm=bv.90237346,d.d24&amp;psig=AFQjCNHAPJBTj2A2qhngMMDNIQuG3w2qjA&amp;ust=1428656455605450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hyperlink" Target="http://www.google.co.uk/url?sa=i&amp;rct=j&amp;q=&amp;esrc=s&amp;source=images&amp;cd=&amp;cad=rja&amp;uact=8&amp;ved=0CAcQjRw&amp;url=http://ethosorthodontics.com.au/blog/read/why-is-milk-good-for-my-teeth-when-it-is-high-in-sugar&amp;ei=jK08VfijB8SUapbZgdgB&amp;bvm=bv.91665533,d.d24&amp;psig=AFQjCNEnyWY6LckjGyFq1wcfFdzL2Yf5lw&amp;ust=1430126289702160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CAcQjRw&amp;url=http://en.wikipedia.org/wiki/Fruit&amp;ei=E608VaH0CIfiaoL8gOAE&amp;bvm=bv.91665533,d.d24&amp;psig=AFQjCNGb-rJA3k-ftGc6RAvwm385EV1x2Q&amp;ust=1430126167505998" TargetMode="External"/><Relationship Id="rId7" Type="http://schemas.openxmlformats.org/officeDocument/2006/relationships/image" Target="../media/image18.jpeg"/><Relationship Id="rId2" Type="http://schemas.openxmlformats.org/officeDocument/2006/relationships/hyperlink" Target="http://www.google.co.uk/url?sa=i&amp;rct=j&amp;q=&amp;esrc=s&amp;source=images&amp;cd=&amp;cad=rja&amp;uact=8&amp;ved=0CAcQjRw&amp;url=http://www.grassclothwallpaper.net/winter-christmas-wallpaper/&amp;ei=1j8mVZfOMsrmauaMgbgK&amp;bvm=bv.90237346,d.d24&amp;psig=AFQjCNHAPJBTj2A2qhngMMDNIQuG3w2qjA&amp;ust=1428656455605450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google.co.uk/url?sa=i&amp;rct=j&amp;q=&amp;esrc=s&amp;source=images&amp;cd=&amp;cad=rja&amp;uact=8&amp;ved=&amp;url=http://www.wallpapermania.eu/wallpaper/good-morning-fresh-juice-summer-time&amp;ei=xa08VZCEFILoaJmrgYAG&amp;bvm=bv.91665533,d.d24&amp;psig=AFQjCNHqJvbofVwYZuPwnGpp663nYxIJgA&amp;ust=1430126405818958" TargetMode="External"/><Relationship Id="rId5" Type="http://schemas.openxmlformats.org/officeDocument/2006/relationships/hyperlink" Target="http://www.google.co.uk/url?sa=i&amp;rct=j&amp;q=&amp;esrc=s&amp;source=images&amp;cd=&amp;cad=rja&amp;uact=8&amp;ved=0CAcQjRw&amp;url=http://globe-views.com/dreams/juice.html&amp;ei=7K08VaH6Ms_xapf_gKgC&amp;bvm=bv.91665533,d.d24&amp;psig=AFQjCNHqJvbofVwYZuPwnGpp663nYxIJgA&amp;ust=1430126405818958" TargetMode="External"/><Relationship Id="rId4" Type="http://schemas.openxmlformats.org/officeDocument/2006/relationships/hyperlink" Target="http://www.google.co.uk/url?sa=i&amp;rct=j&amp;q=&amp;esrc=s&amp;source=images&amp;cd=&amp;cad=rja&amp;uact=8&amp;ved=0CAcQjRw&amp;url=http://globe-views.com/dreams/juice.html&amp;ei=1q08VYaDD9DgaKfFgNAP&amp;bvm=bv.91665533,d.d24&amp;psig=AFQjCNHqJvbofVwYZuPwnGpp663nYxIJgA&amp;ust=1430126405818958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CAcQjRw&amp;url=http://en.wikipedia.org/wiki/Fruit&amp;ei=E608VaH0CIfiaoL8gOAE&amp;bvm=bv.91665533,d.d24&amp;psig=AFQjCNGb-rJA3k-ftGc6RAvwm385EV1x2Q&amp;ust=1430126167505998" TargetMode="External"/><Relationship Id="rId7" Type="http://schemas.openxmlformats.org/officeDocument/2006/relationships/image" Target="../media/image19.jpeg"/><Relationship Id="rId2" Type="http://schemas.openxmlformats.org/officeDocument/2006/relationships/hyperlink" Target="http://www.google.co.uk/url?sa=i&amp;rct=j&amp;q=&amp;esrc=s&amp;source=images&amp;cd=&amp;cad=rja&amp;uact=8&amp;ved=0CAcQjRw&amp;url=http://www.grassclothwallpaper.net/winter-christmas-wallpaper/&amp;ei=1j8mVZfOMsrmauaMgbgK&amp;bvm=bv.90237346,d.d24&amp;psig=AFQjCNHAPJBTj2A2qhngMMDNIQuG3w2qjA&amp;ust=1428656455605450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google.co.uk/url?sa=i&amp;rct=j&amp;q=&amp;esrc=s&amp;source=images&amp;cd=&amp;cad=rja&amp;uact=8&amp;ved=0CAcQjRw&amp;url=http://imperfectlynatural.com/drink-healing-structured-water/&amp;ei=V648VcHBDoLsat3agcAD&amp;bvm=bv.91665533,d.d24&amp;psig=AFQjCNEqWuNLSYnwWI54toRjPCBky0-dQg&amp;ust=1430126536379829" TargetMode="External"/><Relationship Id="rId5" Type="http://schemas.openxmlformats.org/officeDocument/2006/relationships/hyperlink" Target="http://www.google.co.uk/url?sa=i&amp;rct=j&amp;q=&amp;esrc=s&amp;source=images&amp;cd=&amp;cad=rja&amp;uact=8&amp;ved=0CAcQjRw&amp;url=http://globe-views.com/dreams/juice.html&amp;ei=7K08VaH6Ms_xapf_gKgC&amp;bvm=bv.91665533,d.d24&amp;psig=AFQjCNHqJvbofVwYZuPwnGpp663nYxIJgA&amp;ust=1430126405818958" TargetMode="External"/><Relationship Id="rId4" Type="http://schemas.openxmlformats.org/officeDocument/2006/relationships/hyperlink" Target="http://www.google.co.uk/url?sa=i&amp;rct=j&amp;q=&amp;esrc=s&amp;source=images&amp;cd=&amp;cad=rja&amp;uact=8&amp;ved=0CAcQjRw&amp;url=http://globe-views.com/dreams/juice.html&amp;ei=1q08VYaDD9DgaKfFgNAP&amp;bvm=bv.91665533,d.d24&amp;psig=AFQjCNHqJvbofVwYZuPwnGpp663nYxIJgA&amp;ust=1430126405818958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upload.wikimedia.org/wikipedia/commons/1/1c/Cup_of_tea.png" TargetMode="Externa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google.co.uk/url?sa=i&amp;rct=j&amp;q=&amp;esrc=s&amp;source=images&amp;cd=&amp;cad=rja&amp;uact=8&amp;ved=0ahUKEwjJ5szupMXNAhULC8AKHbr7Ce0QjRwIBw&amp;url=http://theautismhelper.com/charades-pictionary-fun-games-that-target-social-emotional-skill-building/&amp;psig=AFQjCNFdfuW58UQU9BKoWBUw0uz9JRHz1g&amp;ust=1467016534898697" TargetMode="Externa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CAcQjRw&amp;url=http://en.wikipedia.org/wiki/Coat_of_arms_of_Berlin&amp;ei=3ufMVMHxFtDeapTygZAB&amp;bvm=bv.85076809,d.d2s&amp;psig=AFQjCNF61eCH4JL80AQItcrJs6ud_PsQag&amp;ust=1422801237030782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ean1982\Downloads\frogGerman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12776"/>
            <a:ext cx="8572500" cy="544522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www.zeitfuerdeutsch.com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475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New Foods</a:t>
            </a:r>
            <a:endParaRPr lang="en-GB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97396" y="1268760"/>
            <a:ext cx="4038600" cy="5328592"/>
          </a:xfrm>
        </p:spPr>
        <p:txBody>
          <a:bodyPr>
            <a:normAutofit fontScale="92500" lnSpcReduction="20000"/>
          </a:bodyPr>
          <a:lstStyle/>
          <a:p>
            <a:r>
              <a:rPr lang="en-GB" b="1" dirty="0" smtClean="0"/>
              <a:t>The chicken</a:t>
            </a:r>
          </a:p>
          <a:p>
            <a:r>
              <a:rPr lang="en-GB" b="1" dirty="0" smtClean="0"/>
              <a:t>The ham</a:t>
            </a:r>
          </a:p>
          <a:p>
            <a:r>
              <a:rPr lang="en-GB" b="1" dirty="0" smtClean="0"/>
              <a:t>The grapes</a:t>
            </a:r>
          </a:p>
          <a:p>
            <a:r>
              <a:rPr lang="en-GB" b="1" dirty="0" smtClean="0"/>
              <a:t>The tomatoes</a:t>
            </a:r>
          </a:p>
          <a:p>
            <a:r>
              <a:rPr lang="en-GB" b="1" dirty="0" smtClean="0"/>
              <a:t>The potatoes</a:t>
            </a:r>
          </a:p>
          <a:p>
            <a:r>
              <a:rPr lang="en-GB" b="1" dirty="0" smtClean="0"/>
              <a:t>The carrots</a:t>
            </a:r>
          </a:p>
          <a:p>
            <a:r>
              <a:rPr lang="en-GB" b="1" dirty="0" smtClean="0"/>
              <a:t>The peas</a:t>
            </a:r>
          </a:p>
          <a:p>
            <a:r>
              <a:rPr lang="en-GB" b="1" dirty="0" smtClean="0"/>
              <a:t>The onions</a:t>
            </a:r>
          </a:p>
          <a:p>
            <a:r>
              <a:rPr lang="en-GB" b="1" dirty="0" smtClean="0"/>
              <a:t>The chips</a:t>
            </a:r>
          </a:p>
          <a:p>
            <a:r>
              <a:rPr lang="en-GB" b="1" dirty="0" smtClean="0"/>
              <a:t>The salad</a:t>
            </a:r>
          </a:p>
          <a:p>
            <a:r>
              <a:rPr lang="en-GB" b="1" dirty="0" smtClean="0"/>
              <a:t>The soup</a:t>
            </a:r>
          </a:p>
          <a:p>
            <a:r>
              <a:rPr lang="en-GB" b="1" dirty="0" smtClean="0"/>
              <a:t>The ice cream</a:t>
            </a:r>
          </a:p>
          <a:p>
            <a:endParaRPr lang="en-GB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355976" y="1268760"/>
            <a:ext cx="4330824" cy="5112568"/>
          </a:xfrm>
        </p:spPr>
        <p:txBody>
          <a:bodyPr>
            <a:normAutofit fontScale="92500" lnSpcReduction="20000"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das </a:t>
            </a:r>
            <a:r>
              <a:rPr lang="en-GB" b="1" dirty="0" err="1" smtClean="0">
                <a:solidFill>
                  <a:srgbClr val="FF0000"/>
                </a:solidFill>
              </a:rPr>
              <a:t>Hänchen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der </a:t>
            </a:r>
            <a:r>
              <a:rPr lang="en-GB" b="1" dirty="0" err="1" smtClean="0">
                <a:solidFill>
                  <a:srgbClr val="FF0000"/>
                </a:solidFill>
              </a:rPr>
              <a:t>Schinken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Trauben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Tomaten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Kartoffeln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Karotten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Erbsen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Zwiebeln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Pommes Frites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der </a:t>
            </a:r>
            <a:r>
              <a:rPr lang="en-GB" b="1" dirty="0" err="1" smtClean="0">
                <a:solidFill>
                  <a:srgbClr val="FF0000"/>
                </a:solidFill>
              </a:rPr>
              <a:t>Salat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Suppe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das </a:t>
            </a:r>
            <a:r>
              <a:rPr lang="en-GB" b="1" dirty="0" err="1" smtClean="0">
                <a:solidFill>
                  <a:srgbClr val="FF0000"/>
                </a:solidFill>
              </a:rPr>
              <a:t>Eis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02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</a:t>
            </a:r>
            <a:r>
              <a:rPr lang="en-GB" b="1" dirty="0" smtClean="0">
                <a:solidFill>
                  <a:srgbClr val="FF0000"/>
                </a:solidFill>
              </a:rPr>
              <a:t>as </a:t>
            </a:r>
            <a:r>
              <a:rPr lang="en-GB" b="1" dirty="0" err="1" smtClean="0">
                <a:solidFill>
                  <a:srgbClr val="FF0000"/>
                </a:solidFill>
              </a:rPr>
              <a:t>Hänchen</a:t>
            </a:r>
            <a:r>
              <a:rPr lang="en-GB" b="1" dirty="0" smtClean="0">
                <a:solidFill>
                  <a:srgbClr val="FF0000"/>
                </a:solidFill>
              </a:rPr>
              <a:t> – </a:t>
            </a:r>
            <a:r>
              <a:rPr lang="en-GB" b="1" dirty="0" smtClean="0"/>
              <a:t>the chicken</a:t>
            </a:r>
            <a:endParaRPr lang="en-GB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8" y="1190625"/>
            <a:ext cx="5141366" cy="478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86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Der </a:t>
            </a:r>
            <a:r>
              <a:rPr lang="en-GB" b="1" dirty="0" err="1" smtClean="0">
                <a:solidFill>
                  <a:srgbClr val="FF0000"/>
                </a:solidFill>
              </a:rPr>
              <a:t>Schinken</a:t>
            </a:r>
            <a:r>
              <a:rPr lang="en-GB" b="1" dirty="0" smtClean="0">
                <a:solidFill>
                  <a:srgbClr val="FF0000"/>
                </a:solidFill>
              </a:rPr>
              <a:t> – </a:t>
            </a:r>
            <a:r>
              <a:rPr lang="en-GB" b="1" dirty="0" smtClean="0"/>
              <a:t>the ham</a:t>
            </a:r>
            <a:endParaRPr lang="en-GB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16832"/>
            <a:ext cx="5148064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68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Trauben</a:t>
            </a:r>
            <a:r>
              <a:rPr lang="en-GB" b="1" dirty="0" smtClean="0">
                <a:solidFill>
                  <a:srgbClr val="FF0000"/>
                </a:solidFill>
              </a:rPr>
              <a:t> – </a:t>
            </a:r>
            <a:r>
              <a:rPr lang="en-GB" b="1" dirty="0" smtClean="0"/>
              <a:t>the grapes</a:t>
            </a:r>
            <a:endParaRPr lang="en-GB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32545"/>
            <a:ext cx="6588224" cy="3849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80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Kartoffeln</a:t>
            </a:r>
            <a:r>
              <a:rPr lang="en-GB" b="1" dirty="0" smtClean="0">
                <a:solidFill>
                  <a:srgbClr val="FF0000"/>
                </a:solidFill>
              </a:rPr>
              <a:t> – </a:t>
            </a:r>
            <a:r>
              <a:rPr lang="en-GB" b="1" dirty="0" smtClean="0"/>
              <a:t>the potatoes</a:t>
            </a:r>
            <a:endParaRPr lang="en-GB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002532"/>
            <a:ext cx="6048672" cy="4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544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Karotten</a:t>
            </a:r>
            <a:r>
              <a:rPr lang="en-GB" b="1" dirty="0" smtClean="0">
                <a:solidFill>
                  <a:srgbClr val="FF0000"/>
                </a:solidFill>
              </a:rPr>
              <a:t> – </a:t>
            </a:r>
            <a:r>
              <a:rPr lang="en-GB" b="1" dirty="0" smtClean="0"/>
              <a:t>the carrots</a:t>
            </a:r>
            <a:endParaRPr lang="en-GB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725" y="1628800"/>
            <a:ext cx="7066954" cy="4781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87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Erbsen</a:t>
            </a:r>
            <a:r>
              <a:rPr lang="en-GB" b="1" dirty="0" smtClean="0">
                <a:solidFill>
                  <a:srgbClr val="FF0000"/>
                </a:solidFill>
              </a:rPr>
              <a:t> – </a:t>
            </a:r>
            <a:r>
              <a:rPr lang="en-GB" b="1" dirty="0" smtClean="0"/>
              <a:t>the peas</a:t>
            </a:r>
            <a:endParaRPr lang="en-GB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04864"/>
            <a:ext cx="5328592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52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Zwiebeln</a:t>
            </a:r>
            <a:r>
              <a:rPr lang="en-GB" b="1" dirty="0" smtClean="0">
                <a:solidFill>
                  <a:srgbClr val="FF0000"/>
                </a:solidFill>
              </a:rPr>
              <a:t> – </a:t>
            </a:r>
            <a:r>
              <a:rPr lang="en-GB" b="1" dirty="0" smtClean="0"/>
              <a:t>the onions</a:t>
            </a:r>
            <a:endParaRPr lang="en-GB" b="1" dirty="0"/>
          </a:p>
        </p:txBody>
      </p:sp>
      <p:sp>
        <p:nvSpPr>
          <p:cNvPr id="2" name="AutoShape 2" descr="https://upload.wikimedia.org/wikipedia/commons/7/73/Yellow_onion_with_x-section.jpg"/>
          <p:cNvSpPr>
            <a:spLocks noChangeAspect="1" noChangeArrowheads="1"/>
          </p:cNvSpPr>
          <p:nvPr/>
        </p:nvSpPr>
        <p:spPr bwMode="auto">
          <a:xfrm>
            <a:off x="63500" y="-136525"/>
            <a:ext cx="8667750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44824"/>
            <a:ext cx="6227293" cy="414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882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die Pommes Frites – </a:t>
            </a:r>
            <a:r>
              <a:rPr lang="en-GB" b="1" dirty="0" smtClean="0"/>
              <a:t>the chips</a:t>
            </a:r>
            <a:endParaRPr lang="en-GB" b="1" dirty="0"/>
          </a:p>
        </p:txBody>
      </p:sp>
      <p:sp>
        <p:nvSpPr>
          <p:cNvPr id="2" name="AutoShape 2" descr="https://upload.wikimedia.org/wikipedia/commons/7/73/Yellow_onion_with_x-section.jpg"/>
          <p:cNvSpPr>
            <a:spLocks noChangeAspect="1" noChangeArrowheads="1"/>
          </p:cNvSpPr>
          <p:nvPr/>
        </p:nvSpPr>
        <p:spPr bwMode="auto">
          <a:xfrm>
            <a:off x="63500" y="-136525"/>
            <a:ext cx="8667750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01" y="1628800"/>
            <a:ext cx="5708747" cy="3804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92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</a:t>
            </a:r>
            <a:r>
              <a:rPr lang="en-GB" b="1" dirty="0" smtClean="0">
                <a:solidFill>
                  <a:srgbClr val="FF0000"/>
                </a:solidFill>
              </a:rPr>
              <a:t>er </a:t>
            </a:r>
            <a:r>
              <a:rPr lang="en-GB" b="1" dirty="0" err="1" smtClean="0">
                <a:solidFill>
                  <a:srgbClr val="FF0000"/>
                </a:solidFill>
              </a:rPr>
              <a:t>Salat</a:t>
            </a:r>
            <a:r>
              <a:rPr lang="en-GB" b="1" dirty="0" smtClean="0">
                <a:solidFill>
                  <a:srgbClr val="FF0000"/>
                </a:solidFill>
              </a:rPr>
              <a:t> – </a:t>
            </a:r>
            <a:r>
              <a:rPr lang="en-GB" b="1" dirty="0" smtClean="0"/>
              <a:t>the salad</a:t>
            </a:r>
            <a:endParaRPr lang="en-GB" b="1" dirty="0"/>
          </a:p>
        </p:txBody>
      </p:sp>
      <p:sp>
        <p:nvSpPr>
          <p:cNvPr id="2" name="AutoShape 2" descr="https://upload.wikimedia.org/wikipedia/commons/7/73/Yellow_onion_with_x-section.jpg"/>
          <p:cNvSpPr>
            <a:spLocks noChangeAspect="1" noChangeArrowheads="1"/>
          </p:cNvSpPr>
          <p:nvPr/>
        </p:nvSpPr>
        <p:spPr bwMode="auto">
          <a:xfrm>
            <a:off x="63500" y="-136525"/>
            <a:ext cx="8667750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372200" cy="422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31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ts4.mm.bing.net/images/thumbnail.aspx?q=1610562471095&amp;id=63fb67c96104385e1403f2551571ea05"/>
          <p:cNvPicPr>
            <a:picLocks noChangeAspect="1" noChangeArrowheads="1"/>
          </p:cNvPicPr>
          <p:nvPr/>
        </p:nvPicPr>
        <p:blipFill>
          <a:blip r:embed="rId2" cstate="print">
            <a:lum bright="85000" contrast="-23000"/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48681"/>
            <a:ext cx="9144000" cy="1080120"/>
          </a:xfrm>
        </p:spPr>
        <p:txBody>
          <a:bodyPr>
            <a:normAutofit/>
          </a:bodyPr>
          <a:lstStyle/>
          <a:p>
            <a:r>
              <a:rPr lang="en-GB" sz="6000" b="1" dirty="0" smtClean="0"/>
              <a:t> Letter to </a:t>
            </a:r>
            <a:r>
              <a:rPr lang="en-GB" sz="6000" b="1" dirty="0" err="1" smtClean="0"/>
              <a:t>Penpal</a:t>
            </a:r>
            <a:r>
              <a:rPr lang="en-GB" sz="6000" b="1" dirty="0" smtClean="0"/>
              <a:t> 2</a:t>
            </a:r>
            <a:endParaRPr lang="en-GB" sz="60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844824"/>
            <a:ext cx="8424936" cy="4536504"/>
          </a:xfrm>
        </p:spPr>
        <p:txBody>
          <a:bodyPr>
            <a:normAutofit/>
          </a:bodyPr>
          <a:lstStyle/>
          <a:p>
            <a:pPr lvl="0"/>
            <a:r>
              <a:rPr lang="en-GB" u="sng" dirty="0" smtClean="0">
                <a:solidFill>
                  <a:schemeClr val="tx1"/>
                </a:solidFill>
              </a:rPr>
              <a:t>LO</a:t>
            </a:r>
            <a:r>
              <a:rPr lang="en-GB" dirty="0" smtClean="0">
                <a:solidFill>
                  <a:schemeClr val="tx1"/>
                </a:solidFill>
              </a:rPr>
              <a:t>: Write a letter to someone in Germany</a:t>
            </a:r>
          </a:p>
          <a:p>
            <a:pPr lvl="0" algn="l"/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u="sng" dirty="0" smtClean="0">
                <a:solidFill>
                  <a:schemeClr val="tx1"/>
                </a:solidFill>
              </a:rPr>
              <a:t>SC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name more than 10 words to describe family and friends and put them in a sentence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name at least 10 foods and drinks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say what I like and don’t like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use ‘</a:t>
            </a:r>
            <a:r>
              <a:rPr lang="en-GB" dirty="0" err="1" smtClean="0">
                <a:solidFill>
                  <a:schemeClr val="tx1"/>
                </a:solidFill>
              </a:rPr>
              <a:t>gern</a:t>
            </a:r>
            <a:r>
              <a:rPr lang="en-GB" dirty="0" smtClean="0">
                <a:solidFill>
                  <a:schemeClr val="tx1"/>
                </a:solidFill>
              </a:rPr>
              <a:t>’ effectively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dirty="0" smtClean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dirty="0" smtClean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dirty="0" smtClean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14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</a:t>
            </a:r>
            <a:r>
              <a:rPr lang="en-GB" b="1" dirty="0" smtClean="0">
                <a:solidFill>
                  <a:srgbClr val="FF0000"/>
                </a:solidFill>
              </a:rPr>
              <a:t>ie </a:t>
            </a:r>
            <a:r>
              <a:rPr lang="en-GB" b="1" dirty="0" err="1" smtClean="0">
                <a:solidFill>
                  <a:srgbClr val="FF0000"/>
                </a:solidFill>
              </a:rPr>
              <a:t>Suppe</a:t>
            </a:r>
            <a:r>
              <a:rPr lang="en-GB" b="1" dirty="0" smtClean="0">
                <a:solidFill>
                  <a:srgbClr val="FF0000"/>
                </a:solidFill>
              </a:rPr>
              <a:t> – </a:t>
            </a:r>
            <a:r>
              <a:rPr lang="en-GB" b="1" dirty="0" smtClean="0"/>
              <a:t>the soup</a:t>
            </a:r>
            <a:endParaRPr lang="en-GB" b="1" dirty="0"/>
          </a:p>
        </p:txBody>
      </p:sp>
      <p:sp>
        <p:nvSpPr>
          <p:cNvPr id="2" name="AutoShape 2" descr="https://upload.wikimedia.org/wikipedia/commons/7/73/Yellow_onion_with_x-section.jpg"/>
          <p:cNvSpPr>
            <a:spLocks noChangeAspect="1" noChangeArrowheads="1"/>
          </p:cNvSpPr>
          <p:nvPr/>
        </p:nvSpPr>
        <p:spPr bwMode="auto">
          <a:xfrm>
            <a:off x="63500" y="-136525"/>
            <a:ext cx="8667750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908" y="2248196"/>
            <a:ext cx="5232933" cy="31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03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das </a:t>
            </a:r>
            <a:r>
              <a:rPr lang="en-GB" b="1" dirty="0" err="1" smtClean="0">
                <a:solidFill>
                  <a:srgbClr val="FF0000"/>
                </a:solidFill>
              </a:rPr>
              <a:t>Eis</a:t>
            </a:r>
            <a:r>
              <a:rPr lang="en-GB" b="1" dirty="0" smtClean="0">
                <a:solidFill>
                  <a:srgbClr val="FF0000"/>
                </a:solidFill>
              </a:rPr>
              <a:t> – </a:t>
            </a:r>
            <a:r>
              <a:rPr lang="en-GB" b="1" dirty="0" smtClean="0"/>
              <a:t>the ice cream</a:t>
            </a:r>
            <a:endParaRPr lang="en-GB" b="1" dirty="0"/>
          </a:p>
        </p:txBody>
      </p:sp>
      <p:sp>
        <p:nvSpPr>
          <p:cNvPr id="2" name="AutoShape 2" descr="https://upload.wikimedia.org/wikipedia/commons/7/73/Yellow_onion_with_x-section.jpg"/>
          <p:cNvSpPr>
            <a:spLocks noChangeAspect="1" noChangeArrowheads="1"/>
          </p:cNvSpPr>
          <p:nvPr/>
        </p:nvSpPr>
        <p:spPr bwMode="auto">
          <a:xfrm>
            <a:off x="63500" y="-136525"/>
            <a:ext cx="8667750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16832"/>
            <a:ext cx="5832648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04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New Foods</a:t>
            </a:r>
            <a:endParaRPr lang="en-GB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97396" y="1268760"/>
            <a:ext cx="4038600" cy="5328592"/>
          </a:xfrm>
        </p:spPr>
        <p:txBody>
          <a:bodyPr>
            <a:normAutofit fontScale="92500" lnSpcReduction="20000"/>
          </a:bodyPr>
          <a:lstStyle/>
          <a:p>
            <a:r>
              <a:rPr lang="en-GB" b="1" dirty="0" smtClean="0"/>
              <a:t>The chicken</a:t>
            </a:r>
          </a:p>
          <a:p>
            <a:r>
              <a:rPr lang="en-GB" b="1" dirty="0" smtClean="0"/>
              <a:t>The ham</a:t>
            </a:r>
          </a:p>
          <a:p>
            <a:r>
              <a:rPr lang="en-GB" b="1" dirty="0" smtClean="0"/>
              <a:t>The grapes</a:t>
            </a:r>
          </a:p>
          <a:p>
            <a:r>
              <a:rPr lang="en-GB" b="1" dirty="0" smtClean="0"/>
              <a:t>The tomatoes</a:t>
            </a:r>
          </a:p>
          <a:p>
            <a:r>
              <a:rPr lang="en-GB" b="1" dirty="0" smtClean="0"/>
              <a:t>The potatoes</a:t>
            </a:r>
          </a:p>
          <a:p>
            <a:r>
              <a:rPr lang="en-GB" b="1" dirty="0" smtClean="0"/>
              <a:t>The carrots</a:t>
            </a:r>
          </a:p>
          <a:p>
            <a:r>
              <a:rPr lang="en-GB" b="1" dirty="0" smtClean="0"/>
              <a:t>The peas</a:t>
            </a:r>
          </a:p>
          <a:p>
            <a:r>
              <a:rPr lang="en-GB" b="1" dirty="0" smtClean="0"/>
              <a:t>The onions</a:t>
            </a:r>
          </a:p>
          <a:p>
            <a:r>
              <a:rPr lang="en-GB" b="1" dirty="0" smtClean="0"/>
              <a:t>The chips</a:t>
            </a:r>
          </a:p>
          <a:p>
            <a:r>
              <a:rPr lang="en-GB" b="1" dirty="0" smtClean="0"/>
              <a:t>The salad</a:t>
            </a:r>
          </a:p>
          <a:p>
            <a:r>
              <a:rPr lang="en-GB" b="1" dirty="0" smtClean="0"/>
              <a:t>The soup</a:t>
            </a:r>
          </a:p>
          <a:p>
            <a:r>
              <a:rPr lang="en-GB" b="1" dirty="0" smtClean="0"/>
              <a:t>The ice cream</a:t>
            </a:r>
          </a:p>
          <a:p>
            <a:endParaRPr lang="en-GB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355976" y="1268760"/>
            <a:ext cx="4330824" cy="5112568"/>
          </a:xfrm>
        </p:spPr>
        <p:txBody>
          <a:bodyPr>
            <a:normAutofit fontScale="92500" lnSpcReduction="20000"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das </a:t>
            </a:r>
            <a:r>
              <a:rPr lang="en-GB" b="1" dirty="0" err="1" smtClean="0">
                <a:solidFill>
                  <a:srgbClr val="FF0000"/>
                </a:solidFill>
              </a:rPr>
              <a:t>Hänchen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der </a:t>
            </a:r>
            <a:r>
              <a:rPr lang="en-GB" b="1" dirty="0" err="1" smtClean="0">
                <a:solidFill>
                  <a:srgbClr val="FF0000"/>
                </a:solidFill>
              </a:rPr>
              <a:t>Schinken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Trauben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Tomaten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Kartoffeln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Karotten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Erbsen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Zwiebeln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Pommes Frites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der </a:t>
            </a:r>
            <a:r>
              <a:rPr lang="en-GB" b="1" dirty="0" err="1" smtClean="0">
                <a:solidFill>
                  <a:srgbClr val="FF0000"/>
                </a:solidFill>
              </a:rPr>
              <a:t>Salat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Suppe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das </a:t>
            </a:r>
            <a:r>
              <a:rPr lang="en-GB" b="1" dirty="0" err="1" smtClean="0">
                <a:solidFill>
                  <a:srgbClr val="FF0000"/>
                </a:solidFill>
              </a:rPr>
              <a:t>Eis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55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Limonade</a:t>
            </a:r>
            <a:r>
              <a:rPr lang="en-GB" b="1" dirty="0" smtClean="0">
                <a:solidFill>
                  <a:srgbClr val="FF0000"/>
                </a:solidFill>
              </a:rPr>
              <a:t> – </a:t>
            </a:r>
            <a:r>
              <a:rPr lang="en-GB" b="1" dirty="0" smtClean="0"/>
              <a:t>The lemonade</a:t>
            </a:r>
            <a:endParaRPr lang="en-GB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348880"/>
            <a:ext cx="5616624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515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Milch</a:t>
            </a:r>
            <a:r>
              <a:rPr lang="en-GB" b="1" dirty="0" smtClean="0">
                <a:solidFill>
                  <a:srgbClr val="FF0000"/>
                </a:solidFill>
              </a:rPr>
              <a:t> – </a:t>
            </a:r>
            <a:r>
              <a:rPr lang="en-GB" b="1" dirty="0" smtClean="0"/>
              <a:t>The milk</a:t>
            </a:r>
            <a:endParaRPr lang="en-GB" b="1" dirty="0"/>
          </a:p>
        </p:txBody>
      </p:sp>
      <p:sp>
        <p:nvSpPr>
          <p:cNvPr id="27650" name="AutoShape 2" descr="data:image/jpeg;base64,/9j/4AAQSkZJRgABAQAAAQABAAD/2wCEAAkGBxQTEhUUExQWFhMXFxwaGBcYGBodHRwXGhgYFxwXGBoYHSggHBolHBcXITEhJSosLi4uGB8zODMtNygtLisBCgoKDg0OGxAQGy0mICYsLCwsLCwsLCw0LC8sLCwsLCwsLCwsLCw0LCwsLCwsLCwsLCwsLCwsLCwsLCwsLCwsLP/AABEIAMIBAwMBIgACEQEDEQH/xAAcAAACAgMBAQAAAAAAAAAAAAAEBQMGAAECBwj/xAA/EAACAQMDAgMGBAQFAwMFAAABAhEAAyEEEjEFQSJRYQYTMnGBkaGxwfAUQnLRByNSYuEVM/FDgpIkU6Kywv/EABoBAAMBAQEBAAAAAAAAAAAAAAECAwQABQb/xAAxEQACAgEDAwEGBgIDAQAAAAAAAQIRAxIhMQQTQVEUImGRofAycYGx0eEFwUJS8SP/2gAMAwEAAhEDEQA/APOVt7cjmi9I6/zc1NfVZMVoLPavt6TPnpZLW4TaUNimS9EcLvjB70JpdNGatT9XY2AgnHrSSco1pMspr1FNgMAATgUx6XqCG7HzpaDuH1pl0xAD4h9KM0qdmbVTLDobALAxA71b9AgAxSHpmwjGDinlsYFeJ1Mr2PV6ekrOHvAOV8jUr3hFJuo6mLjTHPP0pZf6yFxNLHA5JMWWfS2iyNrEAPnS65fE9qWabUbzgz6UQlsmqLEoid1yN3XmoS/nRg0xobU2SCaKaKEbXsULcvway4aGvQTjiqxiI5BN3qEiKCv35rh7dQstVjBIzZMjZvdW0Wm/Reim9mh9dojbYij3I6tK5JvHKtTRxYaKb6XX7RFJEwcjFdC5FCUFLkaMtPA5v9Rmld7UTQ1y6aga5XRxpHSy2SO1Q3G9a4N2oGerKJNyN3DW7F4g5JAri3zmjb1pIGRTP0F1Ab3ZOSYnn0qFyJ5oj+G3GFrNZ01rfIopxujrfIMtErCsCCfWfP6VnTQocbuKcdVeyANoBxSylTqgpWrsGbr1zsxgAD7Ct0sKDzH3rKHah6DdyfqVM280RprGeKntaaaN0lmCKs8heUhj0/p5jKyCO/6VKNLt+nOKY2bkqIxUnuzcy3bkj9ay913uK8aaEtwiciCfSmejsAZafn6VBf6fDApLT25oX2p0mpNlmW4UVR4vBLEx4YwYXzEDE5iRRy5dMLRPFi1ZFFl36dpUI8DTHb7H9R96d2UPf9iqT/h113SXba21uN/EoIIvNljnIkxPMxGd0c1er1hlRiTkiB+teRPJre56yxdvwUrrjHczA8kn70jtaZnP1q163Tz8qB6eptPkSK9GM6jsebpuW5P0nREETin1rSDcaEXXLM8elGafWisuRze5rxqC2C/4URS7WiARR9zVCKT67VTipY1JvctNqthY4GZ/KoPdk0Syic/hRml04PFbNWlGfTYrOmofVaUrzVrGjAHE0l6hp4oQy2wTxJIB0XUXtfDUV7UFzJ5qN0zW0Wr0uTP8De4xHastpJzTFUXbQ52gigpAlBHOo0wFA37cAgRTDqepQgbZGBOf+KVlqfHbVslOrpAq3CpkVE5JPrRZtYmsCFCCOeRVtQiRFo7G45qe9phPNQ3HO4nueaiuOfOu3bGpGWdQbbSO1T9Q6s13mgWE1sWzTaVdneKOJJqRRPJroW66C0WFArjNaqS6M1quKJElrS0Ra05xHP7+lWTU9Cj4CrDzBrVvpbgZU/v5Vk70WuR3jmnwLrNpvKj7VzYp3D8KJtWSpBAiu7mkLKeIJ4/WpuSZy1I46PZFwmJkVP7XaB7uje0krv2h2H8qcsxx6AduaJ6TY2wIIHp+tWbTFQvi7iD6+kd6xdVPfY29JFWmzwj2n/w2vJftrp9Qt5nfbuwro/lcKkmIByByIq6+zN7UCwbWoF5L1piGLPIYF3A2ZI2goy5/095q+lFUgiSR8MmYHpOBj795pH1OC5Ydwoj+ksfnJLGo4E3Lc0dXlWjSuStdX6jftLKJ70EwTIXYP9TwMr8h9qC0nXC7lDt3AgMAy4JzjxSR8h5036pqLltGNkKXEfErMNsjd4VIJMSYmvKes9J1mmdX2Aqo3IyAsgV5MbWAYAyZkTJ862TnpexmwYo5I09memndOKKS+wqqeyHtBde2vvELgsVEHxgzx4sMB5zI7zVrGpXCsChPAYRPyPB+hqncUkT7Dg6ChfMeIHjFQK+c8Ur0vX1uvsskXACVcjIUjsGGM548qabK6LTOmpIkCqzYwO1ONFaKdpmk0hWkTHrXev66QABQlCU6SEWRQVsevqhFI+pX1LQCPrSm71iREZnmlmp1ZOe1WxdI07Zny9XqVILuXZJonSWC/FI/4imvSOre7M1onjajsQjPf3gy9YZeaAuvRnUOrK4mM0kv6iTihixyfKOyZFdRJneud1BtcNaW4R3q/aJ2Hh/tWbxQr3G2jxAjy/vUW80O0MpBbsK5CqRiS/YChprADOO3lTdug6ibTqN4DVYtdbshBtOY/YqsB+xqRmkwCaSeK2nY8Z14D7igjFDAVi23UxmfTyrBcFLQUwPUHxH99qypNTqPEfCO35VlUV1wWXAz6NrHJkGD+/vV26ZqmI8QB9Riqr0awo2zE9/Srr09VjBFeP1Gk2YdRM7KRkH7A1C1tOyn7iKYXrcLIgmq91DWagTstSPmKzYk58P60UzNQ/EvpYYNVs5UKPv+NEJqkPBBPzql63qeq72yB/SSPwpV/Fsx52n0JFehHoNStv5bmCXXaNkvnsejXrwpXeYedDezWhNyTcbcI85gzUvWejsFlWiOBnj1qGmGPJos0LVkx9ygfU6iSMDHlQt7UAnIHEHd5HkUpuC8D8Qx3orSaV2b/MfnzitvZjFW2jMssnwmV7p1q3YvXhubaPHaBM7IALjdyyneInj6mbW2tsX7e26AVYQynP0I+dRdU0KpwVMiJxNAN0mR4iI5gH4vT5elLHDicbsaXU5dVUJtXeRWZbF9bVtU8HuiJI5AbGY7f1c+ZWh6vqEe2j6izdBIBlArGcYYECQfSrX0r2eFzY1wKbm4MTgwFyEB8hj0OT3qD2o6FbuAoUUns0CQewB5Enn0msaS1NJmx5PdTkuQXXdQZVJ92xgTCwSfkJ5qqL1PKXL7pbLSFQkCVmPETHiHcR+tWKxpDaU2wZtrhPML2H0/eDApHXNG9686om1AwDFm+JzAkAEmBuH/AMvnWuVxSkl+hkw6ckpQk/1/9LA9yciuJmqsvs/c09xG2blGWFvJgcyDGI78Y7VbdP0626hgkyJgjIHrPFaYdUmnq2a+P9EsvSqNOD1J+Uv7B7x2qW7AT9vniudLqUdmUONygEjP8wkR6R3pho7VtLd287f5CR4ZlgxIAQgckmcRIqi3tWumv3H2uqOge1bnBFwI4mCQoGR9I7VCX+RimvTz/Joh/jJSjLZ2lt8eNvr/AL/O5bxHJmuN1VjoftA9+4LfuexJIbgDvBHyHPerK9kjjNbcPUY8sdUHt8jFm6XJilpktzZNZWlTzNTLaFO8sUTWGbIprdFppx5TXbWP9tJ34j+zzAVBJgCSeAOZ8hV30PsAQu6/cgxOxPyLH9B9az2O9mixF+4AAM21Pcg4c/7QeB3Ppzbr+qO6MmR2BOeDAry+r66WrRif5npdL0cdOrKvyPOrvs+dxCCIPfNLb9p2bKwRjA8sV6D1G+LQZiM+Rx2mc5jFUK71pDedd4DABi0gA7ieD9vvVMPVyf4v0slm6Vf8E/jRrTWXBJDBTHc/hQr2zM0feB70K2oIBXGa1qb5MlIWakMWPP7FbrrUTuM/vFZVlkdFUti7aS4IER88U302pjy+1KV9nHHwXkI+Q/SiLPTbynhGj/d/zXhy0PyegtS8DS5rT5/v7UNc1rAY2z5xQt0ODJWPk4j8TUbanccz91/Sgoo5snPUrn+lfx/vU1jWM3NpD+/UUPbA8n/D+9OulqPL7j/mhOSS4DGFs70t5EybIHyA/tS/retO7MbAc+UYg5+gmO9WG/aG3hfxqm9f1BFxyWG0Y2cEdt24CZBB+gmpYmpSstkThGiYarT7sLJPp+NdfxlmIEAjzWlly2yhWtWg6kSGkzPrBpffe7304+5/vWxQvz9TI5V4+g+1CpcGBbnzIj9KCfQbf/TVvk394pOL1wf+iR8mqW11Nx/K/wB6rFTjw/v5kZKEufv6DuyWQEhGHpn8KjuameVafrU/SXu3MwyjzJH4Uztq7MQ04qbypPdfUbsNrZ/QQ7N3CH7V1032etsTuTmZnvJJz9z96uFnTgCpbdsCoT6u1SRfH0tO2xbb6AuxhyzAqCf5VIjHmY7nJgTwK71HQljA7z68s0A/NjThHFdG6KxOcmb1CKPL+u/4e2ritsZ0YkkKBuGZnHI79+/avOuoewGoUn3T27oDbI3bWwCRhjAXDd+1fROqugiDBHkc1X+oaC058S8cdwJ/2NKfhTaZS5H9olHa/oUT2C9nfdadmuW9uoLMryZgKxAUHiO+PMVZH0IIyAPl+tE2tIUbwv4CZKlczAXDAgDAH8tG2lBateOTjGjDlWuTk/JXNT05R2zUjezV5YLLE5C9/t2+tW+zoFa9bIXEgmf9on9K76sSbhYCTIH2/flTe1StJA7CptldsdLhcIQe/H35rLnSWjgn6gfoaKu6pw5VoELM/M8RH41i9RIME4PB/Cu1SBURpZ63cXDWFiAPC/YCBjbTXpXVbbSPgbyPf61WEvAZBkd6C0eqZnYN2OCBGDMVCWCMl6Fo55RY59t9I9y25tMFdVJyu6YB8PPf614cuqZwloW2DqwOUMKJG1ivIHBzgV7Z1bWG3pbz+JittjC5aAOR8sn6V5dpNdbX31xWO8G2N0EjIXaQVHBJODzNT0RdKT4/sZz815v9eN/XnyPWBCAOwZgMsBEn5UtvNJxArlNYWtiTkYOZyPWBQxavoMSWmzxJxep2R3eayu9lZVrQVZ6bo9IrLlF2+Xf58zNFjo1oidsfU/3oLS9eUQHtXbZJgblIz9a41vtdZSQCW7Y868Nxyt1FM9C8VW6GDdMULgY75M1Ha0Fs/wAg+7f3pQntba3QW8J9Pzpt/HoybkdY+dCUckfxWFPG+KJm6baJ4A+WPyoqzokSIH4mk/8AFyJBmKJTWwuaRxlXIycfQdXlWOKqftFowPePEypP4bvI8nEd4z6OrWtBgHk0L1VfEfMqQPkcwZ/l8/nSwTjIpJqSIOgdNV7ILiGgAhcQ0eID0nj0ou50hIwWB+ZojpqAJI78/MY88cVNBNF5JXyL24+gst9Jg5JI+dEafpyjkTR7OAPWoP4keddrkwqEUS7I4rYUAzQ73wO9Z7ye4pKYwclyublyKBOpiobms9a5QDqDGvmuWvmghqK1c1FPpFsmu3zz2oN7wgzM1w1+RE4qB7gFOkK2bZqI6c43iaHS+oEkj/zA/UfeudTMSActAPafp2pn6C8blzu6lFQMIkUrTqtu46oFbczQOD9Txxmqxd1re7I3yZGBJAHiyYBA+Ej6is9k9ep1AuHFpSVW42AWKEGPQSJNR9n0xcive1SSLJ1rQbQWVAzdp8geTH1pfc6Wx8bGEiAscDzOfT8qsuumRBOInbmFOCftn1qLr7BbME7RIE8mPrjPrUoZXsiksS3ZS21yyVQYA+IxB+UYPH413ZvKi+8cwJ/5olOkYVvDDZEcckR+FIfarUp7o6ZM3W+FeM5iY4EDnitlprYytNciP2x6zveUuobayyMDO1yApDzg2iYQxlS09sedWNay3SNrKRslJ8K7AVDHdmACCJMSflTjW2/dOGCqlxTtKvEG20gq6x4wW/mHp5Ur1mlZbha2gm4dqrLQoxHJyo7biRA9K83K25WjbhqqfkuQuWF2rpzdYMoaboCsxMAsAYxJGfXmp7YWJeQO3HPrVd0r27Hu7Yh9SxFu4xYbQSwi2Sx2qVgQBERV96J04ag3B7sgJZAUDlrreFTjII5J4GZ4r2emzJYkn45PP6jD/wDT3VyJl4rK9U6N7JWrdlFvLae4J3MbanJJMS2TAIE+naspJf5GCdJBXQzas89s6e9bIcNftqVVmK3WG3GdsMd47+n4UJ1HSszFveswMHdcJJ285JyeKWXPahwkB4I9JntBJFKNT1t3G0nHqYj+1bYQmnbok4Sn6ls03RC6/wDctifPd/Y000vstiE1wBOSvu2GSPVxPzrzdeqXFwHj5Gf1rZ6xfj/v3B8jH5ZozjlfEvoh4YEuV+57J0j2f9yrC5fVi0BSJH3kkH6Uvu2b26EO8TAg/oYP4V5h0G/dbV2CGdn94sFvEQCfEfFPAk17Lp70O6kgwAYByCGbwwP5Rnv2rHljLHK27v4FJY40ktiq/wDWRw75mMZYH5D8qsevuzcQSQu4HcO4buPTxfMQK856f0u7e1jJkRdfe44G1iWIIxPlx24q+NFuwu4OoCqxa6wdgGXe25sTtU7cYH40c6imq+7EhFpMJ6r1Uae2pJJVjAgDGJ8+4n7Ulue2K4MsB8qh9rFNzSIVHBVo7lSsT92GKoq2HP8AKSKpgwQlG5CzlK+S+H2w5zuHoa6X2rRgOaojaMk4VgPmP710li6vCz8yP71b2bEJqfqXrUe0KrktRtvqF33e/YdpTeMiSkAyomTgzXnIu3w4bbkccd+1ek9L0du3o1DCGZAwDYIuXVS5tUdhvWAvn+ObPCONIrBN+QHq/X/cbdx+JQwHfPY+opantUZyPlTP2l6bbvuty6YFtWLAcwYxjEgg/fuKG6bpbCkFbTEwAGcGAJnviI3euKMO3otrcErvZhek6y90+FGb+lSfy4wRTA3nxuG2eNx9J/Z7V1qbZtWU8TK4lmJXyOPCCO0YwePWl2o1CbAi+NoBXcMyQGeQPIT59qhalwhkmuWGLrFnbuzI7ecZ/E/Y1K1xSPEQpDDBG6cKYif934T2pXq7cKPhGCSOAdoJ4GRBIJ+ZpZrOogFYESOcyShCk/efpimUL4A5UG3teiEgM3iyI2iAIgCRg7SMig9R1J0UlXPB+LgpkTxgeKK50V85B2kFisFScOeQR5Kn/wCXFOv+kG7ZNxLYuEZZTERvnaq+WSfoaq9MORFcuADQ9L1D2hqV2sBO1JI3JkA+g5wT2ov2W1jsWt3n3Wpdz4TKwyJ8U4AxiO3qKa+zrXPd3gQ20AACcLO4kqDAAgD6mgtNvt3rq2rRc3VgNjwszsQ0GZWYPzQZ5qUpuSknXwKRilTPQdPb9wiokM3cDljIlvMwJ/ClXta1yFxCfMTMZBHf59vrT8oLNtUWYUBRJkwBAknJqle0Gov6vw2F2qsB7rFYE/yqJkscT2Az3Febg3nq+rN+baOkM6NfmyQ5gAEqfKefxzVI62qor6h9xCkgbCNxltpic+ZxnGKsvWNOdNpRcd1DtkCY27Yb+bmCMzXnXWfbv3jbRpA4OCNxPjIK+FlUQYYjB4nzrS8sYW0+TMsbk0n4F+s6QjpcfRXxqEtp4feFl2C7avLcRQ5OfEjZiCp4qq6XWssI6gzI3btpEYyfIU36tbuspD6ZLavcUym2dwDiIQwx8ZztEd55p10r2NF3TyfiSZJgmCzY9DBURnif5hXmzbUtkza5x01z9+op096yl1SGW66mVVFJRcydkYie5zxXqv8AhfrRcu3STGF2giJMACB3y1z8K8Y01+3pmcMnvM4O4AgT2BBk+vavQ/Y32vsW7gRrZS8soPCWKljt3ElhME7SAAAMzODqhmWhx4shLE9Skt/v0Lxr+ldSvXGuW79u0jHwoWeQBj+XGYn61lOLDPtEXJAEfCO2P9NZVdcltt8hNn6/Q+b2f1rkqPP8q4sOvDbvTaRz9aJ/hweJiva1MDWkitIpOWNWX2f9mRqbqW1YifE7zhUESY7nIA9SKQWNKN8Hd+Pp5DyzV09kNEnvNxAcC3vSVmCrgzB4bwt5d6XJNqLpk5vdbjzpvsnasam3dV2BUkeIiJZTbg7QI+LsT5U06RoPdO4ALbySWhckj+ZonLHcBgZ+6XR9dFzVsjsdgIABAABBkse8k984jzNWwdRt7lA2kxGBEDI+o4+/yrBNz8+gNiv6To2/UvbtHap3G84B3QbjA2gYwIjjnkzEB117Sbj7sOVKqWCgAyJx8XrUnQQEv32EwxPnzJaB6xJ+hpZ1vXutx3DKVWA0Z3JuPij5HJHkciltyn+SOSSiJOr6pvdY3Bh4XVgPhxLD54/HypXY0zETK9sTnPaKYBgZZiCptqwXgyZBUntG44/KKP6XwWUoIZRAE95Jnv8ACfL+2pS0xM8o2wfQ9EZjniQJ85MYn5zTL/oFo2y8A7cEKT2zJx9PLBoe71HcAqsBJ3HMweBnyhjnvVh6XZ2i5M7WCgyO+W+mGI+XNSyZJrceEIvYrA6lp7au/uiWAGyIVWJGOBIGQCeada9xctbmO1PA5k9oBUeIHGWG3nIyeaHbpLk+EeXhICwcwADA4WR28PpFWDVaTdaCEDeo8QAG0vttgtxyCTHy78iWScbRWEXTENzRtd2racLgFtzEkxIG5ozkmTGT5RFBWekncxe4BbWSQsklVZQfECOTkfMU4GmDQrH4WRiRjcFbc+BxKiAO5b61JbNsHeYG3k8LDJukRjlR5REUdbWyBpT3YRr9MBeJKoVMyFmSR/qft5Dy5oFtr+8QOyB/5dsgrtXI8xkZ+XE1rU65XuXLqCUj4R/qChiR5fSkj6q6z7Co8KbmYR3BBII4l7Z+/nFCEHW4ZPfYar0SAdtwk+IszKOWyTn0A5FB3/ZtZ8LF3MmWMDyhdq55/EUO+uYMVDSCH9ONroO3YHgceVR6Lqx/h7ZIYuLZiZn4sgepGz8KqtfKYjSGvSejBVm5bUxA3KTyS3HHClfEPM4p3p/8rbbReFBZskb2WApkzgQfIcT5yWVdLKWioDkgEN2Ahd2McRjzB+kWuvG6xNrxSSWGARB5EmImPPn6Vnc3N78FVFRW3IXpQq6dyQckesgCY9cRI9aj9ntOH1BBXwWlDMcbfeMZVY5OPFOew70z0PQ4UC4YBUSq/wCqTJ+uPxprpNJbtqdqgT8RGSYwJPcDyrNPMkml5NOPC2034JhdV1kZXzHzgj7iqz1bqKG0UtnxbvhUTBB8+OckmoOrdQNgXNnxNMAsQiy0szHzJ8pIzjzQ+0llVt2kU2wxUXDcA8Rf4SQxyJgT3IkfJsOKn+wMuW1+5B7ZdGfVCzfBYqtoqUE7tyu2AOM8GT515d1rpTLe+I2j2VnZYHmoLFhJxERimftP1G6XZW3Ncc+H3YUNiJA934tviAG719arbdIX3N+9cuolxGAFq4x96xPkBknPfiDNQzTp6aOxQb96/wDZHatFLgZgI/3AsR855JPFX1ParSnR3rbm4L+yF93wOwJPbP6V57odcCIuKSFwNvPB+LsR866e7YBOGI9UB5+fy+dZ7p7Mq4+97yI01PxrcRLikiSwhx2lLg8XHYyPQ1cF02nbUJdZhF5LbuLVy4pM3DuIS0hJI2EHxDxTicUh0Wo01lFc+6feIZTZDnnkbyQp+Ucit+80kblvXA20hVRHESxYDFwgZY4GOTTxXq0M5t3yfRHTOrA2l2INmYkkYk+efvmsr53sahgoEofV7IZvqWaTWU7yx8pfP+yFfH6DzpvQwvvdwUkJALf6ixEicfCB/wDKmtjTBrg2kLbB2gf0T28zA+fNT6p4aSQAzCAfIA8+mP3FDafUQpHeDyfVcHyPiP3r6C2ee5OW7OT0/dcLyc7iB5TAERyILGeOKsnQv+6QgDHIK9iI4JHAmOPXvikWk1HB7AjGe4gDPOR9x6VY/Z60RaFxhhrvxYEAXVWCfkhP2qWV7DQW4l6101U1KMJBYtIPrt7jBzjB7k0y6dekbm7CMcjkEz++KXe11psTG1Lgk+QIIzJ4JxPY4xUmm1QFtrZmQwzEkkjaYnIxMx6etct4nPksVzqDWwCkwTLcfCO+DHJIMxwT2pD1bVgK20CWlBjkRwPxP1kzROplbSncJa2Y52gZnPGcceXzqu6sFiCZMKWA5+Qjue0fIUuOCuzpN8DC3dQQoHhEA+ZjxEE9j4ufWpOpX1CHYu0EruG4mSUuZJ7eEAD19DhSrlWVWYndMgROOAD2wdveI71zq9QZCuplduPJtkfOfBiPM8zVdO4CbQ62byBSJ3QAfLfIGfOT++bv0nVblujtuQjPmbgk/wDtAEfPFUHptgi9LbVhQ4JnhT4NwXJyRgdieKt3sxpblyzuZeSrhgD4gZExGFGSP6jGIqeaq+/UaKp7E169N/arwTcAnJ8WwqO/I3E/SnOuvbbXxNuZmdgPDuPjXaZyQQFOImAZgxSD+EX+KXEAtu7iW2GF7RLEffntTFke/ddmwFIAxALQDEeix94qEoptX6DxbSYB0/VbwHAuEmGACyx3tEFf9Ik7h2A+VLLgPvW3OFVlUCYxsDB3zjwqSM+dOtOfdXSUMdyvkcHjsDzHnnzpboF947MXO5Hu+ECbhcnwPjPxxB8/mapxbF52OOpXBIvWCFEgMOVIWACYMzAInuOac9StqiF9m1lQTHcjcPr8Ux5k1rp/sjqnKEv7m2m3aJ3HBkgiduT3Bq2af2fQoq3PGFBkk8gkyMR2IE1HJmhFreykcU5Lg80vLvQhRCtuk8RzBweybh5mRzVr6F0q6U3G2FIAClhAAEAkAjuqjIxVp6T061aJW2qqsyAFEiPMiZ7c02ZhEVHL1XiKLY+m8yZWbujZxAmVwpEEMwJJk5IzHPke9Oem6H3ediKTO7aM54En94qYFD5fbvWtTehSQRjvOJ7An5xWeU3LYtGCjuJfbn2stdOshyu+88i2nE7YJJPZRI+4r599qv8AEHW6wMLl0qk5S2SilTjaVB8Q/qJ5r2H2j9jb2v0zm9cV9QtvfYZcKrncTZGT4YCruPMg8ivm7UnJ7en6GldRVLkvD3tyw+wnUzb1SjLblYASY3gblYjuRGPnXq66ZblgXdSyhpO2DG5jkkEkS3rxI8hXivR+j6m8waxYuXIYZVCVBGcsMD716DZTqLahVv6Y2rTKcmSPhgS6GAeMeU1bFlcY/Ez9Tjt2iz6q7pDb2i4ylR4DDYeGBgr3IaCQfIgzkUbq9+3ZuC57qyFBgG1aCgKMeFDjfBJliTI5imOq0VxHGLJBnILOo7biSOfvVZ61qyxNoAlvPgEGfhkfjioZJzfPJGFt14FOs0ty0CGYYO0wZhwATbJAjcoYSJ8+SDAllzumYBPM5/Cn/UtPcCJvCq5Ny5cYwAWuMBAIwRtVTj/7lINLZLONoBhu/Gc+Icxioedzfcd6G+p6HebSnWEobe6D413HMSV5Jmc9646GNOrH+J3KJUhfdq29cyN4IZOB4lBoZdaIMWrY3bgQMr4k2xsYkBhDMGGQTg4FMF6VeFuy4YvtMe5u4K4Lf5fvQbbKwBIiT/tMTXICVLc9I0WmtogVdP00AEgC4tlngE/EzagM3zYAkQSAZrK8y1X8OWO2zdQf6NtttvpuME59BWU/cXp9Qan8PlH+Cz3taSLrAyQ+fD/LuJIE+uPL8KkS2XJZYG1SPIZgjnBwnrz8zVw/6FpYhrN1AeZlwSe593LAevhrek9jNJcMW7p2jBVCmO0ZEr9ZNfQdyJ5CXoU3R3QWJY4UqRmJbaw7/wBQPp+Vm9n9QtxlVCQhY5jsQSfD2+HB8zxPJus9gkK7LVzZnuu7HljbP3rvR9BbSoW94X2KYFtDuJ5nbk7pHY0k8kWtmFRd2Re0BG9gB4mcErBMeKQPpMx6mgrl0i3cJgu10lpGdggSPLI/H5UNrNQWuWVUw/ckyQ4O7aT3iY/LgVLqtJcNy+FMpbtncN3AWDmeT6d4poLZE5MH1/WEINm6wVFCKCDz4NxPlkmPIQD3obWAEuFAUhA8zwhAgj7fiO+KYHoaMiOtl711wCZBKJggQAIJgAS003tdEuyqe6bawkkAhVhTAYwBMAY4BEV2pRHatIqF1Ntm3cyXYxvgE4JgjHxSPqJ+VI/4hrjB2OSD94AHHpPHY+teop7NXLtoJsYZ7xg+cE/T60sH+G99L9ltyBFuKxy24gGSBAg4HBNDvwXkbHF+hW/ZTWEal2bhbDAzIjawGeMdvLkd4r03pDhrEwdzGVzBIx4j9TiOwHmKrPUvZHUNrNTcS2DbuW4HjUeMhJGTx4TMj+ae2bV0LoVy3YtpcuqGRAshtxkPMyY7QP2Kz5skZK7KqLvYm6hogWS6iiVKwOF57nyP4T86k1ehJ94qklpLWxAkmBOO4858yMcU/XSqRtM8DA/8VPtmdsBoiREx9MxWN5qLrCUsdFS0Q+rv/wCdcUD3SAkyGlYCyScxxBMRTT2e6XbsF2Ck3n+LM7VJLAEjE+LJH+2nGm0CjxkkmMsfD6mR5Y/vNdPd2kCQFIjGSSZ4+x+xrpZXJVYY4lF3RE6XXZWR9iEeJSoJ+h7H0z9KG11i60LLKrc5X7D8z+vZgNSqTHc9z3kiM+v5+dVl+uJYvEE3jZUgOXS6QCe9u+4IZZOV3Tgx3FTUmt6KaFLa9yz9K0oS3Hmfwo1mA7+lL3Vb9ptlyUdCodCDEj4gfP8AtQen6o2xvebBetN7txnaWhWFxAJO1kYMB2kiTE0juch09EfyC9XdPYYMz6c5x2jPIpU9996hH3r3UCSYPcTCDnJzMCeak1V1WQOZSzzkDxd5VTwMcnmeM130jUWvdC4gVEJMERJz3j058qulpjdGZu5VZB7RdQ1FjTe8sWP4i5J3qHACCCdxgS4BAEDz9KoXsr/hxbf/AOu11tXu32a6LABFtA5LZVjLHM7TgTEE16S3UgtuRtg8buI7k54x9ak6tqYxU6d7ospbbFV0PVrD3X06Hx25lQpUAKdpAxGCYgV11Pq+mDLp7jxcujAAJjcdoyBiSMUTprVgnUPY91/FhCG7w7LuUXAOJME8TVO9m79+9c3dQ0qJftnbbv7kUMZxbKhstJlSJHPB50qWHX5qvhz/AAT0ycfBXuva25pr5R2XYGB3H4inHwkkzzxApb1Sxa1I3oDgc7wCRGBAHBPp+tSf4t3QdVaWQD7olpJxLGOOfhOKr3s51GzaebgLLGcDPcx+Q8+fSskm9TXgHaajqRPcSy7wzeIqIx4QFUKFJzIhQOaHt9JQhjJW36HvkQC3MnH0pn0zpb692GnspIUsS/EDjaeJ/wCKq2o3bnVokEgqSTkGMHv3+1Rv1RSEZPy7Gx6OgOII47ZxPIggiOf0q5dJ6bpr5CX7Z/zrKBmttDh0RACMldoKQVbiARMkV53pnbaRyJB5xPkR3xjzqwdH6jbYrb95esBVuFWRd+yCbnj8QLJHvPFIK45ANGMo+UPoyJclsT/DdQAFaR2LFgfqFaPtWVXm9qNR/qDD/VLCfWDxNZTa4/8AUze/9s911CCMjjsPLGY+p58qgfRJc+JAQPNVP5imaadZ/tRjoABtitvcrgTt2I16WAMFhH+4wPuSPwrLnSAVPjaCIM5mfkAB5cimbsz8duDBj5xgfjXFy0QeGc84wJyJn99q7uS9TtCKjb9jtMbgYOzMDPxwEOCJAHeOJ7URZ9l7SNd2Xb4F5dt3aFgjyl1PrkedO7gfjYT6HwjJ9ATPqYrmwt6TOBwFUFYzwSCZP1H41TuTrkTTH0O9DpxbtrbQn3aCAJPnMlv7f2ow6cPG4OfkTH24P1rvT2o+MxJnED8R4vLk0attY8JJzzM1mlPc0RhsCLoggG0EAcCf7flUdwXGIEQI5JAHfJAk+Xf7U0gdv2aHIUGWmR37fQE+tIpsdwSFF/SFTudtwHA2iAfMGZiTwYo/SODBC/IrEETjOPnjFbvojZfxZGDkcz8PE8ZOaJDGOf7x/fmmlJtbixik9glQBUM4METwTHfzzQd+1dklHBGIUiAB3LNMn6V1YEblYyZBk4+UZJxHpn51PT8SmrxRKUAJJJJjuT+EnExQ7algQBMQMcxx5dufTBrrVqxUkEkfbOOMZXue9CKSisCckQCOBOFHb0x6H0p4qxJOjvWHfKggwRuiZJnB48/wmimuqo24CAgNPeexHqT6zSux47YIgSxOD4TnByP3+FML+mOSWiVgeQj684IntNM0lswJvlFc1fTLctd0pu6S4DH+WPA58jbmCP6cD1qLUWtbbbfdsJqVcKG23BbaVnMHkZ4AFPtBptxFx592vwrnLd7hjJkzA/Chdf1tHdjbtai97vcCEtEBmBIKC4+1SsiJBjBzig0oy2HUpSj724lHX1a7sv2TZuiPdJeEJ8x2YSQAMDHpFE6r3lzdLktHYDE7eJkcEmI7du6vUuLwZ9YqO7AgIPgtLPwo0Al5Al8HAAwK46B7J27jTbF1bQORvO0ZgxuBM/WtCU4x1Mg3jk6Tf7nfXNBdRLbSxEhQrbWwSpDL7zG7cSPtEYiym2+xC8lio3AiMxmfL5VpfZbSWbi3BbJuJlSzEweJC8T9KY3tUCIAE1F5HJcFVjUXyVHrHRrV1g+0o6sXDodpLG2bW4x8RCnE+Q7SKTaD2fs2mW7dd7pt21Ba6ZA92S/vIIw4nntHqSb9e0p25pPc0oMhgCCCCDkEHkGeflQVMLbPA/ajqAv629eDyhb/AC5keAAKojkY/XzpVuSDu3FiTiYUYgHzJ+1el9b/AMOAbpFiLdsmZYBtvmoBEt6Z784pXe9hXRgilWuFZJJCrbByGbaMmP5Y8/SovDN+CizQW1spum1LJO0AGG/mKnIydwYcdlMg+RqC0RAYkfLuMjmfU/nVy0fswPem0QzOQjK4EDxctBmIJByOFOBR1r/D19wc7MnAKyHDA5KzCx6HvOBij7LkpWge0we1lDa4ATBLA4OYMZjIJxJFQ6a026AT5eWDg9+MxXonVf8ADa8oDptYEzsH+X67QDMGJ+1EaP2FXaLgDhjIFu54WEdjMzkgkgxnntSxwSlKqoR50lsb0f8AhNqmRW4kTGDg8cnyrKuumTWWkW2LjwoAxuI+hAOPrWqt7N97ia16v5FnZSo+ME+UnHr4aLFnAMkGM5Mfjz+dTaDQcE5/T6Uc9kd6aWRXQI43VgXuCckz8/7ZrZcjAGfX9zRDtxUV2D+mf15mlTGaS4BwzNPiUEHmCe/zFTJZkfEW+RFBjTW4AZjA/qImTMseWwZz27VMfDtCsIPzz/btTP4Cr4hD6EERiO4ImY8/OoIZMg9zAjn0nt/wKKRsZj9D61CXEFvXBI9O3z/WlTYzS8ExbdB/f3/fFb95E9xP24x+NLbFwj+jyyZPp6DH74NtsG488iP3j9+dBxo5Ss7WS0xjie//AI5FTIoE/rW1X05xXLgRJwIj0iRiaSylEts80NfOT6x9ue9TM8YHPFQlgDkZGRPqM1yOfBwjkggANHBPfEEg/agbhRBDTJPOckRkGcDPA4qfUJLBgzA+WfMYg4/Y8qhbR+8cSZROfIk5j85+UVWNLngnK3wZZACbmJAwF+Z4gD8v71vT396bSZgxcMjsT4cY+1a6hbLkdiQQOYE/E0DvHhB58oqLp1j3ZKbdicKO/wDVjgz8znsBTbNX5F4deBvbOB5xgREDHPlBFD6izPiA8UyPnxJ+lED147/vyFYp7ZJOSe2Ix6GO1SToq9xC/QLLPuaQefd7iFHrIz+Pf5U66ZaKDtHCqIgDsB3/APNdHmPQ9vXvW7cTIPPbyjH6GmnNyVMWMFF2gHWMSZ70OW2n1qXqDQR5UBqDuwP70Ugk13XziaGdo54rt7MRCyaF1LscR9aKQDoarawxKmQf2aLudFS8xO3ajATIALCByPLtFC3tNKDzp501NwO6cxz5/wDkU+rSrQmlN0wT/odu3lB4vPvmO5ycz8gTQ9/TKCAFBIwAScRHKjgCeI8s1YGAnJj51GwXuOP3+tJHK/IXjXgR3Om+8Pj8hxgjMmABBG4T5QO+aZWemKkQJPqZ8gSSecQfpRN0jE4Hr+sdsfjURGQ3zET+85P7555JM5QiiVNEAMAj5f8ANZWlvEYk1lJ7w/unfSP+yPr+dTXjWVlK/wATGX4V+QLeGa3b5P8ASPzNbrKfwS8nYrjVIIBgTIzFZWUPIz4FemY+6BnMn9f7CjbnH/uj6eVZWVWRJcEI7Dt5f+0GuumDB+tZWUsuArka2uK2BWqys75NMeDY5P1/IVFqeD8v0NZWUVyc+AWcD99zUugPhb+o/pWVlO+CceSG9y3zj6ZxU90eH9+VarK5+Dl5BnPiX5//AMmpNKxls96yspnwBcnAYg4Pcf8A6r/c/ep7Yg48j+dbrKDOFPUD4R8qzovetVlP4OJ9V3+RoNe1ZWUQBRGBTNP1/WsrKWQYnLnn5fqa6HH79ayspQnIy2fMflNaP8v1rdZRQCG2cfU/ma1WVlOKf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682" name="AutoShape 2" descr="data:image/jpeg;base64,/9j/4AAQSkZJRgABAQAAAQABAAD/2wCEAAkGBxQSEhUUExQVFhUXFxcXFhgYGBgXFhgXGBgXGBgYGhYYHCggGBwlGxcYIjEhJSkrLi4uGB8zODMsNygtLisBCgoKDg0OGxAQGzQkICY0Ly80NzQtLCwsLCwsLCwsLCwsLCwsLCwsLCwsLDQsLCwsLCwsLCwsLCwsLCwsLCwsLP/AABEIALcBEwMBIgACEQEDEQH/xAAcAAABBQEBAQAAAAAAAAAAAAAGAAEDBAUCBwj/xABBEAABAgQEBAQDBgQFAwUBAAABAhEAAwQhBRIxQQZRYXETIoGRMqGxFCNCwdHwB1Ji4XKCkrLxQ6LCJDNjc9IW/8QAGgEAAgMBAQAAAAAAAAAAAAAAAwQAAQUCBv/EAC4RAAICAQMDAwMEAgMBAAAAAAECAAMRBBIhEzFBIlFhBXHwFCOhsdHxUpHhMv/aAAwDAQACEQMRAD8A8nIhjpHREcERJzIFQ6Uw+W8dmJLnMOBCcCOUxJJKCIbPDNDhMSSMTDhMdho5KuUSSM0PCEOBEkjQ0SNDERJJyDDkQssODEknBTDZYlhNEkkeWNbh2T99lWQkFC3DsbB9H11sYzpJ8wuB1O0XZcynBuZijzyISl/8OYvHD9sS4SYbLISlST8J8rPbp7WjnBJAVNUNbk/Ow/OKUiqlqCbPMFxqAbcwX1vG1wzKXNmKUyQ5LqchlNYA3G3zd4XziSdY1RsUgLyy5I8SbMH85chKRusIYDlmfeAHFKwzJjlISAAEoGiEsGS+/U7lzvHouNgCnutByklSnBQCVm5exLgMHZ0AaPHnFXMckMw5Eue5O5La6coJTKlZ4TwssKDyToKhwRyjh4TxJJ0YaGeFEkjxyYeE0SSM8O8M0KJJHeFDQokkkVURGZ5iGFEkknimOSuOWh2iS47w4MMBHQESSODDhUJIiZKYkqRgGOwgxKFAQ3iCJJGSnnHccGYImlUkxacyUKKQ9wOWveKJAlgEyN4cGIs3SFniZlTrNDPHJXCzxck7JhRx4kLxIkkkAjpCyCGI1Gvw+o5RD4kbWAYZ4pC1MEBRBzHKksAddw7uwOjbxyzADJlgR6ZSVsFkAg2Msai+1hrBTgCCkqSFAqUACCQlQBBCiEv5iAbM/pHNLSo8WYUJzS5aVLBcAOkMHGhFwW66NEstcvwZcwLInBbhho9mJN9XO/tGe7kniE2r7xV1E9OqXKGVSSSiwVnUAVFKXPkOTRZGgUReArGMNmyznWSsKA85JUQQycq3uFCw5aMTHo+Ey1VUwmdOAmJJ8pIypSEqY+Hou7Gx53hvCM+oKJkuSoIS0wywB4gCRp5XPLnrdheV3Mhx3lbR4nkpTHLRpY5SiXNVlSpKFOpDj8LmwO7Fx6RnPGgCCMzjEZoTQnhRckUNG/gXCFXVsZMrynRazkSez3PoDF3Ev4d4hJLGRnHOWtKh8yD8oEb6wcbh/wBzrY2M4go8KN7/APj6sXXJMtLgZlqQGcsLBRJ9o6osClqUlKlqF2UwFrnQX0EX1k8HP8y1qY+IPw0bPEnDk2jUAvzIV8CxYKs7EapLXYxjwQMCMicspU4MaFChRc5jZYWSLOWGyxUuQZIfLE2WGyxJJFlh8sXKGgmTlhEpCpizskOW5nYDqbRrTuDqpKXyIOoIStJUCLEas4NtYG1qLwxAnSozdhB1oTRNOkqSSlQKVDUEMR6Rw0d5nM5hRtUOAKUApbpB0SA6j/8An1gywIKkJMqQEyiRdZDzFk/1ajZhs2zwN7QsgnmqZZOgJ7CDvhxSzJQwEvIkJSL5lLCi5KW0Vyh5ySoqKyVHU6OeZ6xwkB7qsdCfMn1GqfSA2tvEtLNpzJMX4DqaieZkuWlCVgKVnOUJV+LysTfXTcx1N/hZNSH+0If/AOs5e2bO/q3pFyk4gqKZQTnJTsFkrlkdFHzJHrblB5w/xDKqPIRkmfyK/FzKFaLHaErLtQnY8fb/ADCKyE8ieCYvhU2mmGXOTlUA4YulSTopJ3EUmj2j+MGEoNGJwHmkzE3/AKZhCFJ7OUn/ACx5nh2CTqtKPBQHDpJJCEsL5sytWdiA50tD1F++vc3HgymTnAmG0M0HVL/DGqV8cyQkdFLWf9gHzjup/hbVD4JklfcrQf8AaYL1k95XTb2gE0GmCy0SRL8RWZDKWkNmTmcFFgbk8uYjExfhyopCDUSlBDjzpZSDcWzpsCdgWMassSky0mWcy0F1Zjco0SAnkz/6hA7jkDEijEt09XNdUpDpClZhmGVWZ9gTY20t66RfqadMmalRJmpY5lKC0kLABZLMQXLWjNxCtVOKSUKStxlKlbbBLbsQIt1uHJTLGRa1L1mJWSACwIFyzOGfqb81DjzxOsS7iVUJ6hMMkoTmTmUSsPLNmLHQtcjYRq1c1NKZaaWYhKyCgpBKgHzKSoggMQLfrGfR1s1ck5JP3ORvMtTWzZlaltdFW941MOwbxqZKpQAmeRQV5kELRmuo2G5dn9YCzhe/A/Pz+pYXJ4gTx5JUlMpKg6kFSisFwpMzL0DMrkADeA5o9txDgWoqZUwTahHiLKTmyqUAEl2AtAniX8Jq2WCqWZU4AaJJQs9goZf+6GKNbSF2lvz7yNU3fE89aD7gHg0TAKmoS8vWWg/i/qV05D1jCwXh2YuqEmchSMpBmJWkpLOwsdjz7x7jJkAAJSwSA3YCBfUNbsGxDCUVZOTLGHzghrbsGFg5t8t+8YnEmLrmVCJUqalCQCZqiHAHTrt6xbnqK/LLLDQqFz2Ts/WLeH8NysnkRlmHVanWodb2ftGOjs4xHGAHMDK1B85VOXkZgksFLLWLM6R84wQAJoWtLpBL5QAc2j6ub7PBFXYZUfajJH/TAGcXcEPmv+JlDq8WKPAJaETpk5fmdaZMuwslJCSzuSVOX5NBVsasHBgyYH/xHxVE6nkABQV4qiQoGwSlSbKIvZSeesefkx67xpwvNqqSUqQjMuSVEpHxKQoDNlH4iClJbU7ObR5IpEbX020PQOeef7iVvLZnDw0O0KNCChjh/CEybMQgzJcsLSVBSiSLC4YDX2izjnAFRToK0qTOSNcoIX6ILv6F+kXFVqy02zCzCzCCHBeKFFhmb5/WMOzX3A5HYfEMFU+J5PNklJyqBSeRBB9jHVNTKmLShAdSlBKR1JYR7PjE9FUjJNlomDYkeYdUnVJ7QHUHDxp6tE2W65ac6iSwKPIQArndQYiD1/VK3BGMHHHzLNDDtDbC8PlUNOmVJSMxvNmFgVr/AEGw2EDeIVs5M6yGCnzKAsdGJ621/tHWJ8RoWpw9tAdB7RSm4znurlaM0F3bc0OtREocQUSJrZlMXHnZyA97bjpF/AOE5fieVJXlLBSj8R5sLAfu8UZUwTZrH4UjModAQw9SQPWCWmx0U6f6mJL8zGrpd23B7QOoYDjzKtfIAnBANgWOguNT2jFkV58YEn8Wobf6xzOxTPOzFrqfpdz+cVJ62mKfnDBGWx8RSWqyaROUpOxJG2uvvDU62VnCTl0WNQx1FovT6dOQKS4OuvMfrvCwJI8TKr4VggiOMjbmVIaimCFBJJVKUAUkPoRqOoJiSQkyFZZh8imKVp1Qdlp5Hnv+clFSBU3LmYBwkm259tzGmmgK0iSoM2YJOxUHZJPItb0jkrnj8+8ku4pVmqp/s04ZiVJJWLJmISQsFxoXCQQObixjumkoRkSAAPhAAtlLWbQf2EZlJPKQJBDLSoBJ5gHfqlz6P1irjNapBlm4ZRBbmB/aM2yp1OB2jlVmUPvDUJMtVi7f2b9Y0pM0N9b8owMMrfEQJidWuP5mjTkTRqOd+fLTneOqm8GGDZEvzEBQIUApKnBBFiOoNmMAPGfDKZEozZKAEJOZSbnI7C39HTbsbHsmbs+oFxzvz9W7d4qV+IgK8NKQskMoK+EA6gj8Tg6Qx1Aoye0o17uBPL63EVlMhSpZSA2U5iUtmZxaxYEEf0g7xzUSZIlA+fxHJPmB+IgM+Z7ZXA5qNtoKcS4LK0/cLLC+VQJTbYZSOTXB7xxwtwsiROMyeM0wF0MCUgubm2vfvAv1Ve3IM52EnE0OEcGXLkJ8dKQo3CALgH+br02f2LqSXEQ5xapzGPdZvbJjCpgYl5BvFkARSSYtyDBKTuOJy4xM/GMME1LsMwuk79n5QJVVQVHK5A3gg4k4tkSJSikhcx8qUjnzJZmGsBkysKiVfC4JOhBDvmcWBvoOWggVmlJ9SHIh6Q/GVPPELMPpiEhmbf8ARo3pCsqbxSw6n+EbAA9+USY6ppZA1UyR66/IGDIStZsPicPy22VsLpkzFGaXcrUpPZzrz1+Qgd4nkpGIAc5OZurlP0EGmHyMiQOQH94BseOeu8UHyhAQN7Odfr6x2yHo7fJzOc5aFfDM0qQpwAkKIQRqQGBJ/wAz6co8i/jVw2KepTUSwyKh8wGgmp+I/wCYEHuFHePR5mLppQmUkpzqICAS4SCzqPvYbkjvAzxCtaiJc8JnSwrO0zzhJLupiCxYq0h/QBlwQPj7wLpuE8WaFB9O4dpVKKky6hjcZEqKA92ScpsIaNbrrAdBpLQ5krWi1lFJe4bt1Bi1MwcIBXLtupI07gbHpFvEJAT94NmzdRo/pEM3F0y0BXxAqCbbWck+gMeX3u5BTzGAoXkx6KsMEicCmTkOfuwRqbEg9NYyOG1S1EzkIMwufDQx1Busjly79I1a6pql3WVJ6WSBEKqDkg59v8zotxxBjFOBJ8tOaVMROL3SBkVc6jMWPuI7xPhyno5L1VUrxiPKiSAoAtoXuodfLHOK4pNkgtPUVEHKAQwPff0t30gGnmZMV58xUou5u5383ONfTr1B6ziBNrGb2EzkJAIPxXVu5T8I6XJiebVfczD+IkhyLu1m9zGdQ0wQCVEsEuoJu4SH1bkIU6rSqmBe4JA56kwwWXOF9xAWjyZUpHKw1yL9Imql+c/sRBhM9lvDYlN+8Igu79zEDC7CJ6Fyy2uVlDQdL84z5M3Kt30MUMBqHzS3Z/8AgNy1MS1qMpBdwf8AnTsY5XAcrKhiJYzomZSxYhxb/CCYJ6pUpMoZmAmjM7/ivv0Le8BGGTwqnWVqNvhcuxDMOYdm9YtUCzNkzAST4bqT9T++kWrgD7cSCPjtP4a0TElwplB9QRrGJxFMBIIOqgrrm0I9lJPrGiaoLkKQVjMZiAl+ul9hY+8YeNH7pBSXImeYWPlAPmtqmybwCzBPM7Q4MJOF60JdOg1gilS85zJOW34XcN0GsecUtcAQdf0aDTAMeEvYlJ16aMQYz2TnmNIPaQ4vMmSyHUoglg57RpS1gS3357uYz+PK9MyQtYDXQQ3W30jAwrEyUAA2jm7dsyv2jIbxPUMDnjw7xqyJQI/OPOaHFcrAmNet4pTKlMkgraw2HUwpXb6sMJWzM28UqkSAVrLIF/7AbwNo43BPkknLzUpj7AFveBVNcZk5YWpSwQCnmSUuLerRMuiXJKc4YLcp7Bn21DwyuiQklu58e01aK62xu7mH+EcTInEJKSgnRy6ffaN6sqckpahskt7QA8PqlmYkLuDa2r7GCHijEUyJS0MT92kk2bMpSkgav+Ev6QG7T9MbkgNVWiuAs8u4yXcMfSByXjcwWUpRszPtyYxpzcSCpqirV2HptF6TTUdRLV4mcTkfDY5WDl1kbFx2ykxp6ZBXUAwjano1dRGyT4xJ8G4hqVedVVNTlawWoDKP6RY22b9Y0OI8eqJq5aVziQoBSNEAWFzls9yd201jNwzC0JzfiKQ6MylIDvrYXZ9HD7mIMdwdU2dLShBSZl03YlJJTnKW8oOV8u1+w69Gc+IC+2xLk/b4APgZMPcCxSdOk5FzCpCS2ZySqwcFWqgNO78okxPEPDlkJUUjdi1uUSU9OmlkJlpAyoSB+p7k39YEcWUuYrOfh0Snl36xl2FWc/MRvs3MSBjMqVEgTUzJy1ZQkeQfiUslkjsDcn/kZ6TMyOVuH3ubvpE82WXPL5RLOskIbQ37h4MrFeB/qKn4hfT4gqUhCGdkI6apB/OFGzgeBonU8qYpRcoSDp+EZfyhQLN553SxYJ57xZWhEsJOqjYMCLNcgjtGZw/g8ytmeEFAS0kLmrIslNw4HM7De/Ixb48pCqWFD8J25HWCPB6X7FSIkj/3FALnH+sjTskMn0hnT2V1aUN5hWAJ7TfTWSqZAlU6QlIAD7lrOTvAzjmJKVp5jy29YjmTySw1injFaKaSpWqyDlHMtqekJ73dwP4g2XiDUyb4ucuVTAoBtmb9iLWG02ZSQRYa93v+XtE/CuE/djNqrzKO94NsPwJADgXhnUalVJRZwVPiCWHyc6mUCQQQrsQx+RgWqcNVIWuXM1SdRoQQClQ6EH9tHp+DU4SrT/mMX+JmH5VyZwDZkmWruHUn5FcXpNTmwr4P9ic2VEDMB6FPmfkxi3iqHZW+/qP7GKlCvLMHsYv1UkryoT8V2vawfX3jUJw4i+JXwgee2weNXFVMlGn7/wCflEGF0xlJmZkuqwDabb+sT1EsLQRo1xpr6Ryx/czLFbFd2OJb4cQJmYGzAKezOLB/eHRjBkrmoQfKsEc2STr7OPWMPD8VEgmwL2I6fnGjh06XOdS/iUvypBYsHfMMrB7NfaLYFST4lKhJ4mHRVakKIUVABmB2IOrHXT6xs+CmZLmKKkqtYeZwdX8txo24v2jUxDAJS6SZUulJQn7sJN1EHzqIO1m630a4fSTrNz/f0icP6hwZsaWmnpZsX3lrCJapmV3SCfX/AIj0zBsJlZA+pgQwvDVZQzP9OkFeGVaJRSFec97CM7UWCw4WWlaIo28mLinAM9OsIUUt5m2OUaHp/aPOKGp8GWUqCvFVMyJS10hJ8xP+a3oeUe3z1JqUKljy28pFi4vYx4/UiWgrUzzFKSMx1yh3blcD3glDFUKsMgzlqi7jjEJsGnBJSEgKmHVRuE9Ej84NZUmVNRlnpSsf1jN7E3EAmArAIMEU6v8AKydT8ozLgQ+FHMZuC1rgCczsEky6pRkJOVg5zFQzAfhe4G3pEnHco/Z5Skh8s0JDf1ggAf5gkRPhagUg8r3PztG/JliZLKSBs29wXSb9gYcrY8+8RruKuH9ph8O4CQMxWDMbT8I5h9fWLn2mYJxR4RCSlIUVp8liotmNlfFtEBxLK4IZSSxAihO4huxLwtVmxj7woSzUPkmVuNeEJE6WqZIQiVOTd0DIhR/lWkWv/Nr3jyqlqpic1jfyqG4ykuDHs0/GPEleGGY+49YxqXg2mUtUxalqUtiQ4Sl2vYB7m5vGi+sp067bDmNmqyvGw4P5zPMlYgs/iOjataPSeAaMzUmpW7qdKOgB8xHIFT/PnCqv4d06yVSlzEE7KZaPZgfnBFSyRTSkSQGKUhI67W9XgFv1Ci1MVn/Uqy27BVvMrYpMzHKNB9Ywq9BJQnmfkNfyguw/C811RjVlMDUzG0QyB3bMr5lvSMsM2d7RM4JxIKTCAoMNH+sZUlGZz/Ur1L3PygyMrw5RVySo/It82gUwmX90nqH97/nFqx2kmD2jMMMFxTJJQnk/+4wowpSmEKOOu44BldISWbTBShmDgKf/AE3/ACinUTMylExcralyopIyh0k81liw7D/d0ijJDj1EHcFFAnWcmS01EEpK1dzAHxBMM9Sn0JCQOQzCPTOIRlkMN2H5/lHnVZJYA9QfYvB9Fw2495TCGWDU7JH76QVUclhA7gx8qYLaMWhQDLmdgcQckSmmK6LV9f0ivx3KE6jKEsVjzp7pv89PWLdekiesbKCVj2yn5p+ccTZVo5rc12ZH3nTKGWeJGc/mG8XFV4IBPxA+vJ40q/hGoM+aJKQZZU6SVABlXbnYvFafwtUyUlUySpQY3QQoDkWF/lHpxfp3x6xn7iI/p7e+04+0sSanMcoJYtY3PlChrsCSbdfe7TSwp0WHlJF2BZrXsbHTt6iaKnnr9Y1cPxNIssBXckH37WgpUgTf01lZUAdpVm0w8UjTpoL/AKw82WqQc6SbF35de36iHxzEErnOgZQEpHK93b6PHdHXpWSmYzKttuG3/d32jvuOYvQlKsVT5wY9VXT58t1OoFwCfXf1MZkpSkG7PuOXR+fSNjC8TEuWuWwUWUEggu+xSkb6fpBJg/AqVpTMqQpL6IBbXZSvyHvAr7qtOmW7fzFH6t74B+PiQ4VXhh1iadVgKeCyj4XpEgASh/qW/vmiljvA4WkqplELH4FF0noFG4Pd/SPPJrKGt4yPvGUpevk8wbruIl3CS0Cs+odT8j9f2PeIcSnrlrVLUkpWkspJDEEbERPhmErmDzHKOW9/pG6la1ruMWs1R3ADxN7C6phrBNhlWkylki6t+TaQDzqZckW8w62MauG1fkHPXt+7wlYmPWsu28W8CGVHXJCSOrH97/3gtwWtT0vr+UeYJnuHFi8beE1x8t97xwrbeYAL7y//ABC+6UicnRRyK7gOn5A+wjzytxAlTjXbvtBv/ECeZ6ESZeUqBExROwAUAOhL/KPPRRzUzUZ02zO4LgNeCVBMlvMapuCcT0jBaNKKfMs31PU/u0SUdXfpGJJrXS0Lx2jMsXefUIxuJJJM9AwusQCCeTfsRZrlImTAwGtv+ICqPEH3ggw6dmUluYhR3ZE6eOM5hTWrer4hTJlBCXOgDmBHC6bOyiLrJWe6yVH6wV42Wp5jalBSO6vKPmYpYfTAN0hzUpllQTLQ9zM3iwZKOcrkj8xA7h9N5Up5AD5QVcco/wDRrT/MqUj/AFTEj84zcOkX7QLUDbhR5nSnzIEUZaFG/JlW3326woCKGIzK3TzhK/DGR7FQXc7+YK+qIuyNIz8asgFwSlXq2kXKJTp7w9qh5nFR4hBxCh5Ke4+hgMxCleW/SDeoGemSeTP6WgbmospJ7jsYAj7TC4zJuHKh5Y6fn/d4McPmuBHnGA1GSYUdW9D/AH+sF9HUqTHT+iyWO0u8RyPgmj8JZX+FbD5Ky/OOKaVLUha5irCyU8z1itieLLCSkgEEM/KMD7Xs8c5G/djMYqTI5M3JagRpaLcodIzsPmAiNOmWHvpCL1cjPmOh/aCPFvC0gvUBDEXmACxTusJ0zAP3jzNM2WlayhLB7Oxs5066R9AYxUJmaCzNprHic+TKlKKDLcJJS/NiRHpfpWoJDUltwXsfiZ2pq5VwMZlWZUSppRmB8r6l7WsLWu/PXpF9cmlWhSUJZTDKp9C45hyOkZWIzpTJCUkaueY2s219zrtFvBZqQkKIG/fUh+8bQiR5OJs8JyvGnCZNQHpxlFmOY3u+uUC3+KPQq/EfEZgzAWgJwnEUqUsgAOQ7dEgfQRtSZ0eb+ou5tYHtx/E1dLWorHvCeiU4EbuGU4W45QJ0tQQ0alHXkaGMtWqRwWXIhLFYggQa/iRwwiZMlzwwWPKo/wAzB0v2vftA3hUtndnBbSPQeIpoUgFV3WPdjGLiOAOnxJLv+JGr9R+kO6bVbl2nt4+0ytUmG4gpiyXeBtNd4ZZWj68o38SmWa/KIMMwiVMczASLP9NPWNWogA7pWm09lnK9h7zumqwQ4OvURPLxEpNr39H7xdxXhKSlAMpKlcwmzcnb6tDU3Cq8oVoBok6e/PrAGNSjcYZ67BnI7SbDKJcwklXmVc9Yr8QUvhFxo4P6xt0U0IZrNaMvG6jPmCmLnykfIHr13gFdm5pzX35lGTNtaLKVloxsPppyDlIS2odVwPZvnGrMniSHmjKnmbj3Fo6sQA4HMaUAjJ4lmTNINoNeFJZJC1AkDTvHn9Pi8pR+6GcvyIT7nX0j1nhGWRIlZrkjMdtb6QBqSWG4YkstAXCnM1MevKSn+Zcseygr/wAYfDg5jjHLmSP/AJCr/Shf5kRZw1EEI3agREcLMvi9Ly5af5pyP+wKmf8AhFPC0XMaHEZdUscs6vUAJ+izCoJFu7Qnf69TgeJ2vCTQp5PlEKJtIUaQAAxAzyGvlBaSCNv2ekVMHn+XKdUlj6R1ileySkXI/Fy6QOUVSUzFrJPmFgB+IOHJ5WHts8cDTNYCs6pBZsCej4bWgJVLVorTvFDEpB1Go+Y3jMwMTJgVMUpkoDq67ekS1GJqJYXJICR35tyhY6KxWHaMsNmczBrpvhq8TYEZv8JsT6a+kGeGVQWgHfQ94rV+DSpsshaAoNdnSRzuC4jEwyZ9lWEFRVL0BOoGz8yOfKOrFV1wP/of1BKeZv48vyPygaVNJgmrRnQRzECAmFKiliTsIqkZEOrYGDNSjrFAjlvG3Kr7O/8AaBKTVkuCGI9PrEE+vUUkJCjspgWbvFtpOocToXhF3Q0r8ZSiUpbhgCe/ICPOhLz3UFEqueT3c25O3rGmikM1JBXZCcyUn4bZWHXeMpVeFOFAgBywY+bS73y6WvvaNH6fphTnHmFrtF6hmHadIopaiFMmxB8yXTrvs214eqwjwipLu38lho9gU725R1KmlRslgOb2D7jdrX6PF9VYFtlIB8wCNfKGbzgXNzdhd4esZlGRK1FNbV7lGCPzxB/CsQZYSkG9suqir0F49HwPCJygFKZA5KN/YaRNwrwilINQoAKLEk68mEFEoB22jF193UOVGM+feCoLIMZmevCFkeRSfV4gTSzpV5g8o/Em49dx6xqVlUpDMknsCe/b1jUoFGYLjX96GMzovjHfMYNx8wArcZTNmhCbiX8X+I7eg+sb1HiCRqpgNrufnGTxNwwKVRnSE5UKV50DRKidQNgTtse8U6dT2LXDWt+zDddKcbf/AHMQsBY5Mj43wIv9plXQf/cAux/ntsd/fnA7Szsum+vaDnDqvwZglLP3MwZfN5mJtd9j+cDHEWA/ZKgpD+Eq6P6eaH6W9PWNCskDBjOlu2DYZsYfjKUoyzPiDM18w27K2iKu4inzE5EtLRyAdR7rN/Zoo01Kky8xIfaIUi8OV0rj1czQCgjBl6jnEnn3DxrU9NLnOFS0m3L89YwpRZuca+DVbTBBDWIpeVHiXRw3Lz5jmZgMruPnc+sGlJh0lckJVLlqSxDFKTbQi4ijKmpUOv70jmTPKDY6wndQq+oczO6viA2KcIy6GoV4ZaTMzLli5yMBmQTyDgg8i20HOF4/TpShIUoslI8qFEWA3ZvaBbGsUVUzMn/TlqO1yrQk/pBBhEpARpfaFAWZ9zQxVVXBmrW1qZkyXkLgImE2IYugAFx3jWw926N6wD0WNmbMKMnlBIBZgeoO46wVS1+EMxNstjux1B9QItRtc2HtAnBGBK+MLeZ2SPqSfyiNFbsm3WMrE6oqmMDq1+wFveIULZTExj2lyWdfMaRVwAZvfaFfswohRMDQoH02/wCRnfHtPC8Rrra62jMRVlwHvp72/fYRbXThQNn12/X3tyjJWkBQPIiPa1IAIGqs1ruB7w2oMX8O34WYjmI0jxPokS0JFgVAErP+Ymw7QCyaiLX2qBMvPMLuUnmerYdjUtQD+veB3iqlSuclMhiV6DkdyeQgNViSkjymCHgGeCuZOWXKWSO5v+ntCVlC1A2TkpWORDbD8ITTyQFq8RSRfZI6NyHWHwzFkzCUplZR5gFBKgl06jNo/wCkRTMRzEkpzEm76fKJ6CaD8QA7BrRnnjc3fMXeo95n41IC0kKSFDnv6HaPNamqVJK5YKgnQh7nkTz59wI9rTJlqsdDrzbk+0eN8f04lzy2oJSeo2PtDP0wFW2nsZA2zuJnoxUpBAUb6nd+jxmCccxMQhcSyEfPaN/aFEpriAAkuoqwxBfttGxwfI8SfmOiSG7k/p9YwV0RAc/v1je4UnZQf8UKas/snbD9S3IDjE9T+3Fgh/KNo6lVA5wLT6skW/fOL9FUuB2jzRDDkmFGIXSZwMTUdWx0ZjA0iqb9/rFynrgbxOqF5EmMwhxBYnIUFDUN09O0eeJWBsLODtcWv6gwXJqo88rapK58xKSWzr2DAgqeC6exrrC0E9fZRLmNVeYBIZnDEdhtGBXYpMWQhSypKQkN209esSVlYASDqNNtIF01nnV6NGzRWWOfacc12gPCMTyAzx39sYOYxVVW8RIqSSXh0LiaB1AI4hTIrQR1iaVVsqByXUPE6J8UYnZbnvPQsPxVwAT2MacuoePOsMxBixMFFDVi8K2AiI2NOOIwZU1MxJZMwMeWYfqPoYVJixsk/CbHtEPFlQDTE7pUkj1OX84GqesdoTZM+qdI2RPVMPxaWSAQnpEXGmPCXTqUCxNh6XPy+sefy8QbeMvH8X8fyKWwAaLRHsYJ4g2ODmG2HYh4iEqJvvFiZUuYAeH8RYMTpaCJFbzhC7TNWxUdo6jgjMJUV7CFA/8AaoaAdIwm6CdPhxVda8hKSQykuGJ1H0GttowMRpG0J31/WNufiTK8RsydidFX5G8ZGI4jnvpHrKt2eYvVaGqIaUZU9rHWJvHikxMNmIhkoDFRcfMuTJ1o1eFcQylSH1IV8m/KB0kmO6aYUKChtAraA6FZfXOcz1yir7CLgroAsPxgEaxfGK8zHnrNEwaHWzzDJGJPobx5tx1WeJM13+gaLVTirAsYFqyo8RT+0aGh0pV9xkvuBTEhkJdQG0a1h3/L1jNpmeLqUvvGnZ3hdFwmZfRMdOUBzZtL8xrEWGVWRZSd7iIJVVl/Z/O0Ua6odeYWI5QM17wVMNqrAE3Zh/S1QIaLtFVtZoCMOxR9dY3aevEZF+lK5GIuloMKhVwya5jA4a6Ks/Fgm5MKroyfEJ1YV4vxB4ElSybt5RzO0ed0GNFIcsVc3a/OK+J4iqpUA5YfCOcRScOKS62DMzFx8o1tJokoQ7u5gGvZnyoyBLlRUqmkkB+0ZImEGDGqmS0JCEgNqWsTzJMDmJSPxfPpDVDg9hGdVRYyC0nmRic8OmbGeFtE6JoMHKzP6xmhLqBFyXOjHTFmnn84GyydSaqKgRqUOIkWeBxS2O3pDTK4J39BAHr3DEEWhLxLiGeSmULlahpqybk36t7xXw3Bpy0tL8xALtdzci+gDA30gXl1SlqdR6DoOQgjw7ElIDJYEvqApx0e3rfWIacDbNPSaet0y3eUq2fMlLEtSWV+UcTKHdRN7u30vFqvmpmTZbBlAEEnk4y22Gsc11S1h+x9D36xargccQv6KsZDHMzfGEtQUknKSxBN35xuUeIONYFatWYxxIqVI00i7dMLBnzMsPsJHiHaazrCgQGLnkYUKfoWhOuJZ4hlnyMS1w2wbQD5xjplQoUbAict0qQFJ5R3X0+VXQwoUSSVckcqTChRJc4uNC0d/al84UKKKg95MmcKUpWpjpKYUKJJOskdeIoQoUQjM6V2XsZEuaoxwEw0KLAxIzs3cxM2kWJdctPWFCjllB7zkEjtO1Yks8hFZayrUvChRQRR2EssTLNAtj3aCCfZA02229oUKBWjmbX09j0sTBXXlyDzLRZFXmSxhQo6KAdovTqbGYqe0zVoiMohQoNMw94mPOGvzMKFElToPzPvEq5LFoUKJJGlHKqNldd92HHrvb9/n2UKBsOZo6RyEPxMn7SrNm/YbSJptWV/mYUKOtoiv6izaRnvI8sclEKFFwMbJChQokk/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68463"/>
            <a:ext cx="5238750" cy="34861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2706" name="Picture 2" descr="https://encrypted-tbn2.gstatic.com/images?q=tbn:ANd9GcTwRuKExL3gWRvVFIF5vrZn0R9B38ncBBIcL52UYWB3GCff4NL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1412776"/>
            <a:ext cx="6408712" cy="4752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262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 smtClean="0">
                <a:solidFill>
                  <a:srgbClr val="FF0000"/>
                </a:solidFill>
              </a:rPr>
              <a:t>Der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Saft</a:t>
            </a:r>
            <a:r>
              <a:rPr lang="en-GB" b="1" dirty="0" smtClean="0">
                <a:solidFill>
                  <a:srgbClr val="FF0000"/>
                </a:solidFill>
              </a:rPr>
              <a:t> – </a:t>
            </a:r>
            <a:r>
              <a:rPr lang="en-GB" b="1" dirty="0" smtClean="0"/>
              <a:t>The juice</a:t>
            </a:r>
            <a:endParaRPr lang="en-GB" b="1" dirty="0"/>
          </a:p>
        </p:txBody>
      </p:sp>
      <p:sp>
        <p:nvSpPr>
          <p:cNvPr id="27650" name="AutoShape 2" descr="data:image/jpeg;base64,/9j/4AAQSkZJRgABAQAAAQABAAD/2wCEAAkGBxQTEhUUExQWFhMXFxwaGBcYGBodHRwXGhgYFxwXGBoYHSggHBolHBcXITEhJSosLi4uGB8zODMtNygtLisBCgoKDg0OGxAQGy0mICYsLCwsLCwsLCw0LC8sLCwsLCwsLCwsLCw0LCwsLCwsLCwsLCwsLCwsLCwsLCwsLCwsLP/AABEIAMIBAwMBIgACEQEDEQH/xAAcAAACAgMBAQAAAAAAAAAAAAAEBQMGAAECBwj/xAA/EAACAQMDAgMGBAQFAwMFAAABAhEAAyEEEjEFQSJRYQYTMnGBkaGxwfAUQnLRByNSYuEVM/FDgpIkU6Kywv/EABoBAAMBAQEBAAAAAAAAAAAAAAECAwQABQb/xAAxEQACAgEDAwEGBgIDAQAAAAAAAQIRAxIhMQQTQVEUImGRofAycYGx0eEFwUJS8SP/2gAMAwEAAhEDEQA/APOVt7cjmi9I6/zc1NfVZMVoLPavt6TPnpZLW4TaUNimS9EcLvjB70JpdNGatT9XY2AgnHrSSco1pMspr1FNgMAATgUx6XqCG7HzpaDuH1pl0xAD4h9KM0qdmbVTLDobALAxA71b9AgAxSHpmwjGDinlsYFeJ1Mr2PV6ekrOHvAOV8jUr3hFJuo6mLjTHPP0pZf6yFxNLHA5JMWWfS2iyNrEAPnS65fE9qWabUbzgz6UQlsmqLEoid1yN3XmoS/nRg0xobU2SCaKaKEbXsULcvway4aGvQTjiqxiI5BN3qEiKCv35rh7dQstVjBIzZMjZvdW0Wm/Reim9mh9dojbYij3I6tK5JvHKtTRxYaKb6XX7RFJEwcjFdC5FCUFLkaMtPA5v9Rmld7UTQ1y6aga5XRxpHSy2SO1Q3G9a4N2oGerKJNyN3DW7F4g5JAri3zmjb1pIGRTP0F1Ab3ZOSYnn0qFyJ5oj+G3GFrNZ01rfIopxujrfIMtErCsCCfWfP6VnTQocbuKcdVeyANoBxSylTqgpWrsGbr1zsxgAD7Ct0sKDzH3rKHah6DdyfqVM280RprGeKntaaaN0lmCKs8heUhj0/p5jKyCO/6VKNLt+nOKY2bkqIxUnuzcy3bkj9ay913uK8aaEtwiciCfSmejsAZafn6VBf6fDApLT25oX2p0mpNlmW4UVR4vBLEx4YwYXzEDE5iRRy5dMLRPFi1ZFFl36dpUI8DTHb7H9R96d2UPf9iqT/h113SXba21uN/EoIIvNljnIkxPMxGd0c1er1hlRiTkiB+teRPJre56yxdvwUrrjHczA8kn70jtaZnP1q163Tz8qB6eptPkSK9GM6jsebpuW5P0nREETin1rSDcaEXXLM8elGafWisuRze5rxqC2C/4URS7WiARR9zVCKT67VTipY1JvctNqthY4GZ/KoPdk0Syic/hRml04PFbNWlGfTYrOmofVaUrzVrGjAHE0l6hp4oQy2wTxJIB0XUXtfDUV7UFzJ5qN0zW0Wr0uTP8De4xHastpJzTFUXbQ52gigpAlBHOo0wFA37cAgRTDqepQgbZGBOf+KVlqfHbVslOrpAq3CpkVE5JPrRZtYmsCFCCOeRVtQiRFo7G45qe9phPNQ3HO4nueaiuOfOu3bGpGWdQbbSO1T9Q6s13mgWE1sWzTaVdneKOJJqRRPJroW66C0WFArjNaqS6M1quKJElrS0Ra05xHP7+lWTU9Cj4CrDzBrVvpbgZU/v5Vk70WuR3jmnwLrNpvKj7VzYp3D8KJtWSpBAiu7mkLKeIJ4/WpuSZy1I46PZFwmJkVP7XaB7uje0krv2h2H8qcsxx6AduaJ6TY2wIIHp+tWbTFQvi7iD6+kd6xdVPfY29JFWmzwj2n/w2vJftrp9Qt5nfbuwro/lcKkmIByByIq6+zN7UCwbWoF5L1piGLPIYF3A2ZI2goy5/095q+lFUgiSR8MmYHpOBj795pH1OC5Ydwoj+ksfnJLGo4E3Lc0dXlWjSuStdX6jftLKJ70EwTIXYP9TwMr8h9qC0nXC7lDt3AgMAy4JzjxSR8h5036pqLltGNkKXEfErMNsjd4VIJMSYmvKes9J1mmdX2Aqo3IyAsgV5MbWAYAyZkTJ862TnpexmwYo5I09memndOKKS+wqqeyHtBde2vvELgsVEHxgzx4sMB5zI7zVrGpXCsChPAYRPyPB+hqncUkT7Dg6ChfMeIHjFQK+c8Ur0vX1uvsskXACVcjIUjsGGM548qabK6LTOmpIkCqzYwO1ONFaKdpmk0hWkTHrXev66QABQlCU6SEWRQVsevqhFI+pX1LQCPrSm71iREZnmlmp1ZOe1WxdI07Zny9XqVILuXZJonSWC/FI/4imvSOre7M1onjajsQjPf3gy9YZeaAuvRnUOrK4mM0kv6iTihixyfKOyZFdRJneud1BtcNaW4R3q/aJ2Hh/tWbxQr3G2jxAjy/vUW80O0MpBbsK5CqRiS/YChprADOO3lTdug6ibTqN4DVYtdbshBtOY/YqsB+xqRmkwCaSeK2nY8Z14D7igjFDAVi23UxmfTyrBcFLQUwPUHxH99qypNTqPEfCO35VlUV1wWXAz6NrHJkGD+/vV26ZqmI8QB9Riqr0awo2zE9/Srr09VjBFeP1Gk2YdRM7KRkH7A1C1tOyn7iKYXrcLIgmq91DWagTstSPmKzYk58P60UzNQ/EvpYYNVs5UKPv+NEJqkPBBPzql63qeq72yB/SSPwpV/Fsx52n0JFehHoNStv5bmCXXaNkvnsejXrwpXeYedDezWhNyTcbcI85gzUvWejsFlWiOBnj1qGmGPJos0LVkx9ygfU6iSMDHlQt7UAnIHEHd5HkUpuC8D8Qx3orSaV2b/MfnzitvZjFW2jMssnwmV7p1q3YvXhubaPHaBM7IALjdyyneInj6mbW2tsX7e26AVYQynP0I+dRdU0KpwVMiJxNAN0mR4iI5gH4vT5elLHDicbsaXU5dVUJtXeRWZbF9bVtU8HuiJI5AbGY7f1c+ZWh6vqEe2j6izdBIBlArGcYYECQfSrX0r2eFzY1wKbm4MTgwFyEB8hj0OT3qD2o6FbuAoUUns0CQewB5Enn0msaS1NJmx5PdTkuQXXdQZVJ92xgTCwSfkJ5qqL1PKXL7pbLSFQkCVmPETHiHcR+tWKxpDaU2wZtrhPML2H0/eDApHXNG9686om1AwDFm+JzAkAEmBuH/AMvnWuVxSkl+hkw6ckpQk/1/9LA9yciuJmqsvs/c09xG2blGWFvJgcyDGI78Y7VbdP0626hgkyJgjIHrPFaYdUmnq2a+P9EsvSqNOD1J+Uv7B7x2qW7AT9vniudLqUdmUONygEjP8wkR6R3pho7VtLd287f5CR4ZlgxIAQgckmcRIqi3tWumv3H2uqOge1bnBFwI4mCQoGR9I7VCX+RimvTz/Joh/jJSjLZ2lt8eNvr/AL/O5bxHJmuN1VjoftA9+4LfuexJIbgDvBHyHPerK9kjjNbcPUY8sdUHt8jFm6XJilpktzZNZWlTzNTLaFO8sUTWGbIprdFppx5TXbWP9tJ34j+zzAVBJgCSeAOZ8hV30PsAQu6/cgxOxPyLH9B9az2O9mixF+4AAM21Pcg4c/7QeB3Ppzbr+qO6MmR2BOeDAry+r66WrRif5npdL0cdOrKvyPOrvs+dxCCIPfNLb9p2bKwRjA8sV6D1G+LQZiM+Rx2mc5jFUK71pDedd4DABi0gA7ieD9vvVMPVyf4v0slm6Vf8E/jRrTWXBJDBTHc/hQr2zM0feB70K2oIBXGa1qb5MlIWakMWPP7FbrrUTuM/vFZVlkdFUti7aS4IER88U302pjy+1KV9nHHwXkI+Q/SiLPTbynhGj/d/zXhy0PyegtS8DS5rT5/v7UNc1rAY2z5xQt0ODJWPk4j8TUbanccz91/Sgoo5snPUrn+lfx/vU1jWM3NpD+/UUPbA8n/D+9OulqPL7j/mhOSS4DGFs70t5EybIHyA/tS/retO7MbAc+UYg5+gmO9WG/aG3hfxqm9f1BFxyWG0Y2cEdt24CZBB+gmpYmpSstkThGiYarT7sLJPp+NdfxlmIEAjzWlly2yhWtWg6kSGkzPrBpffe7304+5/vWxQvz9TI5V4+g+1CpcGBbnzIj9KCfQbf/TVvk394pOL1wf+iR8mqW11Nx/K/wB6rFTjw/v5kZKEufv6DuyWQEhGHpn8KjuameVafrU/SXu3MwyjzJH4Uztq7MQ04qbypPdfUbsNrZ/QQ7N3CH7V1032etsTuTmZnvJJz9z96uFnTgCpbdsCoT6u1SRfH0tO2xbb6AuxhyzAqCf5VIjHmY7nJgTwK71HQljA7z68s0A/NjThHFdG6KxOcmb1CKPL+u/4e2ritsZ0YkkKBuGZnHI79+/avOuoewGoUn3T27oDbI3bWwCRhjAXDd+1fROqugiDBHkc1X+oaC058S8cdwJ/2NKfhTaZS5H9olHa/oUT2C9nfdadmuW9uoLMryZgKxAUHiO+PMVZH0IIyAPl+tE2tIUbwv4CZKlczAXDAgDAH8tG2lBateOTjGjDlWuTk/JXNT05R2zUjezV5YLLE5C9/t2+tW+zoFa9bIXEgmf9on9K76sSbhYCTIH2/flTe1StJA7CptldsdLhcIQe/H35rLnSWjgn6gfoaKu6pw5VoELM/M8RH41i9RIME4PB/Cu1SBURpZ63cXDWFiAPC/YCBjbTXpXVbbSPgbyPf61WEvAZBkd6C0eqZnYN2OCBGDMVCWCMl6Fo55RY59t9I9y25tMFdVJyu6YB8PPf614cuqZwloW2DqwOUMKJG1ivIHBzgV7Z1bWG3pbz+JittjC5aAOR8sn6V5dpNdbX31xWO8G2N0EjIXaQVHBJODzNT0RdKT4/sZz815v9eN/XnyPWBCAOwZgMsBEn5UtvNJxArlNYWtiTkYOZyPWBQxavoMSWmzxJxep2R3eayu9lZVrQVZ6bo9IrLlF2+Xf58zNFjo1oidsfU/3oLS9eUQHtXbZJgblIz9a41vtdZSQCW7Y868Nxyt1FM9C8VW6GDdMULgY75M1Ha0Fs/wAg+7f3pQntba3QW8J9Pzpt/HoybkdY+dCUckfxWFPG+KJm6baJ4A+WPyoqzokSIH4mk/8AFyJBmKJTWwuaRxlXIycfQdXlWOKqftFowPePEypP4bvI8nEd4z6OrWtBgHk0L1VfEfMqQPkcwZ/l8/nSwTjIpJqSIOgdNV7ILiGgAhcQ0eID0nj0ou50hIwWB+ZojpqAJI78/MY88cVNBNF5JXyL24+gst9Jg5JI+dEafpyjkTR7OAPWoP4keddrkwqEUS7I4rYUAzQ73wO9Z7ye4pKYwclyublyKBOpiobms9a5QDqDGvmuWvmghqK1c1FPpFsmu3zz2oN7wgzM1w1+RE4qB7gFOkK2bZqI6c43iaHS+oEkj/zA/UfeudTMSActAPafp2pn6C8blzu6lFQMIkUrTqtu46oFbczQOD9Txxmqxd1re7I3yZGBJAHiyYBA+Ej6is9k9ep1AuHFpSVW42AWKEGPQSJNR9n0xcive1SSLJ1rQbQWVAzdp8geTH1pfc6Wx8bGEiAscDzOfT8qsuumRBOInbmFOCftn1qLr7BbME7RIE8mPrjPrUoZXsiksS3ZS21yyVQYA+IxB+UYPH413ZvKi+8cwJ/5olOkYVvDDZEcckR+FIfarUp7o6ZM3W+FeM5iY4EDnitlprYytNciP2x6zveUuobayyMDO1yApDzg2iYQxlS09sedWNay3SNrKRslJ8K7AVDHdmACCJMSflTjW2/dOGCqlxTtKvEG20gq6x4wW/mHp5Ur1mlZbha2gm4dqrLQoxHJyo7biRA9K83K25WjbhqqfkuQuWF2rpzdYMoaboCsxMAsAYxJGfXmp7YWJeQO3HPrVd0r27Hu7Yh9SxFu4xYbQSwi2Sx2qVgQBERV96J04ag3B7sgJZAUDlrreFTjII5J4GZ4r2emzJYkn45PP6jD/wDT3VyJl4rK9U6N7JWrdlFvLae4J3MbanJJMS2TAIE+naspJf5GCdJBXQzas89s6e9bIcNftqVVmK3WG3GdsMd47+n4UJ1HSszFveswMHdcJJ285JyeKWXPahwkB4I9JntBJFKNT1t3G0nHqYj+1bYQmnbok4Sn6ls03RC6/wDctifPd/Y000vstiE1wBOSvu2GSPVxPzrzdeqXFwHj5Gf1rZ6xfj/v3B8jH5ZozjlfEvoh4YEuV+57J0j2f9yrC5fVi0BSJH3kkH6Uvu2b26EO8TAg/oYP4V5h0G/dbV2CGdn94sFvEQCfEfFPAk17Lp70O6kgwAYByCGbwwP5Rnv2rHljLHK27v4FJY40ktiq/wDWRw75mMZYH5D8qsevuzcQSQu4HcO4buPTxfMQK856f0u7e1jJkRdfe44G1iWIIxPlx24q+NFuwu4OoCqxa6wdgGXe25sTtU7cYH40c6imq+7EhFpMJ6r1Uae2pJJVjAgDGJ8+4n7Ulue2K4MsB8qh9rFNzSIVHBVo7lSsT92GKoq2HP8AKSKpgwQlG5CzlK+S+H2w5zuHoa6X2rRgOaojaMk4VgPmP710li6vCz8yP71b2bEJqfqXrUe0KrktRtvqF33e/YdpTeMiSkAyomTgzXnIu3w4bbkccd+1ek9L0du3o1DCGZAwDYIuXVS5tUdhvWAvn+ObPCONIrBN+QHq/X/cbdx+JQwHfPY+opantUZyPlTP2l6bbvuty6YFtWLAcwYxjEgg/fuKG6bpbCkFbTEwAGcGAJnviI3euKMO3otrcErvZhek6y90+FGb+lSfy4wRTA3nxuG2eNx9J/Z7V1qbZtWU8TK4lmJXyOPCCO0YwePWl2o1CbAi+NoBXcMyQGeQPIT59qhalwhkmuWGLrFnbuzI7ecZ/E/Y1K1xSPEQpDDBG6cKYif934T2pXq7cKPhGCSOAdoJ4GRBIJ+ZpZrOogFYESOcyShCk/efpimUL4A5UG3teiEgM3iyI2iAIgCRg7SMig9R1J0UlXPB+LgpkTxgeKK50V85B2kFisFScOeQR5Kn/wCXFOv+kG7ZNxLYuEZZTERvnaq+WSfoaq9MORFcuADQ9L1D2hqV2sBO1JI3JkA+g5wT2ov2W1jsWt3n3Wpdz4TKwyJ8U4AxiO3qKa+zrXPd3gQ20AACcLO4kqDAAgD6mgtNvt3rq2rRc3VgNjwszsQ0GZWYPzQZ5qUpuSknXwKRilTPQdPb9wiokM3cDljIlvMwJ/ClXta1yFxCfMTMZBHf59vrT8oLNtUWYUBRJkwBAknJqle0Gov6vw2F2qsB7rFYE/yqJkscT2Az3Febg3nq+rN+baOkM6NfmyQ5gAEqfKefxzVI62qor6h9xCkgbCNxltpic+ZxnGKsvWNOdNpRcd1DtkCY27Yb+bmCMzXnXWfbv3jbRpA4OCNxPjIK+FlUQYYjB4nzrS8sYW0+TMsbk0n4F+s6QjpcfRXxqEtp4feFl2C7avLcRQ5OfEjZiCp4qq6XWssI6gzI3btpEYyfIU36tbuspD6ZLavcUym2dwDiIQwx8ZztEd55p10r2NF3TyfiSZJgmCzY9DBURnif5hXmzbUtkza5x01z9+op096yl1SGW66mVVFJRcydkYie5zxXqv8AhfrRcu3STGF2giJMACB3y1z8K8Y01+3pmcMnvM4O4AgT2BBk+vavQ/Y32vsW7gRrZS8soPCWKljt3ElhME7SAAAMzODqhmWhx4shLE9Skt/v0Lxr+ldSvXGuW79u0jHwoWeQBj+XGYn61lOLDPtEXJAEfCO2P9NZVdcltt8hNn6/Q+b2f1rkqPP8q4sOvDbvTaRz9aJ/hweJiva1MDWkitIpOWNWX2f9mRqbqW1YifE7zhUESY7nIA9SKQWNKN8Hd+Pp5DyzV09kNEnvNxAcC3vSVmCrgzB4bwt5d6XJNqLpk5vdbjzpvsnasam3dV2BUkeIiJZTbg7QI+LsT5U06RoPdO4ALbySWhckj+ZonLHcBgZ+6XR9dFzVsjsdgIABAABBkse8k984jzNWwdRt7lA2kxGBEDI+o4+/yrBNz8+gNiv6To2/UvbtHap3G84B3QbjA2gYwIjjnkzEB117Sbj7sOVKqWCgAyJx8XrUnQQEv32EwxPnzJaB6xJ+hpZ1vXutx3DKVWA0Z3JuPij5HJHkciltyn+SOSSiJOr6pvdY3Bh4XVgPhxLD54/HypXY0zETK9sTnPaKYBgZZiCptqwXgyZBUntG44/KKP6XwWUoIZRAE95Jnv8ACfL+2pS0xM8o2wfQ9EZjniQJ85MYn5zTL/oFo2y8A7cEKT2zJx9PLBoe71HcAqsBJ3HMweBnyhjnvVh6XZ2i5M7WCgyO+W+mGI+XNSyZJrceEIvYrA6lp7au/uiWAGyIVWJGOBIGQCeada9xctbmO1PA5k9oBUeIHGWG3nIyeaHbpLk+EeXhICwcwADA4WR28PpFWDVaTdaCEDeo8QAG0vttgtxyCTHy78iWScbRWEXTENzRtd2racLgFtzEkxIG5ozkmTGT5RFBWekncxe4BbWSQsklVZQfECOTkfMU4GmDQrH4WRiRjcFbc+BxKiAO5b61JbNsHeYG3k8LDJukRjlR5REUdbWyBpT3YRr9MBeJKoVMyFmSR/qft5Dy5oFtr+8QOyB/5dsgrtXI8xkZ+XE1rU65XuXLqCUj4R/qChiR5fSkj6q6z7Co8KbmYR3BBII4l7Z+/nFCEHW4ZPfYar0SAdtwk+IszKOWyTn0A5FB3/ZtZ8LF3MmWMDyhdq55/EUO+uYMVDSCH9ONroO3YHgceVR6Lqx/h7ZIYuLZiZn4sgepGz8KqtfKYjSGvSejBVm5bUxA3KTyS3HHClfEPM4p3p/8rbbReFBZskb2WApkzgQfIcT5yWVdLKWioDkgEN2Ahd2McRjzB+kWuvG6xNrxSSWGARB5EmImPPn6Vnc3N78FVFRW3IXpQq6dyQckesgCY9cRI9aj9ntOH1BBXwWlDMcbfeMZVY5OPFOew70z0PQ4UC4YBUSq/wCqTJ+uPxprpNJbtqdqgT8RGSYwJPcDyrNPMkml5NOPC2034JhdV1kZXzHzgj7iqz1bqKG0UtnxbvhUTBB8+OckmoOrdQNgXNnxNMAsQiy0szHzJ8pIzjzQ+0llVt2kU2wxUXDcA8Rf4SQxyJgT3IkfJsOKn+wMuW1+5B7ZdGfVCzfBYqtoqUE7tyu2AOM8GT515d1rpTLe+I2j2VnZYHmoLFhJxERimftP1G6XZW3Ncc+H3YUNiJA934tviAG719arbdIX3N+9cuolxGAFq4x96xPkBknPfiDNQzTp6aOxQb96/wDZHatFLgZgI/3AsR855JPFX1ParSnR3rbm4L+yF93wOwJPbP6V57odcCIuKSFwNvPB+LsR866e7YBOGI9UB5+fy+dZ7p7Mq4+97yI01PxrcRLikiSwhx2lLg8XHYyPQ1cF02nbUJdZhF5LbuLVy4pM3DuIS0hJI2EHxDxTicUh0Wo01lFc+6feIZTZDnnkbyQp+Ucit+80kblvXA20hVRHESxYDFwgZY4GOTTxXq0M5t3yfRHTOrA2l2INmYkkYk+efvmsr53sahgoEofV7IZvqWaTWU7yx8pfP+yFfH6DzpvQwvvdwUkJALf6ixEicfCB/wDKmtjTBrg2kLbB2gf0T28zA+fNT6p4aSQAzCAfIA8+mP3FDafUQpHeDyfVcHyPiP3r6C2ee5OW7OT0/dcLyc7iB5TAERyILGeOKsnQv+6QgDHIK9iI4JHAmOPXvikWk1HB7AjGe4gDPOR9x6VY/Z60RaFxhhrvxYEAXVWCfkhP2qWV7DQW4l6101U1KMJBYtIPrt7jBzjB7k0y6dekbm7CMcjkEz++KXe11psTG1Lgk+QIIzJ4JxPY4xUmm1QFtrZmQwzEkkjaYnIxMx6etct4nPksVzqDWwCkwTLcfCO+DHJIMxwT2pD1bVgK20CWlBjkRwPxP1kzROplbSncJa2Y52gZnPGcceXzqu6sFiCZMKWA5+Qjue0fIUuOCuzpN8DC3dQQoHhEA+ZjxEE9j4ufWpOpX1CHYu0EruG4mSUuZJ7eEAD19DhSrlWVWYndMgROOAD2wdveI71zq9QZCuplduPJtkfOfBiPM8zVdO4CbQ62byBSJ3QAfLfIGfOT++bv0nVblujtuQjPmbgk/wDtAEfPFUHptgi9LbVhQ4JnhT4NwXJyRgdieKt3sxpblyzuZeSrhgD4gZExGFGSP6jGIqeaq+/UaKp7E169N/arwTcAnJ8WwqO/I3E/SnOuvbbXxNuZmdgPDuPjXaZyQQFOImAZgxSD+EX+KXEAtu7iW2GF7RLEffntTFke/ddmwFIAxALQDEeix94qEoptX6DxbSYB0/VbwHAuEmGACyx3tEFf9Ik7h2A+VLLgPvW3OFVlUCYxsDB3zjwqSM+dOtOfdXSUMdyvkcHjsDzHnnzpboF947MXO5Hu+ECbhcnwPjPxxB8/mapxbF52OOpXBIvWCFEgMOVIWACYMzAInuOac9StqiF9m1lQTHcjcPr8Ux5k1rp/sjqnKEv7m2m3aJ3HBkgiduT3Bq2af2fQoq3PGFBkk8gkyMR2IE1HJmhFreykcU5Lg80vLvQhRCtuk8RzBweybh5mRzVr6F0q6U3G2FIAClhAAEAkAjuqjIxVp6T061aJW2qqsyAFEiPMiZ7c02ZhEVHL1XiKLY+m8yZWbujZxAmVwpEEMwJJk5IzHPke9Oem6H3ediKTO7aM54En94qYFD5fbvWtTehSQRjvOJ7An5xWeU3LYtGCjuJfbn2stdOshyu+88i2nE7YJJPZRI+4r599qv8AEHW6wMLl0qk5S2SilTjaVB8Q/qJ5r2H2j9jb2v0zm9cV9QtvfYZcKrncTZGT4YCruPMg8ivm7UnJ7en6GldRVLkvD3tyw+wnUzb1SjLblYASY3gblYjuRGPnXq66ZblgXdSyhpO2DG5jkkEkS3rxI8hXivR+j6m8waxYuXIYZVCVBGcsMD716DZTqLahVv6Y2rTKcmSPhgS6GAeMeU1bFlcY/Ez9Tjt2iz6q7pDb2i4ylR4DDYeGBgr3IaCQfIgzkUbq9+3ZuC57qyFBgG1aCgKMeFDjfBJliTI5imOq0VxHGLJBnILOo7biSOfvVZ61qyxNoAlvPgEGfhkfjioZJzfPJGFt14FOs0ty0CGYYO0wZhwATbJAjcoYSJ8+SDAllzumYBPM5/Cn/UtPcCJvCq5Ny5cYwAWuMBAIwRtVTj/7lINLZLONoBhu/Gc+Icxioedzfcd6G+p6HebSnWEobe6D413HMSV5Jmc9646GNOrH+J3KJUhfdq29cyN4IZOB4lBoZdaIMWrY3bgQMr4k2xsYkBhDMGGQTg4FMF6VeFuy4YvtMe5u4K4Lf5fvQbbKwBIiT/tMTXICVLc9I0WmtogVdP00AEgC4tlngE/EzagM3zYAkQSAZrK8y1X8OWO2zdQf6NtttvpuME59BWU/cXp9Qan8PlH+Cz3taSLrAyQ+fD/LuJIE+uPL8KkS2XJZYG1SPIZgjnBwnrz8zVw/6FpYhrN1AeZlwSe593LAevhrek9jNJcMW7p2jBVCmO0ZEr9ZNfQdyJ5CXoU3R3QWJY4UqRmJbaw7/wBQPp+Vm9n9QtxlVCQhY5jsQSfD2+HB8zxPJus9gkK7LVzZnuu7HljbP3rvR9BbSoW94X2KYFtDuJ5nbk7pHY0k8kWtmFRd2Re0BG9gB4mcErBMeKQPpMx6mgrl0i3cJgu10lpGdggSPLI/H5UNrNQWuWVUw/ckyQ4O7aT3iY/LgVLqtJcNy+FMpbtncN3AWDmeT6d4poLZE5MH1/WEINm6wVFCKCDz4NxPlkmPIQD3obWAEuFAUhA8zwhAgj7fiO+KYHoaMiOtl711wCZBKJggQAIJgAS003tdEuyqe6bawkkAhVhTAYwBMAY4BEV2pRHatIqF1Ntm3cyXYxvgE4JgjHxSPqJ+VI/4hrjB2OSD94AHHpPHY+teop7NXLtoJsYZ7xg+cE/T60sH+G99L9ltyBFuKxy24gGSBAg4HBNDvwXkbHF+hW/ZTWEal2bhbDAzIjawGeMdvLkd4r03pDhrEwdzGVzBIx4j9TiOwHmKrPUvZHUNrNTcS2DbuW4HjUeMhJGTx4TMj+ae2bV0LoVy3YtpcuqGRAshtxkPMyY7QP2Kz5skZK7KqLvYm6hogWS6iiVKwOF57nyP4T86k1ehJ94qklpLWxAkmBOO4858yMcU/XSqRtM8DA/8VPtmdsBoiREx9MxWN5qLrCUsdFS0Q+rv/wCdcUD3SAkyGlYCyScxxBMRTT2e6XbsF2Ck3n+LM7VJLAEjE+LJH+2nGm0CjxkkmMsfD6mR5Y/vNdPd2kCQFIjGSSZ4+x+xrpZXJVYY4lF3RE6XXZWR9iEeJSoJ+h7H0z9KG11i60LLKrc5X7D8z+vZgNSqTHc9z3kiM+v5+dVl+uJYvEE3jZUgOXS6QCe9u+4IZZOV3Tgx3FTUmt6KaFLa9yz9K0oS3Hmfwo1mA7+lL3Vb9ptlyUdCodCDEj4gfP8AtQen6o2xvebBetN7txnaWhWFxAJO1kYMB2kiTE0juch09EfyC9XdPYYMz6c5x2jPIpU9996hH3r3UCSYPcTCDnJzMCeak1V1WQOZSzzkDxd5VTwMcnmeM130jUWvdC4gVEJMERJz3j058qulpjdGZu5VZB7RdQ1FjTe8sWP4i5J3qHACCCdxgS4BAEDz9KoXsr/hxbf/AOu11tXu32a6LABFtA5LZVjLHM7TgTEE16S3UgtuRtg8buI7k54x9ak6tqYxU6d7ospbbFV0PVrD3X06Hx25lQpUAKdpAxGCYgV11Pq+mDLp7jxcujAAJjcdoyBiSMUTprVgnUPY91/FhCG7w7LuUXAOJME8TVO9m79+9c3dQ0qJftnbbv7kUMZxbKhstJlSJHPB50qWHX5qvhz/AAT0ycfBXuva25pr5R2XYGB3H4inHwkkzzxApb1Sxa1I3oDgc7wCRGBAHBPp+tSf4t3QdVaWQD7olpJxLGOOfhOKr3s51GzaebgLLGcDPcx+Q8+fSskm9TXgHaajqRPcSy7wzeIqIx4QFUKFJzIhQOaHt9JQhjJW36HvkQC3MnH0pn0zpb692GnspIUsS/EDjaeJ/wCKq2o3bnVokEgqSTkGMHv3+1Rv1RSEZPy7Gx6OgOII47ZxPIggiOf0q5dJ6bpr5CX7Z/zrKBmttDh0RACMldoKQVbiARMkV53pnbaRyJB5xPkR3xjzqwdH6jbYrb95esBVuFWRd+yCbnj8QLJHvPFIK45ANGMo+UPoyJclsT/DdQAFaR2LFgfqFaPtWVXm9qNR/qDD/VLCfWDxNZTa4/8AUze/9s911CCMjjsPLGY+p58qgfRJc+JAQPNVP5imaadZ/tRjoABtitvcrgTt2I16WAMFhH+4wPuSPwrLnSAVPjaCIM5mfkAB5cimbsz8duDBj5xgfjXFy0QeGc84wJyJn99q7uS9TtCKjb9jtMbgYOzMDPxwEOCJAHeOJ7URZ9l7SNd2Xb4F5dt3aFgjyl1PrkedO7gfjYT6HwjJ9ATPqYrmwt6TOBwFUFYzwSCZP1H41TuTrkTTH0O9DpxbtrbQn3aCAJPnMlv7f2ow6cPG4OfkTH24P1rvT2o+MxJnED8R4vLk0attY8JJzzM1mlPc0RhsCLoggG0EAcCf7flUdwXGIEQI5JAHfJAk+Xf7U0gdv2aHIUGWmR37fQE+tIpsdwSFF/SFTudtwHA2iAfMGZiTwYo/SODBC/IrEETjOPnjFbvojZfxZGDkcz8PE8ZOaJDGOf7x/fmmlJtbixik9glQBUM4METwTHfzzQd+1dklHBGIUiAB3LNMn6V1YEblYyZBk4+UZJxHpn51PT8SmrxRKUAJJJJjuT+EnExQ7algQBMQMcxx5dufTBrrVqxUkEkfbOOMZXue9CKSisCckQCOBOFHb0x6H0p4qxJOjvWHfKggwRuiZJnB48/wmimuqo24CAgNPeexHqT6zSux47YIgSxOD4TnByP3+FML+mOSWiVgeQj684IntNM0lswJvlFc1fTLctd0pu6S4DH+WPA58jbmCP6cD1qLUWtbbbfdsJqVcKG23BbaVnMHkZ4AFPtBptxFx592vwrnLd7hjJkzA/Chdf1tHdjbtai97vcCEtEBmBIKC4+1SsiJBjBzig0oy2HUpSj724lHX1a7sv2TZuiPdJeEJ8x2YSQAMDHpFE6r3lzdLktHYDE7eJkcEmI7du6vUuLwZ9YqO7AgIPgtLPwo0Al5Al8HAAwK46B7J27jTbF1bQORvO0ZgxuBM/WtCU4x1Mg3jk6Tf7nfXNBdRLbSxEhQrbWwSpDL7zG7cSPtEYiym2+xC8lio3AiMxmfL5VpfZbSWbi3BbJuJlSzEweJC8T9KY3tUCIAE1F5HJcFVjUXyVHrHRrV1g+0o6sXDodpLG2bW4x8RCnE+Q7SKTaD2fs2mW7dd7pt21Ba6ZA92S/vIIw4nntHqSb9e0p25pPc0oMhgCCCCDkEHkGeflQVMLbPA/ajqAv629eDyhb/AC5keAAKojkY/XzpVuSDu3FiTiYUYgHzJ+1el9b/AMOAbpFiLdsmZYBtvmoBEt6Z784pXe9hXRgilWuFZJJCrbByGbaMmP5Y8/SovDN+CizQW1spum1LJO0AGG/mKnIydwYcdlMg+RqC0RAYkfLuMjmfU/nVy0fswPem0QzOQjK4EDxctBmIJByOFOBR1r/D19wc7MnAKyHDA5KzCx6HvOBij7LkpWge0we1lDa4ATBLA4OYMZjIJxJFQ6a026AT5eWDg9+MxXonVf8ADa8oDptYEzsH+X67QDMGJ+1EaP2FXaLgDhjIFu54WEdjMzkgkgxnntSxwSlKqoR50lsb0f8AhNqmRW4kTGDg8cnyrKuumTWWkW2LjwoAxuI+hAOPrWqt7N97ia16v5FnZSo+ME+UnHr4aLFnAMkGM5Mfjz+dTaDQcE5/T6Uc9kd6aWRXQI43VgXuCckz8/7ZrZcjAGfX9zRDtxUV2D+mf15mlTGaS4BwzNPiUEHmCe/zFTJZkfEW+RFBjTW4AZjA/qImTMseWwZz27VMfDtCsIPzz/btTP4Cr4hD6EERiO4ImY8/OoIZMg9zAjn0nt/wKKRsZj9D61CXEFvXBI9O3z/WlTYzS8ExbdB/f3/fFb95E9xP24x+NLbFwj+jyyZPp6DH74NtsG488iP3j9+dBxo5Ss7WS0xjie//AI5FTIoE/rW1X05xXLgRJwIj0iRiaSylEts80NfOT6x9ue9TM8YHPFQlgDkZGRPqM1yOfBwjkggANHBPfEEg/agbhRBDTJPOckRkGcDPA4qfUJLBgzA+WfMYg4/Y8qhbR+8cSZROfIk5j85+UVWNLngnK3wZZACbmJAwF+Z4gD8v71vT396bSZgxcMjsT4cY+1a6hbLkdiQQOYE/E0DvHhB58oqLp1j3ZKbdicKO/wDVjgz8znsBTbNX5F4deBvbOB5xgREDHPlBFD6izPiA8UyPnxJ+lED147/vyFYp7ZJOSe2Ix6GO1SToq9xC/QLLPuaQefd7iFHrIz+Pf5U66ZaKDtHCqIgDsB3/APNdHmPQ9vXvW7cTIPPbyjH6GmnNyVMWMFF2gHWMSZ70OW2n1qXqDQR5UBqDuwP70Ugk13XziaGdo54rt7MRCyaF1LscR9aKQDoarawxKmQf2aLudFS8xO3ajATIALCByPLtFC3tNKDzp501NwO6cxz5/wDkU+rSrQmlN0wT/odu3lB4vPvmO5ycz8gTQ9/TKCAFBIwAScRHKjgCeI8s1YGAnJj51GwXuOP3+tJHK/IXjXgR3Om+8Pj8hxgjMmABBG4T5QO+aZWemKkQJPqZ8gSSecQfpRN0jE4Hr+sdsfjURGQ3zET+85P7555JM5QiiVNEAMAj5f8ANZWlvEYk1lJ7w/unfSP+yPr+dTXjWVlK/wATGX4V+QLeGa3b5P8ASPzNbrKfwS8nYrjVIIBgTIzFZWUPIz4FemY+6BnMn9f7CjbnH/uj6eVZWVWRJcEI7Dt5f+0GuumDB+tZWUsuArka2uK2BWqys75NMeDY5P1/IVFqeD8v0NZWUVyc+AWcD99zUugPhb+o/pWVlO+CceSG9y3zj6ZxU90eH9+VarK5+Dl5BnPiX5//AMmpNKxls96yspnwBcnAYg4Pcf8A6r/c/ep7Yg48j+dbrKDOFPUD4R8qzovetVlP4OJ9V3+RoNe1ZWUQBRGBTNP1/WsrKWQYnLnn5fqa6HH79ayspQnIy2fMflNaP8v1rdZRQCG2cfU/ma1WVlOKf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682" name="AutoShape 2" descr="data:image/jpeg;base64,/9j/4AAQSkZJRgABAQAAAQABAAD/2wCEAAkGBxQSEhUUExQVFhUXFxcXFhgYGBgXFhgXGBgXGBgYGhYYHCggGBwlGxcYIjEhJSkrLi4uGB8zODMsNygtLisBCgoKDg0OGxAQGzQkICY0Ly80NzQtLCwsLCwsLCwsLCwsLCwsLCwsLCwsLDQsLCwsLCwsLCwsLCwsLCwsLCwsLP/AABEIALcBEwMBIgACEQEDEQH/xAAcAAABBQEBAQAAAAAAAAAAAAAGAAEDBAUCBwj/xABBEAABAgQEBAQDBgQFAwUBAAABAhEAAwQhBRIxQQZRYXETIoGRMqGxFCNCwdHwB1Ji4XKCkrLxQ6LCJDNjc9IW/8QAGgEAAgMBAQAAAAAAAAAAAAAAAwQAAQUCBv/EAC4RAAICAQMDAwMEAgMBAAAAAAECAAMRBBIhEzFBIlFhBXHwFCOhsdHxUpHhMv/aAAwDAQACEQMRAD8A8nIhjpHREcERJzIFQ6Uw+W8dmJLnMOBCcCOUxJJKCIbPDNDhMSSMTDhMdho5KuUSSM0PCEOBEkjQ0SNDERJJyDDkQssODEknBTDZYlhNEkkeWNbh2T99lWQkFC3DsbB9H11sYzpJ8wuB1O0XZcynBuZijzyISl/8OYvHD9sS4SYbLISlST8J8rPbp7WjnBJAVNUNbk/Ow/OKUiqlqCbPMFxqAbcwX1vG1wzKXNmKUyQ5LqchlNYA3G3zd4XziSdY1RsUgLyy5I8SbMH85chKRusIYDlmfeAHFKwzJjlISAAEoGiEsGS+/U7lzvHouNgCnutByklSnBQCVm5exLgMHZ0AaPHnFXMckMw5Eue5O5La6coJTKlZ4TwssKDyToKhwRyjh4TxJJ0YaGeFEkjxyYeE0SSM8O8M0KJJHeFDQokkkVURGZ5iGFEkknimOSuOWh2iS47w4MMBHQESSODDhUJIiZKYkqRgGOwgxKFAQ3iCJJGSnnHccGYImlUkxacyUKKQ9wOWveKJAlgEyN4cGIs3SFniZlTrNDPHJXCzxck7JhRx4kLxIkkkAjpCyCGI1Gvw+o5RD4kbWAYZ4pC1MEBRBzHKksAddw7uwOjbxyzADJlgR6ZSVsFkAg2Msai+1hrBTgCCkqSFAqUACCQlQBBCiEv5iAbM/pHNLSo8WYUJzS5aVLBcAOkMHGhFwW66NEstcvwZcwLInBbhho9mJN9XO/tGe7kniE2r7xV1E9OqXKGVSSSiwVnUAVFKXPkOTRZGgUReArGMNmyznWSsKA85JUQQycq3uFCw5aMTHo+Ey1VUwmdOAmJJ8pIypSEqY+Hou7Gx53hvCM+oKJkuSoIS0wywB4gCRp5XPLnrdheV3Mhx3lbR4nkpTHLRpY5SiXNVlSpKFOpDj8LmwO7Fx6RnPGgCCMzjEZoTQnhRckUNG/gXCFXVsZMrynRazkSez3PoDF3Ev4d4hJLGRnHOWtKh8yD8oEb6wcbh/wBzrY2M4go8KN7/APj6sXXJMtLgZlqQGcsLBRJ9o6osClqUlKlqF2UwFrnQX0EX1k8HP8y1qY+IPw0bPEnDk2jUAvzIV8CxYKs7EapLXYxjwQMCMicspU4MaFChRc5jZYWSLOWGyxUuQZIfLE2WGyxJJFlh8sXKGgmTlhEpCpizskOW5nYDqbRrTuDqpKXyIOoIStJUCLEas4NtYG1qLwxAnSozdhB1oTRNOkqSSlQKVDUEMR6Rw0d5nM5hRtUOAKUApbpB0SA6j/8An1gywIKkJMqQEyiRdZDzFk/1ajZhs2zwN7QsgnmqZZOgJ7CDvhxSzJQwEvIkJSL5lLCi5KW0Vyh5ySoqKyVHU6OeZ6xwkB7qsdCfMn1GqfSA2tvEtLNpzJMX4DqaieZkuWlCVgKVnOUJV+LysTfXTcx1N/hZNSH+0If/AOs5e2bO/q3pFyk4gqKZQTnJTsFkrlkdFHzJHrblB5w/xDKqPIRkmfyK/FzKFaLHaErLtQnY8fb/ADCKyE8ieCYvhU2mmGXOTlUA4YulSTopJ3EUmj2j+MGEoNGJwHmkzE3/AKZhCFJ7OUn/ACx5nh2CTqtKPBQHDpJJCEsL5sytWdiA50tD1F++vc3HgymTnAmG0M0HVL/DGqV8cyQkdFLWf9gHzjup/hbVD4JklfcrQf8AaYL1k95XTb2gE0GmCy0SRL8RWZDKWkNmTmcFFgbk8uYjExfhyopCDUSlBDjzpZSDcWzpsCdgWMassSky0mWcy0F1Zjco0SAnkz/6hA7jkDEijEt09XNdUpDpClZhmGVWZ9gTY20t66RfqadMmalRJmpY5lKC0kLABZLMQXLWjNxCtVOKSUKStxlKlbbBLbsQIt1uHJTLGRa1L1mJWSACwIFyzOGfqb81DjzxOsS7iVUJ6hMMkoTmTmUSsPLNmLHQtcjYRq1c1NKZaaWYhKyCgpBKgHzKSoggMQLfrGfR1s1ck5JP3ORvMtTWzZlaltdFW941MOwbxqZKpQAmeRQV5kELRmuo2G5dn9YCzhe/A/Pz+pYXJ4gTx5JUlMpKg6kFSisFwpMzL0DMrkADeA5o9txDgWoqZUwTahHiLKTmyqUAEl2AtAniX8Jq2WCqWZU4AaJJQs9goZf+6GKNbSF2lvz7yNU3fE89aD7gHg0TAKmoS8vWWg/i/qV05D1jCwXh2YuqEmchSMpBmJWkpLOwsdjz7x7jJkAAJSwSA3YCBfUNbsGxDCUVZOTLGHzghrbsGFg5t8t+8YnEmLrmVCJUqalCQCZqiHAHTrt6xbnqK/LLLDQqFz2Ts/WLeH8NysnkRlmHVanWodb2ftGOjs4xHGAHMDK1B85VOXkZgksFLLWLM6R84wQAJoWtLpBL5QAc2j6ub7PBFXYZUfajJH/TAGcXcEPmv+JlDq8WKPAJaETpk5fmdaZMuwslJCSzuSVOX5NBVsasHBgyYH/xHxVE6nkABQV4qiQoGwSlSbKIvZSeesefkx67xpwvNqqSUqQjMuSVEpHxKQoDNlH4iClJbU7ObR5IpEbX020PQOeef7iVvLZnDw0O0KNCChjh/CEybMQgzJcsLSVBSiSLC4YDX2izjnAFRToK0qTOSNcoIX6ILv6F+kXFVqy02zCzCzCCHBeKFFhmb5/WMOzX3A5HYfEMFU+J5PNklJyqBSeRBB9jHVNTKmLShAdSlBKR1JYR7PjE9FUjJNlomDYkeYdUnVJ7QHUHDxp6tE2W65ac6iSwKPIQArndQYiD1/VK3BGMHHHzLNDDtDbC8PlUNOmVJSMxvNmFgVr/AEGw2EDeIVs5M6yGCnzKAsdGJ621/tHWJ8RoWpw9tAdB7RSm4znurlaM0F3bc0OtREocQUSJrZlMXHnZyA97bjpF/AOE5fieVJXlLBSj8R5sLAfu8UZUwTZrH4UjModAQw9SQPWCWmx0U6f6mJL8zGrpd23B7QOoYDjzKtfIAnBANgWOguNT2jFkV58YEn8Wobf6xzOxTPOzFrqfpdz+cVJ62mKfnDBGWx8RSWqyaROUpOxJG2uvvDU62VnCTl0WNQx1FovT6dOQKS4OuvMfrvCwJI8TKr4VggiOMjbmVIaimCFBJJVKUAUkPoRqOoJiSQkyFZZh8imKVp1Qdlp5Hnv+clFSBU3LmYBwkm259tzGmmgK0iSoM2YJOxUHZJPItb0jkrnj8+8ku4pVmqp/s04ZiVJJWLJmISQsFxoXCQQObixjumkoRkSAAPhAAtlLWbQf2EZlJPKQJBDLSoBJ5gHfqlz6P1irjNapBlm4ZRBbmB/aM2yp1OB2jlVmUPvDUJMtVi7f2b9Y0pM0N9b8owMMrfEQJidWuP5mjTkTRqOd+fLTneOqm8GGDZEvzEBQIUApKnBBFiOoNmMAPGfDKZEozZKAEJOZSbnI7C39HTbsbHsmbs+oFxzvz9W7d4qV+IgK8NKQskMoK+EA6gj8Tg6Qx1Aoye0o17uBPL63EVlMhSpZSA2U5iUtmZxaxYEEf0g7xzUSZIlA+fxHJPmB+IgM+Z7ZXA5qNtoKcS4LK0/cLLC+VQJTbYZSOTXB7xxwtwsiROMyeM0wF0MCUgubm2vfvAv1Ve3IM52EnE0OEcGXLkJ8dKQo3CALgH+br02f2LqSXEQ5xapzGPdZvbJjCpgYl5BvFkARSSYtyDBKTuOJy4xM/GMME1LsMwuk79n5QJVVQVHK5A3gg4k4tkSJSikhcx8qUjnzJZmGsBkysKiVfC4JOhBDvmcWBvoOWggVmlJ9SHIh6Q/GVPPELMPpiEhmbf8ARo3pCsqbxSw6n+EbAA9+USY6ppZA1UyR66/IGDIStZsPicPy22VsLpkzFGaXcrUpPZzrz1+Qgd4nkpGIAc5OZurlP0EGmHyMiQOQH94BseOeu8UHyhAQN7Odfr6x2yHo7fJzOc5aFfDM0qQpwAkKIQRqQGBJ/wAz6co8i/jVw2KepTUSwyKh8wGgmp+I/wCYEHuFHePR5mLppQmUkpzqICAS4SCzqPvYbkjvAzxCtaiJc8JnSwrO0zzhJLupiCxYq0h/QBlwQPj7wLpuE8WaFB9O4dpVKKky6hjcZEqKA92ScpsIaNbrrAdBpLQ5krWi1lFJe4bt1Bi1MwcIBXLtupI07gbHpFvEJAT94NmzdRo/pEM3F0y0BXxAqCbbWck+gMeX3u5BTzGAoXkx6KsMEicCmTkOfuwRqbEg9NYyOG1S1EzkIMwufDQx1Busjly79I1a6pql3WVJ6WSBEKqDkg59v8zotxxBjFOBJ8tOaVMROL3SBkVc6jMWPuI7xPhyno5L1VUrxiPKiSAoAtoXuodfLHOK4pNkgtPUVEHKAQwPff0t30gGnmZMV58xUou5u5383ONfTr1B6ziBNrGb2EzkJAIPxXVu5T8I6XJiebVfczD+IkhyLu1m9zGdQ0wQCVEsEuoJu4SH1bkIU6rSqmBe4JA56kwwWXOF9xAWjyZUpHKw1yL9Imql+c/sRBhM9lvDYlN+8Igu79zEDC7CJ6Fyy2uVlDQdL84z5M3Kt30MUMBqHzS3Z/8AgNy1MS1qMpBdwf8AnTsY5XAcrKhiJYzomZSxYhxb/CCYJ6pUpMoZmAmjM7/ivv0Le8BGGTwqnWVqNvhcuxDMOYdm9YtUCzNkzAST4bqT9T++kWrgD7cSCPjtP4a0TElwplB9QRrGJxFMBIIOqgrrm0I9lJPrGiaoLkKQVjMZiAl+ul9hY+8YeNH7pBSXImeYWPlAPmtqmybwCzBPM7Q4MJOF60JdOg1gilS85zJOW34XcN0GsecUtcAQdf0aDTAMeEvYlJ16aMQYz2TnmNIPaQ4vMmSyHUoglg57RpS1gS3357uYz+PK9MyQtYDXQQ3W30jAwrEyUAA2jm7dsyv2jIbxPUMDnjw7xqyJQI/OPOaHFcrAmNet4pTKlMkgraw2HUwpXb6sMJWzM28UqkSAVrLIF/7AbwNo43BPkknLzUpj7AFveBVNcZk5YWpSwQCnmSUuLerRMuiXJKc4YLcp7Bn21DwyuiQklu58e01aK62xu7mH+EcTInEJKSgnRy6ffaN6sqckpahskt7QA8PqlmYkLuDa2r7GCHijEUyJS0MT92kk2bMpSkgav+Ev6QG7T9MbkgNVWiuAs8u4yXcMfSByXjcwWUpRszPtyYxpzcSCpqirV2HptF6TTUdRLV4mcTkfDY5WDl1kbFx2ykxp6ZBXUAwjano1dRGyT4xJ8G4hqVedVVNTlawWoDKP6RY22b9Y0OI8eqJq5aVziQoBSNEAWFzls9yd201jNwzC0JzfiKQ6MylIDvrYXZ9HD7mIMdwdU2dLShBSZl03YlJJTnKW8oOV8u1+w69Gc+IC+2xLk/b4APgZMPcCxSdOk5FzCpCS2ZySqwcFWqgNO78okxPEPDlkJUUjdi1uUSU9OmlkJlpAyoSB+p7k39YEcWUuYrOfh0Snl36xl2FWc/MRvs3MSBjMqVEgTUzJy1ZQkeQfiUslkjsDcn/kZ6TMyOVuH3ubvpE82WXPL5RLOskIbQ37h4MrFeB/qKn4hfT4gqUhCGdkI6apB/OFGzgeBonU8qYpRcoSDp+EZfyhQLN553SxYJ57xZWhEsJOqjYMCLNcgjtGZw/g8ytmeEFAS0kLmrIslNw4HM7De/Ixb48pCqWFD8J25HWCPB6X7FSIkj/3FALnH+sjTskMn0hnT2V1aUN5hWAJ7TfTWSqZAlU6QlIAD7lrOTvAzjmJKVp5jy29YjmTySw1injFaKaSpWqyDlHMtqekJ73dwP4g2XiDUyb4ucuVTAoBtmb9iLWG02ZSQRYa93v+XtE/CuE/djNqrzKO94NsPwJADgXhnUalVJRZwVPiCWHyc6mUCQQQrsQx+RgWqcNVIWuXM1SdRoQQClQ6EH9tHp+DU4SrT/mMX+JmH5VyZwDZkmWruHUn5FcXpNTmwr4P9ic2VEDMB6FPmfkxi3iqHZW+/qP7GKlCvLMHsYv1UkryoT8V2vawfX3jUJw4i+JXwgee2weNXFVMlGn7/wCflEGF0xlJmZkuqwDabb+sT1EsLQRo1xpr6Ryx/czLFbFd2OJb4cQJmYGzAKezOLB/eHRjBkrmoQfKsEc2STr7OPWMPD8VEgmwL2I6fnGjh06XOdS/iUvypBYsHfMMrB7NfaLYFST4lKhJ4mHRVakKIUVABmB2IOrHXT6xs+CmZLmKKkqtYeZwdX8txo24v2jUxDAJS6SZUulJQn7sJN1EHzqIO1m630a4fSTrNz/f0icP6hwZsaWmnpZsX3lrCJapmV3SCfX/AIj0zBsJlZA+pgQwvDVZQzP9OkFeGVaJRSFec97CM7UWCw4WWlaIo28mLinAM9OsIUUt5m2OUaHp/aPOKGp8GWUqCvFVMyJS10hJ8xP+a3oeUe3z1JqUKljy28pFi4vYx4/UiWgrUzzFKSMx1yh3blcD3glDFUKsMgzlqi7jjEJsGnBJSEgKmHVRuE9Ej84NZUmVNRlnpSsf1jN7E3EAmArAIMEU6v8AKydT8ozLgQ+FHMZuC1rgCczsEky6pRkJOVg5zFQzAfhe4G3pEnHco/Z5Skh8s0JDf1ggAf5gkRPhagUg8r3PztG/JliZLKSBs29wXSb9gYcrY8+8RruKuH9ph8O4CQMxWDMbT8I5h9fWLn2mYJxR4RCSlIUVp8liotmNlfFtEBxLK4IZSSxAihO4huxLwtVmxj7woSzUPkmVuNeEJE6WqZIQiVOTd0DIhR/lWkWv/Nr3jyqlqpic1jfyqG4ykuDHs0/GPEleGGY+49YxqXg2mUtUxalqUtiQ4Sl2vYB7m5vGi+sp067bDmNmqyvGw4P5zPMlYgs/iOjataPSeAaMzUmpW7qdKOgB8xHIFT/PnCqv4d06yVSlzEE7KZaPZgfnBFSyRTSkSQGKUhI67W9XgFv1Ci1MVn/Uqy27BVvMrYpMzHKNB9Ywq9BJQnmfkNfyguw/C811RjVlMDUzG0QyB3bMr5lvSMsM2d7RM4JxIKTCAoMNH+sZUlGZz/Ur1L3PygyMrw5RVySo/It82gUwmX90nqH97/nFqx2kmD2jMMMFxTJJQnk/+4wowpSmEKOOu44BldISWbTBShmDgKf/AE3/ACinUTMylExcralyopIyh0k81liw7D/d0ijJDj1EHcFFAnWcmS01EEpK1dzAHxBMM9Sn0JCQOQzCPTOIRlkMN2H5/lHnVZJYA9QfYvB9Fw2495TCGWDU7JH76QVUclhA7gx8qYLaMWhQDLmdgcQckSmmK6LV9f0ivx3KE6jKEsVjzp7pv89PWLdekiesbKCVj2yn5p+ccTZVo5rc12ZH3nTKGWeJGc/mG8XFV4IBPxA+vJ40q/hGoM+aJKQZZU6SVABlXbnYvFafwtUyUlUySpQY3QQoDkWF/lHpxfp3x6xn7iI/p7e+04+0sSanMcoJYtY3PlChrsCSbdfe7TSwp0WHlJF2BZrXsbHTt6iaKnnr9Y1cPxNIssBXckH37WgpUgTf01lZUAdpVm0w8UjTpoL/AKw82WqQc6SbF35de36iHxzEErnOgZQEpHK93b6PHdHXpWSmYzKttuG3/d32jvuOYvQlKsVT5wY9VXT58t1OoFwCfXf1MZkpSkG7PuOXR+fSNjC8TEuWuWwUWUEggu+xSkb6fpBJg/AqVpTMqQpL6IBbXZSvyHvAr7qtOmW7fzFH6t74B+PiQ4VXhh1iadVgKeCyj4XpEgASh/qW/vmiljvA4WkqplELH4FF0noFG4Pd/SPPJrKGt4yPvGUpevk8wbruIl3CS0Cs+odT8j9f2PeIcSnrlrVLUkpWkspJDEEbERPhmErmDzHKOW9/pG6la1ruMWs1R3ADxN7C6phrBNhlWkylki6t+TaQDzqZckW8w62MauG1fkHPXt+7wlYmPWsu28W8CGVHXJCSOrH97/3gtwWtT0vr+UeYJnuHFi8beE1x8t97xwrbeYAL7y//ABC+6UicnRRyK7gOn5A+wjzytxAlTjXbvtBv/ECeZ6ESZeUqBExROwAUAOhL/KPPRRzUzUZ02zO4LgNeCVBMlvMapuCcT0jBaNKKfMs31PU/u0SUdXfpGJJrXS0Lx2jMsXefUIxuJJJM9AwusQCCeTfsRZrlImTAwGtv+ICqPEH3ggw6dmUluYhR3ZE6eOM5hTWrer4hTJlBCXOgDmBHC6bOyiLrJWe6yVH6wV42Wp5jalBSO6vKPmYpYfTAN0hzUpllQTLQ9zM3iwZKOcrkj8xA7h9N5Up5AD5QVcco/wDRrT/MqUj/AFTEj84zcOkX7QLUDbhR5nSnzIEUZaFG/JlW3326woCKGIzK3TzhK/DGR7FQXc7+YK+qIuyNIz8asgFwSlXq2kXKJTp7w9qh5nFR4hBxCh5Ke4+hgMxCleW/SDeoGemSeTP6WgbmospJ7jsYAj7TC4zJuHKh5Y6fn/d4McPmuBHnGA1GSYUdW9D/AH+sF9HUqTHT+iyWO0u8RyPgmj8JZX+FbD5Ky/OOKaVLUha5irCyU8z1itieLLCSkgEEM/KMD7Xs8c5G/djMYqTI5M3JagRpaLcodIzsPmAiNOmWHvpCL1cjPmOh/aCPFvC0gvUBDEXmACxTusJ0zAP3jzNM2WlayhLB7Oxs5066R9AYxUJmaCzNprHic+TKlKKDLcJJS/NiRHpfpWoJDUltwXsfiZ2pq5VwMZlWZUSppRmB8r6l7WsLWu/PXpF9cmlWhSUJZTDKp9C45hyOkZWIzpTJCUkaueY2s219zrtFvBZqQkKIG/fUh+8bQiR5OJs8JyvGnCZNQHpxlFmOY3u+uUC3+KPQq/EfEZgzAWgJwnEUqUsgAOQ7dEgfQRtSZ0eb+ou5tYHtx/E1dLWorHvCeiU4EbuGU4W45QJ0tQQ0alHXkaGMtWqRwWXIhLFYggQa/iRwwiZMlzwwWPKo/wAzB0v2vftA3hUtndnBbSPQeIpoUgFV3WPdjGLiOAOnxJLv+JGr9R+kO6bVbl2nt4+0ytUmG4gpiyXeBtNd4ZZWj68o38SmWa/KIMMwiVMczASLP9NPWNWogA7pWm09lnK9h7zumqwQ4OvURPLxEpNr39H7xdxXhKSlAMpKlcwmzcnb6tDU3Cq8oVoBok6e/PrAGNSjcYZ67BnI7SbDKJcwklXmVc9Yr8QUvhFxo4P6xt0U0IZrNaMvG6jPmCmLnykfIHr13gFdm5pzX35lGTNtaLKVloxsPppyDlIS2odVwPZvnGrMniSHmjKnmbj3Fo6sQA4HMaUAjJ4lmTNINoNeFJZJC1AkDTvHn9Pi8pR+6GcvyIT7nX0j1nhGWRIlZrkjMdtb6QBqSWG4YkstAXCnM1MevKSn+Zcseygr/wAYfDg5jjHLmSP/AJCr/Shf5kRZw1EEI3agREcLMvi9Ly5af5pyP+wKmf8AhFPC0XMaHEZdUscs6vUAJ+izCoJFu7Qnf69TgeJ2vCTQp5PlEKJtIUaQAAxAzyGvlBaSCNv2ekVMHn+XKdUlj6R1ileySkXI/Fy6QOUVSUzFrJPmFgB+IOHJ5WHts8cDTNYCs6pBZsCej4bWgJVLVorTvFDEpB1Go+Y3jMwMTJgVMUpkoDq67ekS1GJqJYXJICR35tyhY6KxWHaMsNmczBrpvhq8TYEZv8JsT6a+kGeGVQWgHfQ94rV+DSpsshaAoNdnSRzuC4jEwyZ9lWEFRVL0BOoGz8yOfKOrFV1wP/of1BKeZv48vyPygaVNJgmrRnQRzECAmFKiliTsIqkZEOrYGDNSjrFAjlvG3Kr7O/8AaBKTVkuCGI9PrEE+vUUkJCjspgWbvFtpOocToXhF3Q0r8ZSiUpbhgCe/ICPOhLz3UFEqueT3c25O3rGmikM1JBXZCcyUn4bZWHXeMpVeFOFAgBywY+bS73y6WvvaNH6fphTnHmFrtF6hmHadIopaiFMmxB8yXTrvs214eqwjwipLu38lho9gU725R1KmlRslgOb2D7jdrX6PF9VYFtlIB8wCNfKGbzgXNzdhd4esZlGRK1FNbV7lGCPzxB/CsQZYSkG9suqir0F49HwPCJygFKZA5KN/YaRNwrwilINQoAKLEk68mEFEoB22jF193UOVGM+feCoLIMZmevCFkeRSfV4gTSzpV5g8o/Em49dx6xqVlUpDMknsCe/b1jUoFGYLjX96GMzovjHfMYNx8wArcZTNmhCbiX8X+I7eg+sb1HiCRqpgNrufnGTxNwwKVRnSE5UKV50DRKidQNgTtse8U6dT2LXDWt+zDddKcbf/AHMQsBY5Mj43wIv9plXQf/cAux/ntsd/fnA7Szsum+vaDnDqvwZglLP3MwZfN5mJtd9j+cDHEWA/ZKgpD+Eq6P6eaH6W9PWNCskDBjOlu2DYZsYfjKUoyzPiDM18w27K2iKu4inzE5EtLRyAdR7rN/Zoo01Kky8xIfaIUi8OV0rj1czQCgjBl6jnEnn3DxrU9NLnOFS0m3L89YwpRZuca+DVbTBBDWIpeVHiXRw3Lz5jmZgMruPnc+sGlJh0lckJVLlqSxDFKTbQi4ijKmpUOv70jmTPKDY6wndQq+oczO6viA2KcIy6GoV4ZaTMzLli5yMBmQTyDgg8i20HOF4/TpShIUoslI8qFEWA3ZvaBbGsUVUzMn/TlqO1yrQk/pBBhEpARpfaFAWZ9zQxVVXBmrW1qZkyXkLgImE2IYugAFx3jWw926N6wD0WNmbMKMnlBIBZgeoO46wVS1+EMxNstjux1B9QItRtc2HtAnBGBK+MLeZ2SPqSfyiNFbsm3WMrE6oqmMDq1+wFveIULZTExj2lyWdfMaRVwAZvfaFfswohRMDQoH02/wCRnfHtPC8Rrra62jMRVlwHvp72/fYRbXThQNn12/X3tyjJWkBQPIiPa1IAIGqs1ruB7w2oMX8O34WYjmI0jxPokS0JFgVAErP+Ymw7QCyaiLX2qBMvPMLuUnmerYdjUtQD+veB3iqlSuclMhiV6DkdyeQgNViSkjymCHgGeCuZOWXKWSO5v+ntCVlC1A2TkpWORDbD8ITTyQFq8RSRfZI6NyHWHwzFkzCUplZR5gFBKgl06jNo/wCkRTMRzEkpzEm76fKJ6CaD8QA7BrRnnjc3fMXeo95n41IC0kKSFDnv6HaPNamqVJK5YKgnQh7nkTz59wI9rTJlqsdDrzbk+0eN8f04lzy2oJSeo2PtDP0wFW2nsZA2zuJnoxUpBAUb6nd+jxmCccxMQhcSyEfPaN/aFEpriAAkuoqwxBfttGxwfI8SfmOiSG7k/p9YwV0RAc/v1je4UnZQf8UKas/snbD9S3IDjE9T+3Fgh/KNo6lVA5wLT6skW/fOL9FUuB2jzRDDkmFGIXSZwMTUdWx0ZjA0iqb9/rFynrgbxOqF5EmMwhxBYnIUFDUN09O0eeJWBsLODtcWv6gwXJqo88rapK58xKSWzr2DAgqeC6exrrC0E9fZRLmNVeYBIZnDEdhtGBXYpMWQhSypKQkN209esSVlYASDqNNtIF01nnV6NGzRWWOfacc12gPCMTyAzx39sYOYxVVW8RIqSSXh0LiaB1AI4hTIrQR1iaVVsqByXUPE6J8UYnZbnvPQsPxVwAT2MacuoePOsMxBixMFFDVi8K2AiI2NOOIwZU1MxJZMwMeWYfqPoYVJixsk/CbHtEPFlQDTE7pUkj1OX84GqesdoTZM+qdI2RPVMPxaWSAQnpEXGmPCXTqUCxNh6XPy+sefy8QbeMvH8X8fyKWwAaLRHsYJ4g2ODmG2HYh4iEqJvvFiZUuYAeH8RYMTpaCJFbzhC7TNWxUdo6jgjMJUV7CFA/8AaoaAdIwm6CdPhxVda8hKSQykuGJ1H0GttowMRpG0J31/WNufiTK8RsydidFX5G8ZGI4jnvpHrKt2eYvVaGqIaUZU9rHWJvHikxMNmIhkoDFRcfMuTJ1o1eFcQylSH1IV8m/KB0kmO6aYUKChtAraA6FZfXOcz1yir7CLgroAsPxgEaxfGK8zHnrNEwaHWzzDJGJPobx5tx1WeJM13+gaLVTirAsYFqyo8RT+0aGh0pV9xkvuBTEhkJdQG0a1h3/L1jNpmeLqUvvGnZ3hdFwmZfRMdOUBzZtL8xrEWGVWRZSd7iIJVVl/Z/O0Ua6odeYWI5QM17wVMNqrAE3Zh/S1QIaLtFVtZoCMOxR9dY3aevEZF+lK5GIuloMKhVwya5jA4a6Ks/Fgm5MKroyfEJ1YV4vxB4ElSybt5RzO0ed0GNFIcsVc3a/OK+J4iqpUA5YfCOcRScOKS62DMzFx8o1tJokoQ7u5gGvZnyoyBLlRUqmkkB+0ZImEGDGqmS0JCEgNqWsTzJMDmJSPxfPpDVDg9hGdVRYyC0nmRic8OmbGeFtE6JoMHKzP6xmhLqBFyXOjHTFmnn84GyydSaqKgRqUOIkWeBxS2O3pDTK4J39BAHr3DEEWhLxLiGeSmULlahpqybk36t7xXw3Bpy0tL8xALtdzci+gDA30gXl1SlqdR6DoOQgjw7ElIDJYEvqApx0e3rfWIacDbNPSaet0y3eUq2fMlLEtSWV+UcTKHdRN7u30vFqvmpmTZbBlAEEnk4y22Gsc11S1h+x9D36xargccQv6KsZDHMzfGEtQUknKSxBN35xuUeIONYFatWYxxIqVI00i7dMLBnzMsPsJHiHaazrCgQGLnkYUKfoWhOuJZ4hlnyMS1w2wbQD5xjplQoUbAict0qQFJ5R3X0+VXQwoUSSVckcqTChRJc4uNC0d/al84UKKKg95MmcKUpWpjpKYUKJJOskdeIoQoUQjM6V2XsZEuaoxwEw0KLAxIzs3cxM2kWJdctPWFCjllB7zkEjtO1Yks8hFZayrUvChRQRR2EssTLNAtj3aCCfZA02229oUKBWjmbX09j0sTBXXlyDzLRZFXmSxhQo6KAdovTqbGYqe0zVoiMohQoNMw94mPOGvzMKFElToPzPvEq5LFoUKJJGlHKqNldd92HHrvb9/n2UKBsOZo6RyEPxMn7SrNm/YbSJptWV/mYUKOtoiv6izaRnvI8sclEKFFwMbJChQokk/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68463"/>
            <a:ext cx="5238750" cy="34861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3730" name="AutoShape 2" descr="data:image/jpeg;base64,/9j/4AAQSkZJRgABAQAAAQABAAD/2wCEAAkGBxQTEhQUExQVFRUWGBcZGBYWFxYYFxgXHRUYFxwXFxUYHCggGB4lHBYYITEhJSksLi4uFx8zODMsNygtLisBCgoKDg0OGxAQGy8kICQsLDQsLCwsLCwsLCwsLCwsLCwsLCwsLCwsLCwsLCwsLCwsLCwsLCwsLCwsLCwsLCwsLP/AABEIALEBHAMBEQACEQEDEQH/xAAcAAABBQEBAQAAAAAAAAAAAAAFAAMEBgcCAQj/xABDEAABAwEFBAgEBQIEBQUBAAABAAIRAwQFEiExBkFRYRMicYGRobHBBzJS0SNCYoLwcpIUorLhJDOzwvFDY3ODkzT/xAAaAQACAwEBAAAAAAAAAAAAAAAABAIDBQEG/8QANxEAAgEDAwIDBgYBBAIDAAAAAAECAwQREiExBUEiUWETMnGBkaEUI7HB0fBCM1Lh8RViBiQ0/9oADAMBAAIRAxEAPwDcUAJACQAkAJACQAkAJACQAkAJACQAkAJACQB4SgATb78a0fhDpDpker4jVZtz1GNPaC1P7DELdveWxDs97Wl2ZZTHc6fVLxvrmXEV9/5JOlTXmeWa22huJzi2pJnBGHCIiGkaaTnOZK5C9uYvMkn6LY66dNrbYKWa9mujEDTJyGKNeEynqV9CbxJOPxKZUmuNydizjf8AzenSo6QAkAJAER95UhWFAvb0rm4gz82HPPkMj4LmpZwd0vGSWunBIASAEgBIAAXlfZb0rPlcASwwZLR8/wC4AEjjISc7hpuPfsQcgvd9o6Skx/1NB74zHimactUUySeUSFM6eOdGZQ3gDylUDgHDMEAg8jmuJprKA6XQG69ZrBLjA/mQ4qurVhSi5TeESjFyeEDK94OOZIpt3TGI/ZY1TqFSp7r0R83y/wCPuNwoJdtT+wNN7NmCKh5l27jEpKVwm/E5P5/tkb/CSxlY+g5Tvdo0NQctfIldhdafdnJfPP65Iu0k+cBSx3mHCSQR9Q3f1DctS36jn/U481+67CdW2cX/AH7BFaoqJACQB46Yy15oAi2W2iowlo6zXFjmz8rwYLSeG+eBB3rmQHLPaQ4uaYD2xiAM6iQQYEjI7txQmA6x0+JHgYXQOkAJAHL3AAk6ASexclJRWWdSzsUC8L3rGuWuONjiMFPJsMLiJcN8SJmdN0wvMXd57drLxHPHma9K2ioZ792WCyWZrdAB2c1fSUFwKSyPwrlkieAZqtZ1kux7VjepzqRXJFJga5LW41pcHtaw4dHNacWQgaFufPcoWtw4zWc4ZdXglHCLmt8zhIAivtzdwLuYiPEnPuVUq0UWqk3zsDL5r0y1lUw19Fwe0ugEjR7QZzls5byBwVcqsZLPdbko05J45yS6t/2Zpg16c8A4EzwgZyr9ccZycVvVe6i/oSWW1hE9YDi5rm+MjLvXFUiyLpSRIBUysRMIyB6gCubY2Fxp9JTHXZ1h2jjyIkHuSN5T4muxCSOthrSXWYNIgsMEcJAd/wBx8FZaSzBryZ2HBYU0SKntja3UXU3GSwOFQcQWiC0donxKzb2coSXkRk8ErYu0OdTe0mQ1xw9hJOquspNwafYIssScJFdtFsmaz9B/y28uPaV5i4uVXl7WXur3V+5qQo6fy4892B3uL3knj4cvAJJNzk2x9JQhhHJETB390ahSxhPDO84yOMYd+7+aqSi29yDa7HlKq5pxN036ZjsUU5LeJ2UYyWmRarstIcIBkRLTy4dy37C4T/Kb+Hw/4MWvTcXknrTFxIAG3vflGzx0jusdGj5jz5DmVXOrGHLGbezq1/cW3mVO03+adpc+k6kadoaMYaTUwVGNgPMFp6zYaf6AqJVsPZrf5lk7T2Ml7VNJ9+N/vsC9i73fTtVVhAc54Ob34AQ10iDBkw92XI8FXbzedtxShBTk029vJZ/gtdbaplAA1Ww1xcQ5rg7VxPymDHMJj2yissdodPlXTdN/VYD132+nXYH0nh7TvHHgRuPIq2MlJZQpVozpS0zWGSVIrBe0FqLaRa353ZAa5SJMdiz+o3Cp0nFcvguoQzLPZECjRgDITlKx1T8CxyNatx7DoRu1Cs0LKlF8co5nbDHgU0nkrwcvUZHURalTMgZu8h2/ZKTbk9MOfsv75FqSSyxu3M/CInOJnmM1f7tPHcr75DFx23pqLXn5tHf1BbFrW9rSUnz3FakdMsEW8bV0lboB8rGh1TnJOGn2ZFxHDDuJXa0/8UXUqeI+0fy/kehLPIZI142fpKbm7yDHaoyjn4koyw8gDZCyY3vqvbm2MyPzloLvCSFylFvktqVpOCjkuACY4FRqz1cD8H5Xacnax359/arKc99J2ccx1E6o2QRxVzWVgpTwxqyV8Tc/mBhw4EKFOepb89yVSGl+nYYvi1Np0iXDFOQbxME67tFGvOMYbk6FF1p6UZ3s/tS+hXq4mNNN7hLW6tiR1SdcvTcsy3vFFvK5NafRNMcxluafRqhzQ5plrgCDxBEgrYTysoxGmnhgPbWxdLZXR8zcwlL2GqnnyISWxA+HE/4frCHQyQdR8w9lGyWEwiW5PEilXlVmpA/KIA7t3eF42o1r0+XB6C3jiGfMYYYPDLXn/AuRzF7k3ujt4idP9lN7ZIrcTHQCO7uXIvTHB1rLyJrgRuy0HcuxcX+yBpphG5CQCTucD45HyTNq5Rkp+T+z5FLzD2XkWhenMgB7S3s6kG06UdK/Qn8jdMUceHYeCorVHFYXI/Y2sarc6nur7vyM8vO0sbUOI4nE5vcZJO/NZ0udz1NvTlKHh2XkhUWNJDxGWe6PBccckK0FODpzWUybbizEHNaGuNJjZyJAE/KdQTOZUFFdjLtelwjJyk8ry/kHVBTb8x7JKlhdzZhrxiKCV12t1lf0tLrMMY2g5EffgVbTqSpvK4FLmhG5j7Oe0uzNLslpbUY17DLXCQVqRakso8nUpypycJcoqDzVNprOeQevDd0MbujdrPOZ3rzd9JyuDSp6VSSQSbWIjT+c1Wqk0+EQ0JkhpnOIP83plNPfGGVtY2GatfPJUTrvOEWRhsdU6kqynU1bMjKODttMBWxio9iLeRu0CQq6kc7oEebKDC6szUBwPYSNE30tSjri+CitjZkLZupjdaqp1faKo/awik0f2sCaqe8xqrtCEfJfruHWhCQsyPeFTAJOQGc/dV1npOwWQfsvbGOa8N3vc/txOOfj3Ku3qS3UidWK7B7Em2ynAza/lnhBHaDPsuJ4eSUfIIpsXK9f1Z9nqNrMEtd1XjdO4ntHpzWfdSlRkqseO5pWcIV4ulLlbo5vO1tr0ab27ndYbxLSFyrVjWpKUfMlb0pUKzhLy2M6tVHBWIM6rFw1No9TGSlTUjTNi6uKyU/0l7fB7gPJeis5Zoo8f1GOm4kCdsNpHUajW4CaOlUtEuORyHYYKrrXCjPQ+PM7Ss3Upalz5egK2b2pAr5U3ClVc1pLhBbmQ1wE6dbOd0cINVGqqc/iRjZT0tvZo0daQmUm2wHv39YnvyyXj6ixJr1PQUcuCI27/f1VfiSLglYalMUzMY4MFwkTnh8DCft5UlT35Eq8ajntx/ckS31Wl5Lc2+h0MCEpXalU24GKMWob8jYy/wDHmuKLXJPknXS7J+ucevDvV1F4T9WhW6XHzLcvVmKZ5flsPSWqtl1fw2zuw5esnvWdWk3Js9NZUl7OnT8938wFYLvbVxcYDzI6xMghwJGmoyyzStRtPwmnWuHTx9PQH4KotGAMeKbtMQIAid/h4rsctDLlSdHU5Jv0LBf13vLMVMS9rRA48lTTez+LM2zuIKembwmwFYbodWlzpLwPlOv7d3FQ1zb2NKtcxo4S48xXHXDaj2T1eBzgbxzznwTMHtkjcx1wUu5f/h7a5bWon/03At5B05eLSe9P2ksxa8jzPWqWJxqf7lv8USL8cP8AEt6onBrv1Ovh5LK6hJ/iUsdhKgvy/me9JwCpU5dkW6V5jzXGM1PLa3I4IlRuaSkmpF8XsPWdqYoR3yyubH3Hmms5KkNOcRqVHdHXgc2aMvrOGksB5uAJPkW+Se6fl6n2yLVsZQJ2YOB9rpHVlpqn9rzjae8OVtVYkxqo9UIy9CxMKExdlc24sD7TQdSY80y6OsM4zB0S054nlltPYZsV0ubaqVVlTCxlM03MjJ85g8iDn3BEZ74wDl4cFrplMoqZ5Vbiy45LsVloE8bhFOC43aKLXtLHgOa4QQd4XJRUlhkoycWpLkoN42d1lrFpJwOzaeLfcg69xWBWpO2qbcM9LQqxuqWf8l/fuDr9oRUa/wCoKi4WJqXmOWc8wcfIuOwp/wCGjhUf7H3W1YP8lfM891Vf/ZfwQL2rcOjfOpcfUpa8liL+I3YxzJfAqN1tLnNaN7mgd7gEpbpuSQ/cYjBv0Zsi9CeTKZedPPGPleBmM+sP9vdeOqZeJrhr7m9by20vlEKq6NIEqD3YxFZ5OyMvZTexE5B/mi5HcketdH8EqScos5hMNXTQPVkQXOB54W55/wA3py2pudSMX55+SM+5mt8dl92WRekMoyTaN/4VpESelqTy65WXV5fxPaWK8VN/+q/QWz9ozmYLmNwtDnEQBwMCeyUtLk7dw2x684DNrtbC0GJI1XYatW7EadKSeByja+rPbvXJ005aiEqXiBtndgLn5mJ01PdqVXwOzWtKBWbNWDqwyEw6ILjq4GDiAIjPJXwxp4NJpxp/9fsX3YJn/E2mNMLJ7ST9inbVbs871mWaVPPO4Y2sZhFOoInFhM8DJyS3VKSwqnlsZNtLmJFa8xkRPPQBZctWMRf1GUl3OqAk5EkDVx3ngOS5Ti5PKfz8/wDglN4W/wBCQ7JXNY5KluOMU48EWN12ncYPke1RnGS3i8P7MlFruQ7VaIYcUAidDw4KyLbj4iEkuwb2csxp2em05HN2kfM4uAPOCJWzbU9FJRE5vLBF9Uf8Pam2iPw64bTqnc2oP+W88j8k/wBKK0e4zRlqg4d1ugm16WzgjgbqwUNJnOCNYbQ12KCDBIMbjwVcJJsk0wg16tyRwPWRkuLjoNO3f9u9XUY76mRqPCwMPvUB0aZxnv7d7TyKjO50v+/1MoCNKoHCQmYzUllHSPeV3srsLHjLcd7TxBUatKNSOmRdQrzoz1QKTfdieymGv+Zh13ObuI7vOVh3dJwjh9j0FlXjOeqPf9QvsPa2hj6ZIBxyOYLWjLnIKd6dUjo0vnIl1alL2imltgj7Y0oY7+qfHNVdQjt8yzpkt18AJsRZMVpZP5Zee4QPNwXLCCc8l3VKmKbXmaatk84Vm3WTAejd8jjNJ/0n6D2eY7F528tvYyf+1vb0ZqUauvxrlcrz9QZaLA5uufms2dOUXusj0LiL4GX1MO7LONZ0QqiSwS5Gv8QCIE+GvauqS7HeHuSLBRxkn5WgiTx5DmrIRy9yFWqorbkuF32fCMREE5AfS3h/PZeis7d01qly/svIw61TU8LgmJ0pM222u/BXdI6lYFzTnGPRwy3zB/cs+5hiWfM9V0ivrpJd4/oUqmalGHgfKczvjXDyBzHYUphZybktFTwkxl5PcMJiSWSRGRd1sI7BvR3KvYxW/wASba7z6ITry7exdlngqhbqoB7TeReS0SQ4Ata3XMSWk+fIhVwpjUaSisku7sTW9JUJc6Mideyf5oFcvIrqJN6YmmbA3c6nZzUeIfWdjg6hujQfM/uWjbw0x37nkur3Cq19MeI7fyEtpbI+rZqjaQaasdTH8uKcpMGBrnzRc0VVpuDM+jPRNSZTbkux9Cq8V3kOeZwHSfqa78wOncFhzoOMtMtjRqXCnFaSxggAAZIWI4RTu9zm0vzaBvM+CrrSWUiUFyz2zP6nMLtBvR8AqY1HtWs2ExiMirLRVBc1epbBaKDRUYKjMQxAANMB2sA7yQJ7JV1vScpZS2JyrR0aWactgzxu0UGva5jwHNcCCDoQUHU2nlFQ2g6ax08TSH0gQJd87eAcdDwns3659elKDzHg0KEqVV4ns/sVg7ZPcCBhnjIy5xv7Es5tDX4amDdj7VWoh5NUPxHMEGZG/TMneuTrrOyIu2S5Zetm6tptDiSWtpNME4c3fpbnl2lM28ZVN2sIVr+zprC3ZcWtAEDRaCWBDORi2WJlUQ9oPPQjsIzChUpRmsSR1PBX7UH2MiKhcx2TS75mx+U7ndqz6ubXdPZjVrbqvLHkdWbaJzT+JDmH8wEEexXYXrT8e68xyp0+Ml4Nn5EjaNjatAPaQ4QYI3gifUKy+SqUdSKbByp1tL2KHRtJYZHDPuKw4TaSaPSzpxnsybeV5mpSiZ7de9NzqOrDkVo28aVTgLfDej/zXkZjC0d8uP8A2p/p8MJszOsT8UYou60TGOK1IOBa4Ag6gqMoqSxJZR2MnF5QItFzOBBpulu9r5Jj9LtfHxWTU6Uk9VKW3k/2Y7G7TWJrfzX8A2vZQTmsadJKTT5G4VHjKPG3e3gpxpxXByVRvkN3ZdLaeZzOo4CeA3nn6LftbGNLE5by/T4CFa4c9lsgknxYSAIF93Sy00jTqTxa4fM125zefroozgpLDGLa5nb1FOH/AH6GWX9cdahIrscWA5VmNLmOH6ozZ2HxKz6tBo9daX9Kt7jw/JvD+XmAqVkDxLHFp4ZkciCEqoeTH/aOO0lk5dYnZ4niO8+yHFrfJYqsXwiRZujaWgYi8nIDU9jRxUaSk3krqSk028Jf3uXnZvY99Rwq2oYWAy2jvPA1OA/Tqd8aLSpW/eR52+6tGKdOhu+8v4/n6GgJw84JADFrsragh4mDIO8HiDuUJwU1hkoycXlFevGyupug5g5g+x5rz97QdKXoP0KikgXaKr92qQ1yGlGJHJqHiOKshJkZJBi5rmFUE1C7CMoBiTvk9mXetezoKom2I15uLwi00qYaA1oDQNABAHcFrJYFDtdASAOK1IOaWnQhcaysM6nh5RRrzuanWpupgM6YY2SWNDpJcNeeGZ5Ss6cOyNCFWS37A5l3UaNAtwinVGGmwBsk1SJaZzE9SZ5KmMEm33LZ1ZSws7GiXbZOipMZMlozdl1naucY3kye9a0I6YpGXOWqWSSpERIAhXtdza9MsdlvDhq13H+cVVWoxqx0yLrevKjPXEoNuo1bK7DVbLToR8rhyPHkViVKM6DxLg9JRrUrlZjs/uSbDeH5GnqPiWnceKIVseFcMjWt8+NrddwfY7AatQ025Ph2DgXDrYT2gHyVNtS9o3DvvgYr3HsoKfbbPwBFZxYZgyCQQdQRqCN2ai04PyGouM16Msuy974HSND8zNx5jgU7a3OH+xmX9nqjv8maFTeCARoRIW0nlZPMtNPDOl04JAAO8aUOXneowUKql5mhbyzHArK2XNHNQoR1VYr1Cq8RYcXpTPEgBIASAEgDNNvrC2laW1GNDQ+mSQAAC5rocct8Pb4LLu46aiku6PU9GrOpRcJPh/qVe56BtVpp09znCQOAzPkCk1mrNQNi5mrahKp3SNosl2UaRmnSpsJ1LWNBPaQJK3owjHhHg6lepU9+TfxZLUioSAEgBIAh3pQxMPEZpS9o+0pNFtGemRWC3NeXXka3YdFNTzhEWWW7qOCm0cpPac16e0p6KMUZVWWqbZJTJWJACQAkAVx9jItzj+Ut6QDn1WmOw02//oUpUj+YMxl+WD7ysRqXnZTn0TWGqRJwmo0lrSRoSMXqq2s1Y4JxlilLPJc0+JiQAkAJADdooNe0te0OadQRIK5KKksMlGTi8xeGUi99kalJxqWYl7d9Mnrj+k/mHI59qyLiwlHxUvobtr1SM1or/X+QbYLUWWjpA2SxwOE5Egggg8DHokqE3TquTXA5XpqpQ0Z57kvaujTqO6alALgMbdDOkkbnR4wmbudObU49+Sjp7qUk6c+3H/BXRdNppkVBSeGZS+Mg0/m7IVatai8T2RfX6nRjBrOX5GkWK/qDWNbijCAMyJ0GeZ36rVhcwjFJnlpycpNvuHE2REgATfDcxzWF1hcMdtXszm6x1+wKrpi1Vl6I7cvwhheiERIASAEgBIAqHxDoSyi79T2f3U3H1YEneRykzZ6NPFSS9E/o/wDkrPwrsuK0PqfQw+LjHsUnYxzVcvJGv/8AIKumhGHm/wBDVVsHjxIASAEgBIA8c2QRxXGsrAFXvCnheea8pdU9FZmtRnmB7ZxJA4kDzUYR1TjH1OTliLZaF64yhIASAEgBIABbR0DiY9pghlVg1GZwVG6f/EfFK3K2yMUH2Zxcs42NcCC1pzJmQACYPbWj9pVNv4p58kSrbLb+/wBwWBaAqJACQAkAJACQBn982MvvB9MOw9JgIMTBwnd2hYdejruZQzjOD0dtW9nZxnjOMkW30n0XinWGEnRwza4cQd/qlqlOdGSU18+wxRnCvBypv5d0XK6L4ZV/DcA10fL+VwjQfZbNvdRqeF8mDdWcqXiW6/vIJvPYWlUfiacI+kyY5CCMlyVpv4XhCeS3J04JAEC9m5ArJ6tHNNMZtn4hm6B1ndgS/SI+OT9ETuXsgqt4TEgBIASAEgCvbcsmzA/TVonxqBp8nFL3X+n9DR6W8XCXmn+gI+FdmihUf9T47gI9ZS/T4+By82PdfqZrRj5IvC0DAEgBIASAEgBIArl+Nh/bmvOdVjpqZNC1fhPLnZNRvLPyVdhHVXiduHiDLIvTmcJACQAkAJAAzaB0UpicwB+4Fk/5kvcvFMuoLMxm6qmOsXbgyB+7CT6BL2Ty2WV1iKDK0BUSAEgBIASAEgCm311byoniKf8A1I91l1truL+BtW/isJr1f6FmrWNlUk1Gtc2IAcARzMFPumpvxLKMqNWVNeB4foBamyLW1BUovLcJxBjpc2QZiZkDxSn/AI+EZ64PHp2Hv/JzlTcKiz69yw0KkjPI7xvB4J6LyjNawxi03lTY/AXS8icIzMGYJG4GD4HgVI4dNtLjoAO1dwA1bSS3NIdSinRLqHvDdibDnQYybw5qjpsFGUvkTrvKRNl3HyWtgWPcZ4A9mXquAeWa1NfiwnNphwOrTAMEdhB7CEAMi3AvdTbGJsSCc8xMhusc+RQdxtkdDncfJdwcBO1omyVORpnwqsPsqblflsd6f/8Apj8/0YN+HtRosrWyAcbspg6z7pezcYw05HOsxk7hvHZFsTxjDdWsGCXODRxcQB4lceESSb2Rxd9tbVaXNzEkA5w6N7SRmOaDkk08M6vC2No03VHmGt17yAPMhDeDiOGWlzgCGgA8TPoFw7gcl3EeC6ALvymeqTnqFidYhtGQ3avdo4uFvWceAHn/AOFV0iOakpeSJXT2SDclegEhq1Wno2lzowjUzHrqVwMD7TIldOAqzXyKuPogC1j3MJJzxNcWkYRpmN64dwShWcd/gF0MAfam0ObRaZGVWnOIwIDpOnYk73/SGbVJz+R5s9WLnPkFp0HYIGfPNL9Pfikiy6jhIOgniVqCR5WrYWlxc1oGZLoDR2nKEAcXReLLRSbVpkFrpggy0wSJa78zTEg7wg4c2q8QyoGOloLZxkHCc9MQyae3WVxtLklGLfA/Tqh2bXBw4tIPoupp8A01ydPMDM+aG0llnEs8FK2mrA2yzkGYwSf/ALB9lkXElKtFpm7ZQataif8Adi6LYwYRw95bmXADnEeKNgB1e+WSfwzVj81NuJvZPHxUdKZLDQIvthp28PaY6Wk0HtYXAEg65PjduUcvXgEsxyGKNqcBmB3H2j3XJ1tHP6ko088HtS04sohZl1cuonHb6l8KWnc8p14dly9/uo2lXRJnalPKJja08PFa0aqfH7Crhg8qdJuLW9xcfUBT3ZHYh7L0urVqElxq1XHE6JIaBTGggCG5DdKjEGRtprzp0D+I0PDiIBAMZawewqNWpGC3G7S2nWeIvBX6O0LDmwZcA+o3/KHeyqVeL4NN9Pmve/RP9gNfu1jz+H0TsLiAXOfUI1nIEw7RU1a+VjA/adNjFqblx5JEC576ex8BjS2c4c5p04NPnCqpTa7DV1aRmuXn6/qaLd1txtBw67sTj6lPRnk81Wo6ZYz9kDH3w1locG0mAt1fhbP92qqdVKXAz+DcqKbl8i33ZUxU2umcWflHsmovKyY9WOmTj5Hl7UsVGoOLT5CfZcn7rIR5Ad0VaXRtgYDocBLRIyOQMJf2tNLfYucZZJxtoGj3f5T6hUyu6aWVJ/YkqTfYh2u3YxEz2x7BZV3fKtDC3+n7F9OlpeSTcjx1hMHL3TfS3HDxsyu4T2DGEHefH7LZFCFeNkZhyaMRyDiASJyyJzCi8EosIgKZAp1Kw0jarQHMb0gfOICHw4Yh1xnGfFRJ52C1K74+WpVb+8u/6mJGDufQG7TWVzbM9xrPdEZOFOJd1PysB/Nx3pa6jmmy63lia2GNkWVXiajy12EyG4InHBzgz8qps1htlly1wWltl4uef3R/phaAm2RbZdlGMTqTHlskOeA9wPJzpIQdHrjZFBk7wT4kn3XURfJHv22dFhcNXZDmYKprVNCGLel7R48gPc94GoX42NDhGeESe+JVFKrqzlD1xbqCWl7DV/W4029VrZ5yPQoq1dK4J2tBTe7ZRql4vlziGSMwAMjvGufms6U5as7G7GhHThZLDd1/1HN69IN5l1Qg/wBzk9C4b5RmVbGCfhln5L+CRT2gptfPRsc4bwxsj90e6HdQi+CmVhOUeWl8S23Y/p6YqDfHoDHmnoz1JNGPVh7OTiyHtPYyatCoPy4wew4T6hVVp6cMKSzlCk8FjVpVG22hyCSOKbji3wk8yUt08FrS07HZOa7F+MjjYnMGWi1qerGyFpYG7TaC2m8QZgx2xon6dTw7lMobku5KGChTbwaPurIe6Vy5KV8WyWCz1B9TmnwkJW8jmKZudDktcoPujPmXg2ZiDxBI8Vn5kuD0/ssrknVL3D2Gm7MGOE5GVJ15NYaKY2mmetcjl32yk3LAHZzJ10hchVa20hWoVJb6sFyuy85bDQAP5xTcKkn2MSvbJPdlU2ovR3SPaD4ZbuWqWq5lLc1bOhGNNM1+56eGhSbwY30C14LEUjxlxLVVk/Vkt7ZBHFdZSU6hAkcDCwnWi24yHtL5HalMGPXd5hU1aMKmEv2/cnGbR0yzt4nwVX4KlwpY+RL2kvIcsbSCrLSE4PcjUaaCba0Ba6m0uRdxTGadpc6qxu7XwzlFKvqmohKGIthpPCxlXxMo1m2xr6WKHMaYBw5gkTiBnQDcUhd3MaUkpcM0rO3dWLceUDbq2jrUxFR72gT8xDh/f94SsbmEvcfy4G5WkkvGvmSq20JfEudHKM/5xVdZ1H3+pyFCK4OLrv5rKhwlzZ5yDnOg0UaE5Re8vsSq22VwWqzbRAj55P6Z+2S1FViluzOdCWcJFPvba21NrAUpwkhsVXlwMuAyYBl24lV+Mhqwsl/4KWjLwbDZKeFjG8GtHgIWgjMfJV/iSIszXfTUb5gj3SV/HNL5mr0d/n480AdlbxcWuz0hJW7klszTvqMcpjt73l9QB7Qu1Ks12RC3t/JlYtFqpuMloHZlpySjqybzg1IUpRWMitV8B2v29FKVapLk5C1UeCC68gB1QAopN8k5QS5Nh2NpYbFQnUsDj35rfox000jxl5PXXk/UkX66GNPBw8wR9kvfycaepdmctlmeAZTtQWbC8XcblSY704Oqt/FU5ckPZyQ6wMJmM1KMbdvUksnG6mMEoPCZ9rFLYp0sh2+qIKXq3WNkWwp5DVBsNaOAA8lrR4Qk+Sl/F2hisOL6KjD3E4T6qquswNDpc9NdGJues2SPZUqmw5TqqGBhSJtjf1ghcnJvYv8AcbeqE3BHn7qW5WL6ZitRbxe0eJAVElmZoUpabfPobxSbAA4ADyWueGby8nSDhnV52jo7RVbwefPNeQvswryXqbVGGqkmO0rwSquJI66JKZbJU1dMh7Mk0bQmKVyyuVMlurZJqVd6clajudXJ1qs8GnzVnTG51m32RG42hgsC9AIlL+Idnk0XR9TT5Ee6xOsx8MZGv0mWHJFErUc1hKWxvpkCrTwOxNAnjl2+uaao3E48MjOlCfKI5o5zhBPYOM+6tVaUnuzjpRitkWq629XSOStgxKoBbPQx2yizjWb/AKp9lK38VVfELh6aL+Buy9EeZK58QKWKw1f04XeDgl7pZpMe6bLTcRKLsdnj7vdZ1v3N6/fB7tBkiqiVpIqD6iUwauSO+qpJEXIbknIb8vHL3V0I5E61TCPo+7qOClTZ9LGjwaAttcHjJvMmyJtI2bPUPAB3g4H0S17HVQkW2zxVRTBaV5ORuaB+nalzJFwJtC0K2E3kqlAKUnZLThwKyW5FtBlzW/U5o8SAqE1KrGPqixLEG/QtC9MZJX9v7N0l32lo1FMuHa3reyhUWYsYtJaa0X6nzxVOazGeypSPaZVbHIsn2A9YLi5Oz4NL2fZ1AnKfB5y7fiK5QpdJebG/+83ydPsqorNX5j1SWiyb9Db1qHjRIAzDbnqWt36mtPlHsvM9Vp/nt+aN7p7zSBNG1rIlEccAhZ7Sq3EqlAKWKrJV1Fbi9RBSo/qJ+axTF1yTtmBJqHsHqVodHjtKQvdvhB9bgkANs6GKg0/S8eBBHuFl9Xjm3z5Mf6dLTW+KKBaKe5eTyejiwXVbPHemIvBahgMzV0HuEuCzXczqTylOw4Myo9wbsfRx3jS5Fz/Bp+4V1is1UV30sUWbKt88+DNpqOOyV28abvIT7KusswaL7WWmtF+pmmxB69Qch6rKtuWej6h7qY9tOIClWOWbKPVKTNfJEeVNFUmTtn7P0looM+qqwf5gfZM0VmSM27niEn6H0atc8sR7fRx0qjfqY4eLSFCpHVFr0JQeJJmY06kgLx047npIsdpvVTRYELM5cXJCXAfs/wAq1Ie6Zs+RqxjFaGDmT4AlFlHVco7Wemiyzr0xkke8aGOlUZ9THN8WkIZKLxJM+XqzcJg7svDL2WXJYPZ0JZWT2mqWPxCFg+YLi5JT4NR2fH4Y7E7T4PNXXvgHYtnSXqD9LqjvAOHuq6CzVHOovRZY88GyrSPJCQBnPxQpRVpP4sI8HT7rE6rDxRZsdLls0UylUWK4msEbLUVTiVyD11vV1GO4pWC9rdDE1X2pisPeDGybfwnHi4+QAWt0mOKOfNit4/HgNrUFAff1LFZ6g5T4EH2Sl/DXbzXoX20tNWLM7tTDvheIPTQYMrUs1ZGWwxFkfKVfT3CT2LDZjFInkVpQ2iZs3mZH+GdGba530U3ebgE301Zm2L9SeIJGrLaMQbtNPExzeII8QuNZRKLxJMyHYwxaHN/SR4ELGt9ptHqL3eimTdqxkrK5CxKFWSRrkR6sRVMsvw1s2O30f04n+DT907bLxmP1GWKTN4WkeeEgDKrVSwPe36XuHg4heUuYaakl6noKEswTPKRSjQwEbIVFckZFjo/KtKPumdL3hXG2a5PBp8SQPur+lxzVcvQhePFNIsS3zNEgD5m2ps3R2uuz6ar/ADcT7rOqrEmeuspaqUX6A+kUuzUgELB8wUVyTnwapchijPAH0TsODzVxvUBPwopYrbVf9LHf5nD7KFoszbGOtS00Ix9TW1onlxIApXxRoTRpP+l5Hi3/AGWZ1SOYJ+po9NlibRmrCsBm7kIWQqtorkH7p1VlFbilbgMXg7qhM3HupC1Pks2ztOLOznJ8SVu2EdNCIhcPNRhJOFA3aGYmOHEEeShUjqi16EovDTM5tVPJeAmsSaPT05ZAtrJAJAk8BvE8+Ssgk3uMp+REp5kE6Zds7wcuaYisPCBvKLBX6tB55FPp+AQ/zJHwoo/iWl/AMb6laXTI7NiPU5bpGjrVMoSAMguxnR3lUb+uoPMkLGitNdo9RUeuzT9ETNrtFOuQseSgVjmUmjZIdQqcSiZffg1Z8Vqqv+il5ucB7LRtFu2YPU5eFL1NhTxjCQBnG01LDaqo4kO8Wg+srzvUI4rM2bOWaaB1NZjHUwnY1xckZFiaep3LQ/wEX7w9s03Oo7+kep9wn+kx8MpC9690g6tcREgD5/8AipZsF41v1YH+Ij2SNwvEem6XLNFFVpJRm3AIWD5gorksnwafY34bK88GO/0pxe6edqLNdL1F8HaH/wDQ/wDoH+ortkuWR67LeETS08eeEgCu7fUMVjf+ktd5x7pLqEc0GN2UsVkZGBmvNs9AmTrKq2Rkyw3OM1bR5FKzCV6HQcldccpC9Mut308NJg4NHovS0Y6acV6GZUeZNkhWkBIAoF7UYc8aQ5w814a8horyXqeitp5gmV+0NmeB8/sqVsPJkfCZEcRkfYq6njO4SewUvV0WY84H+60v8BFe+G/hTRihVf8AVUEHkGCPVbFhHFNsy7+WaiReE+IiQBlF8MwXsTxeD/c0LIqrFwelt3qsvkO7YfKu1zlhyZ7X3pNGy+CFUVkSibNY+C9minaH8XNaO4En1WparwtnnOpy8aRpKaMwSAKLtvSiu131MHkSPssXqcfEn6GlZS8LQBprFkjSTCdjXI8kZcB+qYZ3J+XuCa94IbNN/CJ4uPsPZa/To4o/MSunmoFk+LCQBjHxts0Wmk/66cHta4+xSdyt0ze6RLwuPqZ3SSbPRQCNg+YKC5LZcGjV3xYah/RHjkmn7jMCKzcr4hr4SUYs1R3Gp6NH3VtmvAxLrUs1kvJF6ThjCQAP2go47NWb+h3kJ9lTcx1UpL0LaMsVE/UxirTgryjPRRexJs4UGcbLDc4zV1BbilZ7BC2DFUaOweaumtVVIoi8RbL40QAF6dLCMs9XQEgCm7Q04q1Bxg+IC8j1anpuG/M2rKX5aKzamZZLNXJpRYOL4PHMd272KZpx3JSewQvt8UO2FoY8CEo++XD4bUcNhYfqc93+aPZbtnHFJGPdvNVlpTQsJAGX7ctwXix3Hoz5x7LJu1iumeh6c9VtKPxOdr/lRX4J2PvGe10mjZfBDerYi1Q274UWbBYGn63vd5x7LWtlimjy9/LNZlyV4mJAFe2qus1izD8wDo8Rqlbq3VaPqX0Kvs2VGpYKrD1mOEcifRYdSyrR/wATSjcwfcfsroO9Uxtqmfdf0JOrHzDlpLiwBrSSeAK0VaVJrGBV1ophy4aJZQYHCHZkjhLidy16NNU4KKEaktUshBWEBIAp3xA2UNu6MNdhcxry0n5ZlvVdGYkE58lVVp61sOWd17CWcZRltt2Dt1I50HPHGmQ8eWfkkJUai7Ho6PU7eX+WPicWHZ21Yh/w9bvpuHsq1SnnhjMr+3x76+poNbZuvUs3RQGThku3CZOQzKb9jOUcGF+Opwq61uWbYu7W2eg6m0lwFR0OOpyaCfEFM06ahHCMy5ryrVHOQfVguJAHFdstcOII8lxrKwdRlduuGqIdgJaQCCBIzE58D2rzlxZVKbyllehsUrmMlhkBlAjcktL7l+vIYug5pihHcXqvYkMrk2uk3CYNRokiBxy46bk/QtZSq63wLTqJQwaMtoQEgBIApm1VjrOtU0oI6JpwEgEkPeCWk7wC3IwMxnxzb6yVfdcjlrX9nswRUumqRJBaeBafUSD3FYsum1V2NKN5AGVLnqTl5Nd9lOnZ1E/dZY7uGOSPtVZaopNEAASS4nluGs+C06dm9tQlK5Szhmi7AUy27rLiyJpNcco+br6fuWpCKjFJGZN5k2WBSIiQBT9rtnhaawMlrwxuB35SQ50h2XZpxS1e3VXfOGO2t3KhlYymDtpdn676YwNxnkR7petQm1ssjtreU4yzLYpL9kLaTlZ6nkPMlKK3q/7TTfUbfHvBK6/hnaahBrFtJu/MOd3BuXmmKdpUfOwlX6pTx4NzU9nLAKFnZSGjMQEmTGMwSeMQtKMVFYRhVJucnJhJSICQBHttlFQDMggyCNx9wuNZOp4BNro125ZuHIz5aqL1E04kBorTlTqf2n7KOZEvCSq932isA0uNJv5ji60cg33RpkzmqK4D9nohjWsbkGgAdgEK1LBU9xxACQBEt9nc7A5hAewyASQ1wILS1xE5ZzocwEHUzh1pIHXpvB5Av8CyfOFw6sEYVhMhtUnsqx/aclxEnxj+B0uqvEMbg/U+Mv26lSI7Eyy0cDQ3E50aucZJJMkn7bkER5ACQAkACrHYDRLhie5pJIBwlokk5Q3EI01hV4aLMpnlqY06tae1oPqotJ8oktu5CMDJrYP6WCfABCSXCB78ke6Ljqm0i0VXODW4i1jiJJIjNrQIAk656KUYvOWRlJYwi1qwrEgBIAHXndLKr6dQgF9PFhnTrROeoPVGY5qMlklGWDyo1w/Ie0QfQyob+RPZ9wfXoVD8tN3eI9Vz5HdvMFXhsY61QKrujZvg4n92rR259ilpycc0uC52ag2mxrGCGsaGtHAAQB4BWFQ4gBIAiW2yF5a5ryx7ZggmCDEhzdCMu0btTIdQy59UZOZPNpBHgYKDqwN0ngExSeCdYYfVRwSbzyx6oarhDGhk/meQSOYa0me8hdI7Eqy2cU2NY2cLGhonMwBGZ3ldIjqAEgBIASAEgBIASAEgBIASAEgBIASAEgBIASAEgBIASAEgBIASAEgBIASAEgBIASAEgBIASAEgBIASAEgBIASAP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3975" y="-808038"/>
            <a:ext cx="2705100" cy="16859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3732" name="AutoShape 4" descr="data:image/jpeg;base64,/9j/4AAQSkZJRgABAQAAAQABAAD/2wCEAAkGBxQTEhQUExQVFRUWGBcZGBYWFxYYFxgXHRUYFxwXFxUYHCggGB4lHBYYITEhJSksLi4uFx8zODMsNygtLisBCgoKDg0OGxAQGy8kICQsLDQsLCwsLCwsLCwsLCwsLCwsLCwsLCwsLCwsLCwsLCwsLCwsLCwsLCwsLCwsLCwsLP/AABEIALEBHAMBEQACEQEDEQH/xAAcAAABBQEBAQAAAAAAAAAAAAAFAAMEBgcCAQj/xABDEAABAwEFBAgEBQIEBQUBAAABAAIRAwQFEiExBkFRYRMicYGRobHBBzJS0SNCYoLwcpIUorLhJDOzwvFDY3ODkzT/xAAaAQACAwEBAAAAAAAAAAAAAAAABAIDBQEG/8QANxEAAgEDAwIDBgYBBAIDAAAAAAECAwQREiExBUEiUWETMnGBkaEUI7HB0fBCM1Lh8RViBiQ0/9oADAMBAAIRAxEAPwDcUAJACQAkAJACQAkAJACQAkAJACQAkAJACQB4SgATb78a0fhDpDpker4jVZtz1GNPaC1P7DELdveWxDs97Wl2ZZTHc6fVLxvrmXEV9/5JOlTXmeWa22huJzi2pJnBGHCIiGkaaTnOZK5C9uYvMkn6LY66dNrbYKWa9mujEDTJyGKNeEynqV9CbxJOPxKZUmuNydizjf8AzenSo6QAkAJAER95UhWFAvb0rm4gz82HPPkMj4LmpZwd0vGSWunBIASAEgBIAAXlfZb0rPlcASwwZLR8/wC4AEjjISc7hpuPfsQcgvd9o6Skx/1NB74zHimactUUySeUSFM6eOdGZQ3gDylUDgHDMEAg8jmuJprKA6XQG69ZrBLjA/mQ4qurVhSi5TeESjFyeEDK94OOZIpt3TGI/ZY1TqFSp7r0R83y/wCPuNwoJdtT+wNN7NmCKh5l27jEpKVwm/E5P5/tkb/CSxlY+g5Tvdo0NQctfIldhdafdnJfPP65Iu0k+cBSx3mHCSQR9Q3f1DctS36jn/U481+67CdW2cX/AH7BFaoqJACQB46Yy15oAi2W2iowlo6zXFjmz8rwYLSeG+eBB3rmQHLPaQ4uaYD2xiAM6iQQYEjI7txQmA6x0+JHgYXQOkAJAHL3AAk6ASexclJRWWdSzsUC8L3rGuWuONjiMFPJsMLiJcN8SJmdN0wvMXd57drLxHPHma9K2ioZ792WCyWZrdAB2c1fSUFwKSyPwrlkieAZqtZ1kux7VjepzqRXJFJga5LW41pcHtaw4dHNacWQgaFufPcoWtw4zWc4ZdXglHCLmt8zhIAivtzdwLuYiPEnPuVUq0UWqk3zsDL5r0y1lUw19Fwe0ugEjR7QZzls5byBwVcqsZLPdbko05J45yS6t/2Zpg16c8A4EzwgZyr9ccZycVvVe6i/oSWW1hE9YDi5rm+MjLvXFUiyLpSRIBUysRMIyB6gCubY2Fxp9JTHXZ1h2jjyIkHuSN5T4muxCSOthrSXWYNIgsMEcJAd/wBx8FZaSzBryZ2HBYU0SKntja3UXU3GSwOFQcQWiC0donxKzb2coSXkRk8ErYu0OdTe0mQ1xw9hJOquspNwafYIssScJFdtFsmaz9B/y28uPaV5i4uVXl7WXur3V+5qQo6fy4892B3uL3knj4cvAJJNzk2x9JQhhHJETB390ahSxhPDO84yOMYd+7+aqSi29yDa7HlKq5pxN036ZjsUU5LeJ2UYyWmRarstIcIBkRLTy4dy37C4T/Kb+Hw/4MWvTcXknrTFxIAG3vflGzx0jusdGj5jz5DmVXOrGHLGbezq1/cW3mVO03+adpc+k6kadoaMYaTUwVGNgPMFp6zYaf6AqJVsPZrf5lk7T2Ml7VNJ9+N/vsC9i73fTtVVhAc54Ob34AQ10iDBkw92XI8FXbzedtxShBTk029vJZ/gtdbaplAA1Ww1xcQ5rg7VxPymDHMJj2yissdodPlXTdN/VYD132+nXYH0nh7TvHHgRuPIq2MlJZQpVozpS0zWGSVIrBe0FqLaRa353ZAa5SJMdiz+o3Cp0nFcvguoQzLPZECjRgDITlKx1T8CxyNatx7DoRu1Cs0LKlF8co5nbDHgU0nkrwcvUZHURalTMgZu8h2/ZKTbk9MOfsv75FqSSyxu3M/CInOJnmM1f7tPHcr75DFx23pqLXn5tHf1BbFrW9rSUnz3FakdMsEW8bV0lboB8rGh1TnJOGn2ZFxHDDuJXa0/8UXUqeI+0fy/kehLPIZI142fpKbm7yDHaoyjn4koyw8gDZCyY3vqvbm2MyPzloLvCSFylFvktqVpOCjkuACY4FRqz1cD8H5Xacnax359/arKc99J2ccx1E6o2QRxVzWVgpTwxqyV8Tc/mBhw4EKFOepb89yVSGl+nYYvi1Np0iXDFOQbxME67tFGvOMYbk6FF1p6UZ3s/tS+hXq4mNNN7hLW6tiR1SdcvTcsy3vFFvK5NafRNMcxluafRqhzQ5plrgCDxBEgrYTysoxGmnhgPbWxdLZXR8zcwlL2GqnnyISWxA+HE/4frCHQyQdR8w9lGyWEwiW5PEilXlVmpA/KIA7t3eF42o1r0+XB6C3jiGfMYYYPDLXn/AuRzF7k3ujt4idP9lN7ZIrcTHQCO7uXIvTHB1rLyJrgRuy0HcuxcX+yBpphG5CQCTucD45HyTNq5Rkp+T+z5FLzD2XkWhenMgB7S3s6kG06UdK/Qn8jdMUceHYeCorVHFYXI/Y2sarc6nur7vyM8vO0sbUOI4nE5vcZJO/NZ0udz1NvTlKHh2XkhUWNJDxGWe6PBccckK0FODpzWUybbizEHNaGuNJjZyJAE/KdQTOZUFFdjLtelwjJyk8ry/kHVBTb8x7JKlhdzZhrxiKCV12t1lf0tLrMMY2g5EffgVbTqSpvK4FLmhG5j7Oe0uzNLslpbUY17DLXCQVqRakso8nUpypycJcoqDzVNprOeQevDd0MbujdrPOZ3rzd9JyuDSp6VSSQSbWIjT+c1Wqk0+EQ0JkhpnOIP83plNPfGGVtY2GatfPJUTrvOEWRhsdU6kqynU1bMjKODttMBWxio9iLeRu0CQq6kc7oEebKDC6szUBwPYSNE30tSjri+CitjZkLZupjdaqp1faKo/awik0f2sCaqe8xqrtCEfJfruHWhCQsyPeFTAJOQGc/dV1npOwWQfsvbGOa8N3vc/txOOfj3Ku3qS3UidWK7B7Em2ynAza/lnhBHaDPsuJ4eSUfIIpsXK9f1Z9nqNrMEtd1XjdO4ntHpzWfdSlRkqseO5pWcIV4ulLlbo5vO1tr0ab27ndYbxLSFyrVjWpKUfMlb0pUKzhLy2M6tVHBWIM6rFw1No9TGSlTUjTNi6uKyU/0l7fB7gPJeis5Zoo8f1GOm4kCdsNpHUajW4CaOlUtEuORyHYYKrrXCjPQ+PM7Ss3Upalz5egK2b2pAr5U3ClVc1pLhBbmQ1wE6dbOd0cINVGqqc/iRjZT0tvZo0daQmUm2wHv39YnvyyXj6ixJr1PQUcuCI27/f1VfiSLglYalMUzMY4MFwkTnh8DCft5UlT35Eq8ajntx/ckS31Wl5Lc2+h0MCEpXalU24GKMWob8jYy/wDHmuKLXJPknXS7J+ucevDvV1F4T9WhW6XHzLcvVmKZ5flsPSWqtl1fw2zuw5esnvWdWk3Js9NZUl7OnT8938wFYLvbVxcYDzI6xMghwJGmoyyzStRtPwmnWuHTx9PQH4KotGAMeKbtMQIAid/h4rsctDLlSdHU5Jv0LBf13vLMVMS9rRA48lTTez+LM2zuIKembwmwFYbodWlzpLwPlOv7d3FQ1zb2NKtcxo4S48xXHXDaj2T1eBzgbxzznwTMHtkjcx1wUu5f/h7a5bWon/03At5B05eLSe9P2ksxa8jzPWqWJxqf7lv8USL8cP8AEt6onBrv1Ovh5LK6hJ/iUsdhKgvy/me9JwCpU5dkW6V5jzXGM1PLa3I4IlRuaSkmpF8XsPWdqYoR3yyubH3Hmms5KkNOcRqVHdHXgc2aMvrOGksB5uAJPkW+Se6fl6n2yLVsZQJ2YOB9rpHVlpqn9rzjae8OVtVYkxqo9UIy9CxMKExdlc24sD7TQdSY80y6OsM4zB0S054nlltPYZsV0ubaqVVlTCxlM03MjJ85g8iDn3BEZ74wDl4cFrplMoqZ5Vbiy45LsVloE8bhFOC43aKLXtLHgOa4QQd4XJRUlhkoycWpLkoN42d1lrFpJwOzaeLfcg69xWBWpO2qbcM9LQqxuqWf8l/fuDr9oRUa/wCoKi4WJqXmOWc8wcfIuOwp/wCGjhUf7H3W1YP8lfM891Vf/ZfwQL2rcOjfOpcfUpa8liL+I3YxzJfAqN1tLnNaN7mgd7gEpbpuSQ/cYjBv0Zsi9CeTKZedPPGPleBmM+sP9vdeOqZeJrhr7m9by20vlEKq6NIEqD3YxFZ5OyMvZTexE5B/mi5HcketdH8EqScos5hMNXTQPVkQXOB54W55/wA3py2pudSMX55+SM+5mt8dl92WRekMoyTaN/4VpESelqTy65WXV5fxPaWK8VN/+q/QWz9ozmYLmNwtDnEQBwMCeyUtLk7dw2x684DNrtbC0GJI1XYatW7EadKSeByja+rPbvXJ005aiEqXiBtndgLn5mJ01PdqVXwOzWtKBWbNWDqwyEw6ILjq4GDiAIjPJXwxp4NJpxp/9fsX3YJn/E2mNMLJ7ST9inbVbs871mWaVPPO4Y2sZhFOoInFhM8DJyS3VKSwqnlsZNtLmJFa8xkRPPQBZctWMRf1GUl3OqAk5EkDVx3ngOS5Ti5PKfz8/wDglN4W/wBCQ7JXNY5KluOMU48EWN12ncYPke1RnGS3i8P7MlFruQ7VaIYcUAidDw4KyLbj4iEkuwb2csxp2em05HN2kfM4uAPOCJWzbU9FJRE5vLBF9Uf8Pam2iPw64bTqnc2oP+W88j8k/wBKK0e4zRlqg4d1ugm16WzgjgbqwUNJnOCNYbQ12KCDBIMbjwVcJJsk0wg16tyRwPWRkuLjoNO3f9u9XUY76mRqPCwMPvUB0aZxnv7d7TyKjO50v+/1MoCNKoHCQmYzUllHSPeV3srsLHjLcd7TxBUatKNSOmRdQrzoz1QKTfdieymGv+Zh13ObuI7vOVh3dJwjh9j0FlXjOeqPf9QvsPa2hj6ZIBxyOYLWjLnIKd6dUjo0vnIl1alL2imltgj7Y0oY7+qfHNVdQjt8yzpkt18AJsRZMVpZP5Zee4QPNwXLCCc8l3VKmKbXmaatk84Vm3WTAejd8jjNJ/0n6D2eY7F528tvYyf+1vb0ZqUauvxrlcrz9QZaLA5uufms2dOUXusj0LiL4GX1MO7LONZ0QqiSwS5Gv8QCIE+GvauqS7HeHuSLBRxkn5WgiTx5DmrIRy9yFWqorbkuF32fCMREE5AfS3h/PZeis7d01qly/svIw61TU8LgmJ0pM222u/BXdI6lYFzTnGPRwy3zB/cs+5hiWfM9V0ivrpJd4/oUqmalGHgfKczvjXDyBzHYUphZybktFTwkxl5PcMJiSWSRGRd1sI7BvR3KvYxW/wASba7z6ITry7exdlngqhbqoB7TeReS0SQ4Ata3XMSWk+fIhVwpjUaSisku7sTW9JUJc6Mideyf5oFcvIrqJN6YmmbA3c6nZzUeIfWdjg6hujQfM/uWjbw0x37nkur3Cq19MeI7fyEtpbI+rZqjaQaasdTH8uKcpMGBrnzRc0VVpuDM+jPRNSZTbkux9Cq8V3kOeZwHSfqa78wOncFhzoOMtMtjRqXCnFaSxggAAZIWI4RTu9zm0vzaBvM+CrrSWUiUFyz2zP6nMLtBvR8AqY1HtWs2ExiMirLRVBc1epbBaKDRUYKjMQxAANMB2sA7yQJ7JV1vScpZS2JyrR0aWactgzxu0UGva5jwHNcCCDoQUHU2nlFQ2g6ax08TSH0gQJd87eAcdDwns3659elKDzHg0KEqVV4ns/sVg7ZPcCBhnjIy5xv7Es5tDX4amDdj7VWoh5NUPxHMEGZG/TMneuTrrOyIu2S5Zetm6tptDiSWtpNME4c3fpbnl2lM28ZVN2sIVr+zprC3ZcWtAEDRaCWBDORi2WJlUQ9oPPQjsIzChUpRmsSR1PBX7UH2MiKhcx2TS75mx+U7ndqz6ubXdPZjVrbqvLHkdWbaJzT+JDmH8wEEexXYXrT8e68xyp0+Ml4Nn5EjaNjatAPaQ4QYI3gifUKy+SqUdSKbByp1tL2KHRtJYZHDPuKw4TaSaPSzpxnsybeV5mpSiZ7de9NzqOrDkVo28aVTgLfDej/zXkZjC0d8uP8A2p/p8MJszOsT8UYou60TGOK1IOBa4Ag6gqMoqSxJZR2MnF5QItFzOBBpulu9r5Jj9LtfHxWTU6Uk9VKW3k/2Y7G7TWJrfzX8A2vZQTmsadJKTT5G4VHjKPG3e3gpxpxXByVRvkN3ZdLaeZzOo4CeA3nn6LftbGNLE5by/T4CFa4c9lsgknxYSAIF93Sy00jTqTxa4fM125zefroozgpLDGLa5nb1FOH/AH6GWX9cdahIrscWA5VmNLmOH6ozZ2HxKz6tBo9daX9Kt7jw/JvD+XmAqVkDxLHFp4ZkciCEqoeTH/aOO0lk5dYnZ4niO8+yHFrfJYqsXwiRZujaWgYi8nIDU9jRxUaSk3krqSk028Jf3uXnZvY99Rwq2oYWAy2jvPA1OA/Tqd8aLSpW/eR52+6tGKdOhu+8v4/n6GgJw84JADFrsragh4mDIO8HiDuUJwU1hkoycXlFevGyupug5g5g+x5rz97QdKXoP0KikgXaKr92qQ1yGlGJHJqHiOKshJkZJBi5rmFUE1C7CMoBiTvk9mXetezoKom2I15uLwi00qYaA1oDQNABAHcFrJYFDtdASAOK1IOaWnQhcaysM6nh5RRrzuanWpupgM6YY2SWNDpJcNeeGZ5Ss6cOyNCFWS37A5l3UaNAtwinVGGmwBsk1SJaZzE9SZ5KmMEm33LZ1ZSws7GiXbZOipMZMlozdl1naucY3kye9a0I6YpGXOWqWSSpERIAhXtdza9MsdlvDhq13H+cVVWoxqx0yLrevKjPXEoNuo1bK7DVbLToR8rhyPHkViVKM6DxLg9JRrUrlZjs/uSbDeH5GnqPiWnceKIVseFcMjWt8+NrddwfY7AatQ025Ph2DgXDrYT2gHyVNtS9o3DvvgYr3HsoKfbbPwBFZxYZgyCQQdQRqCN2ai04PyGouM16Msuy974HSND8zNx5jgU7a3OH+xmX9nqjv8maFTeCARoRIW0nlZPMtNPDOl04JAAO8aUOXneowUKql5mhbyzHArK2XNHNQoR1VYr1Cq8RYcXpTPEgBIASAEgDNNvrC2laW1GNDQ+mSQAAC5rocct8Pb4LLu46aiku6PU9GrOpRcJPh/qVe56BtVpp09znCQOAzPkCk1mrNQNi5mrahKp3SNosl2UaRmnSpsJ1LWNBPaQJK3owjHhHg6lepU9+TfxZLUioSAEgBIAh3pQxMPEZpS9o+0pNFtGemRWC3NeXXka3YdFNTzhEWWW7qOCm0cpPac16e0p6KMUZVWWqbZJTJWJACQAkAVx9jItzj+Ut6QDn1WmOw02//oUpUj+YMxl+WD7ysRqXnZTn0TWGqRJwmo0lrSRoSMXqq2s1Y4JxlilLPJc0+JiQAkAJADdooNe0te0OadQRIK5KKksMlGTi8xeGUi99kalJxqWYl7d9Mnrj+k/mHI59qyLiwlHxUvobtr1SM1or/X+QbYLUWWjpA2SxwOE5Egggg8DHokqE3TquTXA5XpqpQ0Z57kvaujTqO6alALgMbdDOkkbnR4wmbudObU49+Sjp7qUk6c+3H/BXRdNppkVBSeGZS+Mg0/m7IVatai8T2RfX6nRjBrOX5GkWK/qDWNbijCAMyJ0GeZ36rVhcwjFJnlpycpNvuHE2REgATfDcxzWF1hcMdtXszm6x1+wKrpi1Vl6I7cvwhheiERIASAEgBIAqHxDoSyi79T2f3U3H1YEneRykzZ6NPFSS9E/o/wDkrPwrsuK0PqfQw+LjHsUnYxzVcvJGv/8AIKumhGHm/wBDVVsHjxIASAEgBIA8c2QRxXGsrAFXvCnheea8pdU9FZmtRnmB7ZxJA4kDzUYR1TjH1OTliLZaF64yhIASAEgBIABbR0DiY9pghlVg1GZwVG6f/EfFK3K2yMUH2Zxcs42NcCC1pzJmQACYPbWj9pVNv4p58kSrbLb+/wBwWBaAqJACQAkAJACQBn982MvvB9MOw9JgIMTBwnd2hYdejruZQzjOD0dtW9nZxnjOMkW30n0XinWGEnRwza4cQd/qlqlOdGSU18+wxRnCvBypv5d0XK6L4ZV/DcA10fL+VwjQfZbNvdRqeF8mDdWcqXiW6/vIJvPYWlUfiacI+kyY5CCMlyVpv4XhCeS3J04JAEC9m5ArJ6tHNNMZtn4hm6B1ndgS/SI+OT9ETuXsgqt4TEgBIASAEgCvbcsmzA/TVonxqBp8nFL3X+n9DR6W8XCXmn+gI+FdmihUf9T47gI9ZS/T4+By82PdfqZrRj5IvC0DAEgBIASAEgBIArl+Nh/bmvOdVjpqZNC1fhPLnZNRvLPyVdhHVXiduHiDLIvTmcJACQAkAJAAzaB0UpicwB+4Fk/5kvcvFMuoLMxm6qmOsXbgyB+7CT6BL2Ty2WV1iKDK0BUSAEgBIASAEgCm311byoniKf8A1I91l1truL+BtW/isJr1f6FmrWNlUk1Gtc2IAcARzMFPumpvxLKMqNWVNeB4foBamyLW1BUovLcJxBjpc2QZiZkDxSn/AI+EZ64PHp2Hv/JzlTcKiz69yw0KkjPI7xvB4J6LyjNawxi03lTY/AXS8icIzMGYJG4GD4HgVI4dNtLjoAO1dwA1bSS3NIdSinRLqHvDdibDnQYybw5qjpsFGUvkTrvKRNl3HyWtgWPcZ4A9mXquAeWa1NfiwnNphwOrTAMEdhB7CEAMi3AvdTbGJsSCc8xMhusc+RQdxtkdDncfJdwcBO1omyVORpnwqsPsqblflsd6f/8Apj8/0YN+HtRosrWyAcbspg6z7pezcYw05HOsxk7hvHZFsTxjDdWsGCXODRxcQB4lceESSb2Rxd9tbVaXNzEkA5w6N7SRmOaDkk08M6vC2No03VHmGt17yAPMhDeDiOGWlzgCGgA8TPoFw7gcl3EeC6ALvymeqTnqFidYhtGQ3avdo4uFvWceAHn/AOFV0iOakpeSJXT2SDclegEhq1Wno2lzowjUzHrqVwMD7TIldOAqzXyKuPogC1j3MJJzxNcWkYRpmN64dwShWcd/gF0MAfam0ObRaZGVWnOIwIDpOnYk73/SGbVJz+R5s9WLnPkFp0HYIGfPNL9Pfikiy6jhIOgniVqCR5WrYWlxc1oGZLoDR2nKEAcXReLLRSbVpkFrpggy0wSJa78zTEg7wg4c2q8QyoGOloLZxkHCc9MQyae3WVxtLklGLfA/Tqh2bXBw4tIPoupp8A01ydPMDM+aG0llnEs8FK2mrA2yzkGYwSf/ALB9lkXElKtFpm7ZQataif8Adi6LYwYRw95bmXADnEeKNgB1e+WSfwzVj81NuJvZPHxUdKZLDQIvthp28PaY6Wk0HtYXAEg65PjduUcvXgEsxyGKNqcBmB3H2j3XJ1tHP6ko088HtS04sohZl1cuonHb6l8KWnc8p14dly9/uo2lXRJnalPKJja08PFa0aqfH7Crhg8qdJuLW9xcfUBT3ZHYh7L0urVqElxq1XHE6JIaBTGggCG5DdKjEGRtprzp0D+I0PDiIBAMZawewqNWpGC3G7S2nWeIvBX6O0LDmwZcA+o3/KHeyqVeL4NN9Pmve/RP9gNfu1jz+H0TsLiAXOfUI1nIEw7RU1a+VjA/adNjFqblx5JEC576ex8BjS2c4c5p04NPnCqpTa7DV1aRmuXn6/qaLd1txtBw67sTj6lPRnk81Wo6ZYz9kDH3w1locG0mAt1fhbP92qqdVKXAz+DcqKbl8i33ZUxU2umcWflHsmovKyY9WOmTj5Hl7UsVGoOLT5CfZcn7rIR5Ad0VaXRtgYDocBLRIyOQMJf2tNLfYucZZJxtoGj3f5T6hUyu6aWVJ/YkqTfYh2u3YxEz2x7BZV3fKtDC3+n7F9OlpeSTcjx1hMHL3TfS3HDxsyu4T2DGEHefH7LZFCFeNkZhyaMRyDiASJyyJzCi8EosIgKZAp1Kw0jarQHMb0gfOICHw4Yh1xnGfFRJ52C1K74+WpVb+8u/6mJGDufQG7TWVzbM9xrPdEZOFOJd1PysB/Nx3pa6jmmy63lia2GNkWVXiajy12EyG4InHBzgz8qps1htlly1wWltl4uef3R/phaAm2RbZdlGMTqTHlskOeA9wPJzpIQdHrjZFBk7wT4kn3XURfJHv22dFhcNXZDmYKprVNCGLel7R48gPc94GoX42NDhGeESe+JVFKrqzlD1xbqCWl7DV/W4029VrZ5yPQoq1dK4J2tBTe7ZRql4vlziGSMwAMjvGufms6U5as7G7GhHThZLDd1/1HN69IN5l1Qg/wBzk9C4b5RmVbGCfhln5L+CRT2gptfPRsc4bwxsj90e6HdQi+CmVhOUeWl8S23Y/p6YqDfHoDHmnoz1JNGPVh7OTiyHtPYyatCoPy4wew4T6hVVp6cMKSzlCk8FjVpVG22hyCSOKbji3wk8yUt08FrS07HZOa7F+MjjYnMGWi1qerGyFpYG7TaC2m8QZgx2xon6dTw7lMobku5KGChTbwaPurIe6Vy5KV8WyWCz1B9TmnwkJW8jmKZudDktcoPujPmXg2ZiDxBI8Vn5kuD0/ssrknVL3D2Gm7MGOE5GVJ15NYaKY2mmetcjl32yk3LAHZzJ10hchVa20hWoVJb6sFyuy85bDQAP5xTcKkn2MSvbJPdlU2ovR3SPaD4ZbuWqWq5lLc1bOhGNNM1+56eGhSbwY30C14LEUjxlxLVVk/Vkt7ZBHFdZSU6hAkcDCwnWi24yHtL5HalMGPXd5hU1aMKmEv2/cnGbR0yzt4nwVX4KlwpY+RL2kvIcsbSCrLSE4PcjUaaCba0Ba6m0uRdxTGadpc6qxu7XwzlFKvqmohKGIthpPCxlXxMo1m2xr6WKHMaYBw5gkTiBnQDcUhd3MaUkpcM0rO3dWLceUDbq2jrUxFR72gT8xDh/f94SsbmEvcfy4G5WkkvGvmSq20JfEudHKM/5xVdZ1H3+pyFCK4OLrv5rKhwlzZ5yDnOg0UaE5Re8vsSq22VwWqzbRAj55P6Z+2S1FViluzOdCWcJFPvba21NrAUpwkhsVXlwMuAyYBl24lV+Mhqwsl/4KWjLwbDZKeFjG8GtHgIWgjMfJV/iSIszXfTUb5gj3SV/HNL5mr0d/n480AdlbxcWuz0hJW7klszTvqMcpjt73l9QB7Qu1Ks12RC3t/JlYtFqpuMloHZlpySjqybzg1IUpRWMitV8B2v29FKVapLk5C1UeCC68gB1QAopN8k5QS5Nh2NpYbFQnUsDj35rfox000jxl5PXXk/UkX66GNPBw8wR9kvfycaepdmctlmeAZTtQWbC8XcblSY704Oqt/FU5ckPZyQ6wMJmM1KMbdvUksnG6mMEoPCZ9rFLYp0sh2+qIKXq3WNkWwp5DVBsNaOAA8lrR4Qk+Sl/F2hisOL6KjD3E4T6qquswNDpc9NdGJues2SPZUqmw5TqqGBhSJtjf1ghcnJvYv8AcbeqE3BHn7qW5WL6ZitRbxe0eJAVElmZoUpabfPobxSbAA4ADyWueGby8nSDhnV52jo7RVbwefPNeQvswryXqbVGGqkmO0rwSquJI66JKZbJU1dMh7Mk0bQmKVyyuVMlurZJqVd6clajudXJ1qs8GnzVnTG51m32RG42hgsC9AIlL+Idnk0XR9TT5Ee6xOsx8MZGv0mWHJFErUc1hKWxvpkCrTwOxNAnjl2+uaao3E48MjOlCfKI5o5zhBPYOM+6tVaUnuzjpRitkWq629XSOStgxKoBbPQx2yizjWb/AKp9lK38VVfELh6aL+Buy9EeZK58QKWKw1f04XeDgl7pZpMe6bLTcRKLsdnj7vdZ1v3N6/fB7tBkiqiVpIqD6iUwauSO+qpJEXIbknIb8vHL3V0I5E61TCPo+7qOClTZ9LGjwaAttcHjJvMmyJtI2bPUPAB3g4H0S17HVQkW2zxVRTBaV5ORuaB+nalzJFwJtC0K2E3kqlAKUnZLThwKyW5FtBlzW/U5o8SAqE1KrGPqixLEG/QtC9MZJX9v7N0l32lo1FMuHa3reyhUWYsYtJaa0X6nzxVOazGeypSPaZVbHIsn2A9YLi5Oz4NL2fZ1AnKfB5y7fiK5QpdJebG/+83ydPsqorNX5j1SWiyb9Db1qHjRIAzDbnqWt36mtPlHsvM9Vp/nt+aN7p7zSBNG1rIlEccAhZ7Sq3EqlAKWKrJV1Fbi9RBSo/qJ+axTF1yTtmBJqHsHqVodHjtKQvdvhB9bgkANs6GKg0/S8eBBHuFl9Xjm3z5Mf6dLTW+KKBaKe5eTyejiwXVbPHemIvBahgMzV0HuEuCzXczqTylOw4Myo9wbsfRx3jS5Fz/Bp+4V1is1UV30sUWbKt88+DNpqOOyV28abvIT7KusswaL7WWmtF+pmmxB69Qch6rKtuWej6h7qY9tOIClWOWbKPVKTNfJEeVNFUmTtn7P0looM+qqwf5gfZM0VmSM27niEn6H0atc8sR7fRx0qjfqY4eLSFCpHVFr0JQeJJmY06kgLx047npIsdpvVTRYELM5cXJCXAfs/wAq1Ie6Zs+RqxjFaGDmT4AlFlHVco7Wemiyzr0xkke8aGOlUZ9THN8WkIZKLxJM+XqzcJg7svDL2WXJYPZ0JZWT2mqWPxCFg+YLi5JT4NR2fH4Y7E7T4PNXXvgHYtnSXqD9LqjvAOHuq6CzVHOovRZY88GyrSPJCQBnPxQpRVpP4sI8HT7rE6rDxRZsdLls0UylUWK4msEbLUVTiVyD11vV1GO4pWC9rdDE1X2pisPeDGybfwnHi4+QAWt0mOKOfNit4/HgNrUFAff1LFZ6g5T4EH2Sl/DXbzXoX20tNWLM7tTDvheIPTQYMrUs1ZGWwxFkfKVfT3CT2LDZjFInkVpQ2iZs3mZH+GdGba530U3ebgE301Zm2L9SeIJGrLaMQbtNPExzeII8QuNZRKLxJMyHYwxaHN/SR4ELGt9ptHqL3eimTdqxkrK5CxKFWSRrkR6sRVMsvw1s2O30f04n+DT907bLxmP1GWKTN4WkeeEgDKrVSwPe36XuHg4heUuYaakl6noKEswTPKRSjQwEbIVFckZFjo/KtKPumdL3hXG2a5PBp8SQPur+lxzVcvQhePFNIsS3zNEgD5m2ps3R2uuz6ar/ADcT7rOqrEmeuspaqUX6A+kUuzUgELB8wUVyTnwapchijPAH0TsODzVxvUBPwopYrbVf9LHf5nD7KFoszbGOtS00Ix9TW1onlxIApXxRoTRpP+l5Hi3/AGWZ1SOYJ+po9NlibRmrCsBm7kIWQqtorkH7p1VlFbilbgMXg7qhM3HupC1Pks2ztOLOznJ8SVu2EdNCIhcPNRhJOFA3aGYmOHEEeShUjqi16EovDTM5tVPJeAmsSaPT05ZAtrJAJAk8BvE8+Ssgk3uMp+REp5kE6Zds7wcuaYisPCBvKLBX6tB55FPp+AQ/zJHwoo/iWl/AMb6laXTI7NiPU5bpGjrVMoSAMguxnR3lUb+uoPMkLGitNdo9RUeuzT9ETNrtFOuQseSgVjmUmjZIdQqcSiZffg1Z8Vqqv+il5ucB7LRtFu2YPU5eFL1NhTxjCQBnG01LDaqo4kO8Wg+srzvUI4rM2bOWaaB1NZjHUwnY1xckZFiaep3LQ/wEX7w9s03Oo7+kep9wn+kx8MpC9690g6tcREgD5/8AipZsF41v1YH+Ij2SNwvEem6XLNFFVpJRm3AIWD5gorksnwafY34bK88GO/0pxe6edqLNdL1F8HaH/wDQ/wDoH+ortkuWR67LeETS08eeEgCu7fUMVjf+ktd5x7pLqEc0GN2UsVkZGBmvNs9AmTrKq2Rkyw3OM1bR5FKzCV6HQcldccpC9Mut308NJg4NHovS0Y6acV6GZUeZNkhWkBIAoF7UYc8aQ5w814a8horyXqeitp5gmV+0NmeB8/sqVsPJkfCZEcRkfYq6njO4SewUvV0WY84H+60v8BFe+G/hTRihVf8AVUEHkGCPVbFhHFNsy7+WaiReE+IiQBlF8MwXsTxeD/c0LIqrFwelt3qsvkO7YfKu1zlhyZ7X3pNGy+CFUVkSibNY+C9minaH8XNaO4En1WparwtnnOpy8aRpKaMwSAKLtvSiu131MHkSPssXqcfEn6GlZS8LQBprFkjSTCdjXI8kZcB+qYZ3J+XuCa94IbNN/CJ4uPsPZa/To4o/MSunmoFk+LCQBjHxts0Wmk/66cHta4+xSdyt0ze6RLwuPqZ3SSbPRQCNg+YKC5LZcGjV3xYah/RHjkmn7jMCKzcr4hr4SUYs1R3Gp6NH3VtmvAxLrUs1kvJF6ThjCQAP2go47NWb+h3kJ9lTcx1UpL0LaMsVE/UxirTgryjPRRexJs4UGcbLDc4zV1BbilZ7BC2DFUaOweaumtVVIoi8RbL40QAF6dLCMs9XQEgCm7Q04q1Bxg+IC8j1anpuG/M2rKX5aKzamZZLNXJpRYOL4PHMd272KZpx3JSewQvt8UO2FoY8CEo++XD4bUcNhYfqc93+aPZbtnHFJGPdvNVlpTQsJAGX7ctwXix3Hoz5x7LJu1iumeh6c9VtKPxOdr/lRX4J2PvGe10mjZfBDerYi1Q274UWbBYGn63vd5x7LWtlimjy9/LNZlyV4mJAFe2qus1izD8wDo8Rqlbq3VaPqX0Kvs2VGpYKrD1mOEcifRYdSyrR/wATSjcwfcfsroO9Uxtqmfdf0JOrHzDlpLiwBrSSeAK0VaVJrGBV1ophy4aJZQYHCHZkjhLidy16NNU4KKEaktUshBWEBIAp3xA2UNu6MNdhcxry0n5ZlvVdGYkE58lVVp61sOWd17CWcZRltt2Dt1I50HPHGmQ8eWfkkJUai7Ho6PU7eX+WPicWHZ21Yh/w9bvpuHsq1SnnhjMr+3x76+poNbZuvUs3RQGThku3CZOQzKb9jOUcGF+Opwq61uWbYu7W2eg6m0lwFR0OOpyaCfEFM06ahHCMy5ryrVHOQfVguJAHFdstcOII8lxrKwdRlduuGqIdgJaQCCBIzE58D2rzlxZVKbyllehsUrmMlhkBlAjcktL7l+vIYug5pihHcXqvYkMrk2uk3CYNRokiBxy46bk/QtZSq63wLTqJQwaMtoQEgBIApm1VjrOtU0oI6JpwEgEkPeCWk7wC3IwMxnxzb6yVfdcjlrX9nswRUumqRJBaeBafUSD3FYsum1V2NKN5AGVLnqTl5Nd9lOnZ1E/dZY7uGOSPtVZaopNEAASS4nluGs+C06dm9tQlK5Szhmi7AUy27rLiyJpNcco+br6fuWpCKjFJGZN5k2WBSIiQBT9rtnhaawMlrwxuB35SQ50h2XZpxS1e3VXfOGO2t3KhlYymDtpdn676YwNxnkR7petQm1ssjtreU4yzLYpL9kLaTlZ6nkPMlKK3q/7TTfUbfHvBK6/hnaahBrFtJu/MOd3BuXmmKdpUfOwlX6pTx4NzU9nLAKFnZSGjMQEmTGMwSeMQtKMVFYRhVJucnJhJSICQBHttlFQDMggyCNx9wuNZOp4BNro125ZuHIz5aqL1E04kBorTlTqf2n7KOZEvCSq932isA0uNJv5ji60cg33RpkzmqK4D9nohjWsbkGgAdgEK1LBU9xxACQBEt9nc7A5hAewyASQ1wILS1xE5ZzocwEHUzh1pIHXpvB5Av8CyfOFw6sEYVhMhtUnsqx/aclxEnxj+B0uqvEMbg/U+Mv26lSI7Eyy0cDQ3E50aucZJJMkn7bkER5ACQAkACrHYDRLhie5pJIBwlokk5Q3EI01hV4aLMpnlqY06tae1oPqotJ8oktu5CMDJrYP6WCfABCSXCB78ke6Ljqm0i0VXODW4i1jiJJIjNrQIAk656KUYvOWRlJYwi1qwrEgBIAHXndLKr6dQgF9PFhnTrROeoPVGY5qMlklGWDyo1w/Ie0QfQyob+RPZ9wfXoVD8tN3eI9Vz5HdvMFXhsY61QKrujZvg4n92rR259ilpycc0uC52ag2mxrGCGsaGtHAAQB4BWFQ4gBIAiW2yF5a5ryx7ZggmCDEhzdCMu0btTIdQy59UZOZPNpBHgYKDqwN0ngExSeCdYYfVRwSbzyx6oarhDGhk/meQSOYa0me8hdI7Eqy2cU2NY2cLGhonMwBGZ3ldIjqAEgBIASAEgBIASAEgBIASAEgBIASAEgBIASAEgBIASAEgBIASAEgBIASAEgBIASAEgBIASAEgBIASAEgBIASAP//Z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3975" y="-1570038"/>
            <a:ext cx="5238750" cy="3276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3734" name="Picture 6" descr="https://encrypted-tbn0.gstatic.com/images?q=tbn:ANd9GcTjTuJxMdbBeCcJ6oWWX0hWr12SC-d_2o3YTwOBpxZeB_nvc8jC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600" y="1844824"/>
            <a:ext cx="7200800" cy="42484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73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Das </a:t>
            </a:r>
            <a:r>
              <a:rPr lang="en-GB" b="1" dirty="0" err="1" smtClean="0">
                <a:solidFill>
                  <a:srgbClr val="FF0000"/>
                </a:solidFill>
              </a:rPr>
              <a:t>Wasser</a:t>
            </a:r>
            <a:r>
              <a:rPr lang="en-GB" b="1" dirty="0" smtClean="0">
                <a:solidFill>
                  <a:srgbClr val="FF0000"/>
                </a:solidFill>
              </a:rPr>
              <a:t> – </a:t>
            </a:r>
            <a:r>
              <a:rPr lang="en-GB" b="1" dirty="0" smtClean="0"/>
              <a:t>The water</a:t>
            </a:r>
            <a:endParaRPr lang="en-GB" b="1" dirty="0"/>
          </a:p>
        </p:txBody>
      </p:sp>
      <p:sp>
        <p:nvSpPr>
          <p:cNvPr id="27650" name="AutoShape 2" descr="data:image/jpeg;base64,/9j/4AAQSkZJRgABAQAAAQABAAD/2wCEAAkGBxQTEhUUExQWFhMXFxwaGBcYGBodHRwXGhgYFxwXGBoYHSggHBolHBcXITEhJSosLi4uGB8zODMtNygtLisBCgoKDg0OGxAQGy0mICYsLCwsLCwsLCw0LC8sLCwsLCwsLCwsLCw0LCwsLCwsLCwsLCwsLCwsLCwsLCwsLCwsLP/AABEIAMIBAwMBIgACEQEDEQH/xAAcAAACAgMBAQAAAAAAAAAAAAAEBQMGAAECBwj/xAA/EAACAQMDAgMGBAQFAwMFAAABAhEAAyEEEjEFQSJRYQYTMnGBkaGxwfAUQnLRByNSYuEVM/FDgpIkU6Kywv/EABoBAAMBAQEBAAAAAAAAAAAAAAECAwQABQb/xAAxEQACAgEDAwEGBgIDAQAAAAAAAQIRAxIhMQQTQVEUImGRofAycYGx0eEFwUJS8SP/2gAMAwEAAhEDEQA/APOVt7cjmi9I6/zc1NfVZMVoLPavt6TPnpZLW4TaUNimS9EcLvjB70JpdNGatT9XY2AgnHrSSco1pMspr1FNgMAATgUx6XqCG7HzpaDuH1pl0xAD4h9KM0qdmbVTLDobALAxA71b9AgAxSHpmwjGDinlsYFeJ1Mr2PV6ekrOHvAOV8jUr3hFJuo6mLjTHPP0pZf6yFxNLHA5JMWWfS2iyNrEAPnS65fE9qWabUbzgz6UQlsmqLEoid1yN3XmoS/nRg0xobU2SCaKaKEbXsULcvway4aGvQTjiqxiI5BN3qEiKCv35rh7dQstVjBIzZMjZvdW0Wm/Reim9mh9dojbYij3I6tK5JvHKtTRxYaKb6XX7RFJEwcjFdC5FCUFLkaMtPA5v9Rmld7UTQ1y6aga5XRxpHSy2SO1Q3G9a4N2oGerKJNyN3DW7F4g5JAri3zmjb1pIGRTP0F1Ab3ZOSYnn0qFyJ5oj+G3GFrNZ01rfIopxujrfIMtErCsCCfWfP6VnTQocbuKcdVeyANoBxSylTqgpWrsGbr1zsxgAD7Ct0sKDzH3rKHah6DdyfqVM280RprGeKntaaaN0lmCKs8heUhj0/p5jKyCO/6VKNLt+nOKY2bkqIxUnuzcy3bkj9ay913uK8aaEtwiciCfSmejsAZafn6VBf6fDApLT25oX2p0mpNlmW4UVR4vBLEx4YwYXzEDE5iRRy5dMLRPFi1ZFFl36dpUI8DTHb7H9R96d2UPf9iqT/h113SXba21uN/EoIIvNljnIkxPMxGd0c1er1hlRiTkiB+teRPJre56yxdvwUrrjHczA8kn70jtaZnP1q163Tz8qB6eptPkSK9GM6jsebpuW5P0nREETin1rSDcaEXXLM8elGafWisuRze5rxqC2C/4URS7WiARR9zVCKT67VTipY1JvctNqthY4GZ/KoPdk0Syic/hRml04PFbNWlGfTYrOmofVaUrzVrGjAHE0l6hp4oQy2wTxJIB0XUXtfDUV7UFzJ5qN0zW0Wr0uTP8De4xHastpJzTFUXbQ52gigpAlBHOo0wFA37cAgRTDqepQgbZGBOf+KVlqfHbVslOrpAq3CpkVE5JPrRZtYmsCFCCOeRVtQiRFo7G45qe9phPNQ3HO4nueaiuOfOu3bGpGWdQbbSO1T9Q6s13mgWE1sWzTaVdneKOJJqRRPJroW66C0WFArjNaqS6M1quKJElrS0Ra05xHP7+lWTU9Cj4CrDzBrVvpbgZU/v5Vk70WuR3jmnwLrNpvKj7VzYp3D8KJtWSpBAiu7mkLKeIJ4/WpuSZy1I46PZFwmJkVP7XaB7uje0krv2h2H8qcsxx6AduaJ6TY2wIIHp+tWbTFQvi7iD6+kd6xdVPfY29JFWmzwj2n/w2vJftrp9Qt5nfbuwro/lcKkmIByByIq6+zN7UCwbWoF5L1piGLPIYF3A2ZI2goy5/095q+lFUgiSR8MmYHpOBj795pH1OC5Ydwoj+ksfnJLGo4E3Lc0dXlWjSuStdX6jftLKJ70EwTIXYP9TwMr8h9qC0nXC7lDt3AgMAy4JzjxSR8h5036pqLltGNkKXEfErMNsjd4VIJMSYmvKes9J1mmdX2Aqo3IyAsgV5MbWAYAyZkTJ862TnpexmwYo5I09memndOKKS+wqqeyHtBde2vvELgsVEHxgzx4sMB5zI7zVrGpXCsChPAYRPyPB+hqncUkT7Dg6ChfMeIHjFQK+c8Ur0vX1uvsskXACVcjIUjsGGM548qabK6LTOmpIkCqzYwO1ONFaKdpmk0hWkTHrXev66QABQlCU6SEWRQVsevqhFI+pX1LQCPrSm71iREZnmlmp1ZOe1WxdI07Zny9XqVILuXZJonSWC/FI/4imvSOre7M1onjajsQjPf3gy9YZeaAuvRnUOrK4mM0kv6iTihixyfKOyZFdRJneud1BtcNaW4R3q/aJ2Hh/tWbxQr3G2jxAjy/vUW80O0MpBbsK5CqRiS/YChprADOO3lTdug6ibTqN4DVYtdbshBtOY/YqsB+xqRmkwCaSeK2nY8Z14D7igjFDAVi23UxmfTyrBcFLQUwPUHxH99qypNTqPEfCO35VlUV1wWXAz6NrHJkGD+/vV26ZqmI8QB9Riqr0awo2zE9/Srr09VjBFeP1Gk2YdRM7KRkH7A1C1tOyn7iKYXrcLIgmq91DWagTstSPmKzYk58P60UzNQ/EvpYYNVs5UKPv+NEJqkPBBPzql63qeq72yB/SSPwpV/Fsx52n0JFehHoNStv5bmCXXaNkvnsejXrwpXeYedDezWhNyTcbcI85gzUvWejsFlWiOBnj1qGmGPJos0LVkx9ygfU6iSMDHlQt7UAnIHEHd5HkUpuC8D8Qx3orSaV2b/MfnzitvZjFW2jMssnwmV7p1q3YvXhubaPHaBM7IALjdyyneInj6mbW2tsX7e26AVYQynP0I+dRdU0KpwVMiJxNAN0mR4iI5gH4vT5elLHDicbsaXU5dVUJtXeRWZbF9bVtU8HuiJI5AbGY7f1c+ZWh6vqEe2j6izdBIBlArGcYYECQfSrX0r2eFzY1wKbm4MTgwFyEB8hj0OT3qD2o6FbuAoUUns0CQewB5Enn0msaS1NJmx5PdTkuQXXdQZVJ92xgTCwSfkJ5qqL1PKXL7pbLSFQkCVmPETHiHcR+tWKxpDaU2wZtrhPML2H0/eDApHXNG9686om1AwDFm+JzAkAEmBuH/AMvnWuVxSkl+hkw6ckpQk/1/9LA9yciuJmqsvs/c09xG2blGWFvJgcyDGI78Y7VbdP0626hgkyJgjIHrPFaYdUmnq2a+P9EsvSqNOD1J+Uv7B7x2qW7AT9vniudLqUdmUONygEjP8wkR6R3pho7VtLd287f5CR4ZlgxIAQgckmcRIqi3tWumv3H2uqOge1bnBFwI4mCQoGR9I7VCX+RimvTz/Joh/jJSjLZ2lt8eNvr/AL/O5bxHJmuN1VjoftA9+4LfuexJIbgDvBHyHPerK9kjjNbcPUY8sdUHt8jFm6XJilpktzZNZWlTzNTLaFO8sUTWGbIprdFppx5TXbWP9tJ34j+zzAVBJgCSeAOZ8hV30PsAQu6/cgxOxPyLH9B9az2O9mixF+4AAM21Pcg4c/7QeB3Ppzbr+qO6MmR2BOeDAry+r66WrRif5npdL0cdOrKvyPOrvs+dxCCIPfNLb9p2bKwRjA8sV6D1G+LQZiM+Rx2mc5jFUK71pDedd4DABi0gA7ieD9vvVMPVyf4v0slm6Vf8E/jRrTWXBJDBTHc/hQr2zM0feB70K2oIBXGa1qb5MlIWakMWPP7FbrrUTuM/vFZVlkdFUti7aS4IER88U302pjy+1KV9nHHwXkI+Q/SiLPTbynhGj/d/zXhy0PyegtS8DS5rT5/v7UNc1rAY2z5xQt0ODJWPk4j8TUbanccz91/Sgoo5snPUrn+lfx/vU1jWM3NpD+/UUPbA8n/D+9OulqPL7j/mhOSS4DGFs70t5EybIHyA/tS/retO7MbAc+UYg5+gmO9WG/aG3hfxqm9f1BFxyWG0Y2cEdt24CZBB+gmpYmpSstkThGiYarT7sLJPp+NdfxlmIEAjzWlly2yhWtWg6kSGkzPrBpffe7304+5/vWxQvz9TI5V4+g+1CpcGBbnzIj9KCfQbf/TVvk394pOL1wf+iR8mqW11Nx/K/wB6rFTjw/v5kZKEufv6DuyWQEhGHpn8KjuameVafrU/SXu3MwyjzJH4Uztq7MQ04qbypPdfUbsNrZ/QQ7N3CH7V1032etsTuTmZnvJJz9z96uFnTgCpbdsCoT6u1SRfH0tO2xbb6AuxhyzAqCf5VIjHmY7nJgTwK71HQljA7z68s0A/NjThHFdG6KxOcmb1CKPL+u/4e2ritsZ0YkkKBuGZnHI79+/avOuoewGoUn3T27oDbI3bWwCRhjAXDd+1fROqugiDBHkc1X+oaC058S8cdwJ/2NKfhTaZS5H9olHa/oUT2C9nfdadmuW9uoLMryZgKxAUHiO+PMVZH0IIyAPl+tE2tIUbwv4CZKlczAXDAgDAH8tG2lBateOTjGjDlWuTk/JXNT05R2zUjezV5YLLE5C9/t2+tW+zoFa9bIXEgmf9on9K76sSbhYCTIH2/flTe1StJA7CptldsdLhcIQe/H35rLnSWjgn6gfoaKu6pw5VoELM/M8RH41i9RIME4PB/Cu1SBURpZ63cXDWFiAPC/YCBjbTXpXVbbSPgbyPf61WEvAZBkd6C0eqZnYN2OCBGDMVCWCMl6Fo55RY59t9I9y25tMFdVJyu6YB8PPf614cuqZwloW2DqwOUMKJG1ivIHBzgV7Z1bWG3pbz+JittjC5aAOR8sn6V5dpNdbX31xWO8G2N0EjIXaQVHBJODzNT0RdKT4/sZz815v9eN/XnyPWBCAOwZgMsBEn5UtvNJxArlNYWtiTkYOZyPWBQxavoMSWmzxJxep2R3eayu9lZVrQVZ6bo9IrLlF2+Xf58zNFjo1oidsfU/3oLS9eUQHtXbZJgblIz9a41vtdZSQCW7Y868Nxyt1FM9C8VW6GDdMULgY75M1Ha0Fs/wAg+7f3pQntba3QW8J9Pzpt/HoybkdY+dCUckfxWFPG+KJm6baJ4A+WPyoqzokSIH4mk/8AFyJBmKJTWwuaRxlXIycfQdXlWOKqftFowPePEypP4bvI8nEd4z6OrWtBgHk0L1VfEfMqQPkcwZ/l8/nSwTjIpJqSIOgdNV7ILiGgAhcQ0eID0nj0ou50hIwWB+ZojpqAJI78/MY88cVNBNF5JXyL24+gst9Jg5JI+dEafpyjkTR7OAPWoP4keddrkwqEUS7I4rYUAzQ73wO9Z7ye4pKYwclyublyKBOpiobms9a5QDqDGvmuWvmghqK1c1FPpFsmu3zz2oN7wgzM1w1+RE4qB7gFOkK2bZqI6c43iaHS+oEkj/zA/UfeudTMSActAPafp2pn6C8blzu6lFQMIkUrTqtu46oFbczQOD9Txxmqxd1re7I3yZGBJAHiyYBA+Ej6is9k9ep1AuHFpSVW42AWKEGPQSJNR9n0xcive1SSLJ1rQbQWVAzdp8geTH1pfc6Wx8bGEiAscDzOfT8qsuumRBOInbmFOCftn1qLr7BbME7RIE8mPrjPrUoZXsiksS3ZS21yyVQYA+IxB+UYPH413ZvKi+8cwJ/5olOkYVvDDZEcckR+FIfarUp7o6ZM3W+FeM5iY4EDnitlprYytNciP2x6zveUuobayyMDO1yApDzg2iYQxlS09sedWNay3SNrKRslJ8K7AVDHdmACCJMSflTjW2/dOGCqlxTtKvEG20gq6x4wW/mHp5Ur1mlZbha2gm4dqrLQoxHJyo7biRA9K83K25WjbhqqfkuQuWF2rpzdYMoaboCsxMAsAYxJGfXmp7YWJeQO3HPrVd0r27Hu7Yh9SxFu4xYbQSwi2Sx2qVgQBERV96J04ag3B7sgJZAUDlrreFTjII5J4GZ4r2emzJYkn45PP6jD/wDT3VyJl4rK9U6N7JWrdlFvLae4J3MbanJJMS2TAIE+naspJf5GCdJBXQzas89s6e9bIcNftqVVmK3WG3GdsMd47+n4UJ1HSszFveswMHdcJJ285JyeKWXPahwkB4I9JntBJFKNT1t3G0nHqYj+1bYQmnbok4Sn6ls03RC6/wDctifPd/Y000vstiE1wBOSvu2GSPVxPzrzdeqXFwHj5Gf1rZ6xfj/v3B8jH5ZozjlfEvoh4YEuV+57J0j2f9yrC5fVi0BSJH3kkH6Uvu2b26EO8TAg/oYP4V5h0G/dbV2CGdn94sFvEQCfEfFPAk17Lp70O6kgwAYByCGbwwP5Rnv2rHljLHK27v4FJY40ktiq/wDWRw75mMZYH5D8qsevuzcQSQu4HcO4buPTxfMQK856f0u7e1jJkRdfe44G1iWIIxPlx24q+NFuwu4OoCqxa6wdgGXe25sTtU7cYH40c6imq+7EhFpMJ6r1Uae2pJJVjAgDGJ8+4n7Ulue2K4MsB8qh9rFNzSIVHBVo7lSsT92GKoq2HP8AKSKpgwQlG5CzlK+S+H2w5zuHoa6X2rRgOaojaMk4VgPmP710li6vCz8yP71b2bEJqfqXrUe0KrktRtvqF33e/YdpTeMiSkAyomTgzXnIu3w4bbkccd+1ek9L0du3o1DCGZAwDYIuXVS5tUdhvWAvn+ObPCONIrBN+QHq/X/cbdx+JQwHfPY+opantUZyPlTP2l6bbvuty6YFtWLAcwYxjEgg/fuKG6bpbCkFbTEwAGcGAJnviI3euKMO3otrcErvZhek6y90+FGb+lSfy4wRTA3nxuG2eNx9J/Z7V1qbZtWU8TK4lmJXyOPCCO0YwePWl2o1CbAi+NoBXcMyQGeQPIT59qhalwhkmuWGLrFnbuzI7ecZ/E/Y1K1xSPEQpDDBG6cKYif934T2pXq7cKPhGCSOAdoJ4GRBIJ+ZpZrOogFYESOcyShCk/efpimUL4A5UG3teiEgM3iyI2iAIgCRg7SMig9R1J0UlXPB+LgpkTxgeKK50V85B2kFisFScOeQR5Kn/wCXFOv+kG7ZNxLYuEZZTERvnaq+WSfoaq9MORFcuADQ9L1D2hqV2sBO1JI3JkA+g5wT2ov2W1jsWt3n3Wpdz4TKwyJ8U4AxiO3qKa+zrXPd3gQ20AACcLO4kqDAAgD6mgtNvt3rq2rRc3VgNjwszsQ0GZWYPzQZ5qUpuSknXwKRilTPQdPb9wiokM3cDljIlvMwJ/ClXta1yFxCfMTMZBHf59vrT8oLNtUWYUBRJkwBAknJqle0Gov6vw2F2qsB7rFYE/yqJkscT2Az3Febg3nq+rN+baOkM6NfmyQ5gAEqfKefxzVI62qor6h9xCkgbCNxltpic+ZxnGKsvWNOdNpRcd1DtkCY27Yb+bmCMzXnXWfbv3jbRpA4OCNxPjIK+FlUQYYjB4nzrS8sYW0+TMsbk0n4F+s6QjpcfRXxqEtp4feFl2C7avLcRQ5OfEjZiCp4qq6XWssI6gzI3btpEYyfIU36tbuspD6ZLavcUym2dwDiIQwx8ZztEd55p10r2NF3TyfiSZJgmCzY9DBURnif5hXmzbUtkza5x01z9+op096yl1SGW66mVVFJRcydkYie5zxXqv8AhfrRcu3STGF2giJMACB3y1z8K8Y01+3pmcMnvM4O4AgT2BBk+vavQ/Y32vsW7gRrZS8soPCWKljt3ElhME7SAAAMzODqhmWhx4shLE9Skt/v0Lxr+ldSvXGuW79u0jHwoWeQBj+XGYn61lOLDPtEXJAEfCO2P9NZVdcltt8hNn6/Q+b2f1rkqPP8q4sOvDbvTaRz9aJ/hweJiva1MDWkitIpOWNWX2f9mRqbqW1YifE7zhUESY7nIA9SKQWNKN8Hd+Pp5DyzV09kNEnvNxAcC3vSVmCrgzB4bwt5d6XJNqLpk5vdbjzpvsnasam3dV2BUkeIiJZTbg7QI+LsT5U06RoPdO4ALbySWhckj+ZonLHcBgZ+6XR9dFzVsjsdgIABAABBkse8k984jzNWwdRt7lA2kxGBEDI+o4+/yrBNz8+gNiv6To2/UvbtHap3G84B3QbjA2gYwIjjnkzEB117Sbj7sOVKqWCgAyJx8XrUnQQEv32EwxPnzJaB6xJ+hpZ1vXutx3DKVWA0Z3JuPij5HJHkciltyn+SOSSiJOr6pvdY3Bh4XVgPhxLD54/HypXY0zETK9sTnPaKYBgZZiCptqwXgyZBUntG44/KKP6XwWUoIZRAE95Jnv8ACfL+2pS0xM8o2wfQ9EZjniQJ85MYn5zTL/oFo2y8A7cEKT2zJx9PLBoe71HcAqsBJ3HMweBnyhjnvVh6XZ2i5M7WCgyO+W+mGI+XNSyZJrceEIvYrA6lp7au/uiWAGyIVWJGOBIGQCeada9xctbmO1PA5k9oBUeIHGWG3nIyeaHbpLk+EeXhICwcwADA4WR28PpFWDVaTdaCEDeo8QAG0vttgtxyCTHy78iWScbRWEXTENzRtd2racLgFtzEkxIG5ozkmTGT5RFBWekncxe4BbWSQsklVZQfECOTkfMU4GmDQrH4WRiRjcFbc+BxKiAO5b61JbNsHeYG3k8LDJukRjlR5REUdbWyBpT3YRr9MBeJKoVMyFmSR/qft5Dy5oFtr+8QOyB/5dsgrtXI8xkZ+XE1rU65XuXLqCUj4R/qChiR5fSkj6q6z7Co8KbmYR3BBII4l7Z+/nFCEHW4ZPfYar0SAdtwk+IszKOWyTn0A5FB3/ZtZ8LF3MmWMDyhdq55/EUO+uYMVDSCH9ONroO3YHgceVR6Lqx/h7ZIYuLZiZn4sgepGz8KqtfKYjSGvSejBVm5bUxA3KTyS3HHClfEPM4p3p/8rbbReFBZskb2WApkzgQfIcT5yWVdLKWioDkgEN2Ahd2McRjzB+kWuvG6xNrxSSWGARB5EmImPPn6Vnc3N78FVFRW3IXpQq6dyQckesgCY9cRI9aj9ntOH1BBXwWlDMcbfeMZVY5OPFOew70z0PQ4UC4YBUSq/wCqTJ+uPxprpNJbtqdqgT8RGSYwJPcDyrNPMkml5NOPC2034JhdV1kZXzHzgj7iqz1bqKG0UtnxbvhUTBB8+OckmoOrdQNgXNnxNMAsQiy0szHzJ8pIzjzQ+0llVt2kU2wxUXDcA8Rf4SQxyJgT3IkfJsOKn+wMuW1+5B7ZdGfVCzfBYqtoqUE7tyu2AOM8GT515d1rpTLe+I2j2VnZYHmoLFhJxERimftP1G6XZW3Ncc+H3YUNiJA934tviAG719arbdIX3N+9cuolxGAFq4x96xPkBknPfiDNQzTp6aOxQb96/wDZHatFLgZgI/3AsR855JPFX1ParSnR3rbm4L+yF93wOwJPbP6V57odcCIuKSFwNvPB+LsR866e7YBOGI9UB5+fy+dZ7p7Mq4+97yI01PxrcRLikiSwhx2lLg8XHYyPQ1cF02nbUJdZhF5LbuLVy4pM3DuIS0hJI2EHxDxTicUh0Wo01lFc+6feIZTZDnnkbyQp+Ucit+80kblvXA20hVRHESxYDFwgZY4GOTTxXq0M5t3yfRHTOrA2l2INmYkkYk+efvmsr53sahgoEofV7IZvqWaTWU7yx8pfP+yFfH6DzpvQwvvdwUkJALf6ixEicfCB/wDKmtjTBrg2kLbB2gf0T28zA+fNT6p4aSQAzCAfIA8+mP3FDafUQpHeDyfVcHyPiP3r6C2ee5OW7OT0/dcLyc7iB5TAERyILGeOKsnQv+6QgDHIK9iI4JHAmOPXvikWk1HB7AjGe4gDPOR9x6VY/Z60RaFxhhrvxYEAXVWCfkhP2qWV7DQW4l6101U1KMJBYtIPrt7jBzjB7k0y6dekbm7CMcjkEz++KXe11psTG1Lgk+QIIzJ4JxPY4xUmm1QFtrZmQwzEkkjaYnIxMx6etct4nPksVzqDWwCkwTLcfCO+DHJIMxwT2pD1bVgK20CWlBjkRwPxP1kzROplbSncJa2Y52gZnPGcceXzqu6sFiCZMKWA5+Qjue0fIUuOCuzpN8DC3dQQoHhEA+ZjxEE9j4ufWpOpX1CHYu0EruG4mSUuZJ7eEAD19DhSrlWVWYndMgROOAD2wdveI71zq9QZCuplduPJtkfOfBiPM8zVdO4CbQ62byBSJ3QAfLfIGfOT++bv0nVblujtuQjPmbgk/wDtAEfPFUHptgi9LbVhQ4JnhT4NwXJyRgdieKt3sxpblyzuZeSrhgD4gZExGFGSP6jGIqeaq+/UaKp7E169N/arwTcAnJ8WwqO/I3E/SnOuvbbXxNuZmdgPDuPjXaZyQQFOImAZgxSD+EX+KXEAtu7iW2GF7RLEffntTFke/ddmwFIAxALQDEeix94qEoptX6DxbSYB0/VbwHAuEmGACyx3tEFf9Ik7h2A+VLLgPvW3OFVlUCYxsDB3zjwqSM+dOtOfdXSUMdyvkcHjsDzHnnzpboF947MXO5Hu+ECbhcnwPjPxxB8/mapxbF52OOpXBIvWCFEgMOVIWACYMzAInuOac9StqiF9m1lQTHcjcPr8Ux5k1rp/sjqnKEv7m2m3aJ3HBkgiduT3Bq2af2fQoq3PGFBkk8gkyMR2IE1HJmhFreykcU5Lg80vLvQhRCtuk8RzBweybh5mRzVr6F0q6U3G2FIAClhAAEAkAjuqjIxVp6T061aJW2qqsyAFEiPMiZ7c02ZhEVHL1XiKLY+m8yZWbujZxAmVwpEEMwJJk5IzHPke9Oem6H3ediKTO7aM54En94qYFD5fbvWtTehSQRjvOJ7An5xWeU3LYtGCjuJfbn2stdOshyu+88i2nE7YJJPZRI+4r599qv8AEHW6wMLl0qk5S2SilTjaVB8Q/qJ5r2H2j9jb2v0zm9cV9QtvfYZcKrncTZGT4YCruPMg8ivm7UnJ7en6GldRVLkvD3tyw+wnUzb1SjLblYASY3gblYjuRGPnXq66ZblgXdSyhpO2DG5jkkEkS3rxI8hXivR+j6m8waxYuXIYZVCVBGcsMD716DZTqLahVv6Y2rTKcmSPhgS6GAeMeU1bFlcY/Ez9Tjt2iz6q7pDb2i4ylR4DDYeGBgr3IaCQfIgzkUbq9+3ZuC57qyFBgG1aCgKMeFDjfBJliTI5imOq0VxHGLJBnILOo7biSOfvVZ61qyxNoAlvPgEGfhkfjioZJzfPJGFt14FOs0ty0CGYYO0wZhwATbJAjcoYSJ8+SDAllzumYBPM5/Cn/UtPcCJvCq5Ny5cYwAWuMBAIwRtVTj/7lINLZLONoBhu/Gc+Icxioedzfcd6G+p6HebSnWEobe6D413HMSV5Jmc9646GNOrH+J3KJUhfdq29cyN4IZOB4lBoZdaIMWrY3bgQMr4k2xsYkBhDMGGQTg4FMF6VeFuy4YvtMe5u4K4Lf5fvQbbKwBIiT/tMTXICVLc9I0WmtogVdP00AEgC4tlngE/EzagM3zYAkQSAZrK8y1X8OWO2zdQf6NtttvpuME59BWU/cXp9Qan8PlH+Cz3taSLrAyQ+fD/LuJIE+uPL8KkS2XJZYG1SPIZgjnBwnrz8zVw/6FpYhrN1AeZlwSe593LAevhrek9jNJcMW7p2jBVCmO0ZEr9ZNfQdyJ5CXoU3R3QWJY4UqRmJbaw7/wBQPp+Vm9n9QtxlVCQhY5jsQSfD2+HB8zxPJus9gkK7LVzZnuu7HljbP3rvR9BbSoW94X2KYFtDuJ5nbk7pHY0k8kWtmFRd2Re0BG9gB4mcErBMeKQPpMx6mgrl0i3cJgu10lpGdggSPLI/H5UNrNQWuWVUw/ckyQ4O7aT3iY/LgVLqtJcNy+FMpbtncN3AWDmeT6d4poLZE5MH1/WEINm6wVFCKCDz4NxPlkmPIQD3obWAEuFAUhA8zwhAgj7fiO+KYHoaMiOtl711wCZBKJggQAIJgAS003tdEuyqe6bawkkAhVhTAYwBMAY4BEV2pRHatIqF1Ntm3cyXYxvgE4JgjHxSPqJ+VI/4hrjB2OSD94AHHpPHY+teop7NXLtoJsYZ7xg+cE/T60sH+G99L9ltyBFuKxy24gGSBAg4HBNDvwXkbHF+hW/ZTWEal2bhbDAzIjawGeMdvLkd4r03pDhrEwdzGVzBIx4j9TiOwHmKrPUvZHUNrNTcS2DbuW4HjUeMhJGTx4TMj+ae2bV0LoVy3YtpcuqGRAshtxkPMyY7QP2Kz5skZK7KqLvYm6hogWS6iiVKwOF57nyP4T86k1ehJ94qklpLWxAkmBOO4858yMcU/XSqRtM8DA/8VPtmdsBoiREx9MxWN5qLrCUsdFS0Q+rv/wCdcUD3SAkyGlYCyScxxBMRTT2e6XbsF2Ck3n+LM7VJLAEjE+LJH+2nGm0CjxkkmMsfD6mR5Y/vNdPd2kCQFIjGSSZ4+x+xrpZXJVYY4lF3RE6XXZWR9iEeJSoJ+h7H0z9KG11i60LLKrc5X7D8z+vZgNSqTHc9z3kiM+v5+dVl+uJYvEE3jZUgOXS6QCe9u+4IZZOV3Tgx3FTUmt6KaFLa9yz9K0oS3Hmfwo1mA7+lL3Vb9ptlyUdCodCDEj4gfP8AtQen6o2xvebBetN7txnaWhWFxAJO1kYMB2kiTE0juch09EfyC9XdPYYMz6c5x2jPIpU9996hH3r3UCSYPcTCDnJzMCeak1V1WQOZSzzkDxd5VTwMcnmeM130jUWvdC4gVEJMERJz3j058qulpjdGZu5VZB7RdQ1FjTe8sWP4i5J3qHACCCdxgS4BAEDz9KoXsr/hxbf/AOu11tXu32a6LABFtA5LZVjLHM7TgTEE16S3UgtuRtg8buI7k54x9ak6tqYxU6d7ospbbFV0PVrD3X06Hx25lQpUAKdpAxGCYgV11Pq+mDLp7jxcujAAJjcdoyBiSMUTprVgnUPY91/FhCG7w7LuUXAOJME8TVO9m79+9c3dQ0qJftnbbv7kUMZxbKhstJlSJHPB50qWHX5qvhz/AAT0ycfBXuva25pr5R2XYGB3H4inHwkkzzxApb1Sxa1I3oDgc7wCRGBAHBPp+tSf4t3QdVaWQD7olpJxLGOOfhOKr3s51GzaebgLLGcDPcx+Q8+fSskm9TXgHaajqRPcSy7wzeIqIx4QFUKFJzIhQOaHt9JQhjJW36HvkQC3MnH0pn0zpb692GnspIUsS/EDjaeJ/wCKq2o3bnVokEgqSTkGMHv3+1Rv1RSEZPy7Gx6OgOII47ZxPIggiOf0q5dJ6bpr5CX7Z/zrKBmttDh0RACMldoKQVbiARMkV53pnbaRyJB5xPkR3xjzqwdH6jbYrb95esBVuFWRd+yCbnj8QLJHvPFIK45ANGMo+UPoyJclsT/DdQAFaR2LFgfqFaPtWVXm9qNR/qDD/VLCfWDxNZTa4/8AUze/9s911CCMjjsPLGY+p58qgfRJc+JAQPNVP5imaadZ/tRjoABtitvcrgTt2I16WAMFhH+4wPuSPwrLnSAVPjaCIM5mfkAB5cimbsz8duDBj5xgfjXFy0QeGc84wJyJn99q7uS9TtCKjb9jtMbgYOzMDPxwEOCJAHeOJ7URZ9l7SNd2Xb4F5dt3aFgjyl1PrkedO7gfjYT6HwjJ9ATPqYrmwt6TOBwFUFYzwSCZP1H41TuTrkTTH0O9DpxbtrbQn3aCAJPnMlv7f2ow6cPG4OfkTH24P1rvT2o+MxJnED8R4vLk0attY8JJzzM1mlPc0RhsCLoggG0EAcCf7flUdwXGIEQI5JAHfJAk+Xf7U0gdv2aHIUGWmR37fQE+tIpsdwSFF/SFTudtwHA2iAfMGZiTwYo/SODBC/IrEETjOPnjFbvojZfxZGDkcz8PE8ZOaJDGOf7x/fmmlJtbixik9glQBUM4METwTHfzzQd+1dklHBGIUiAB3LNMn6V1YEblYyZBk4+UZJxHpn51PT8SmrxRKUAJJJJjuT+EnExQ7algQBMQMcxx5dufTBrrVqxUkEkfbOOMZXue9CKSisCckQCOBOFHb0x6H0p4qxJOjvWHfKggwRuiZJnB48/wmimuqo24CAgNPeexHqT6zSux47YIgSxOD4TnByP3+FML+mOSWiVgeQj684IntNM0lswJvlFc1fTLctd0pu6S4DH+WPA58jbmCP6cD1qLUWtbbbfdsJqVcKG23BbaVnMHkZ4AFPtBptxFx592vwrnLd7hjJkzA/Chdf1tHdjbtai97vcCEtEBmBIKC4+1SsiJBjBzig0oy2HUpSj724lHX1a7sv2TZuiPdJeEJ8x2YSQAMDHpFE6r3lzdLktHYDE7eJkcEmI7du6vUuLwZ9YqO7AgIPgtLPwo0Al5Al8HAAwK46B7J27jTbF1bQORvO0ZgxuBM/WtCU4x1Mg3jk6Tf7nfXNBdRLbSxEhQrbWwSpDL7zG7cSPtEYiym2+xC8lio3AiMxmfL5VpfZbSWbi3BbJuJlSzEweJC8T9KY3tUCIAE1F5HJcFVjUXyVHrHRrV1g+0o6sXDodpLG2bW4x8RCnE+Q7SKTaD2fs2mW7dd7pt21Ba6ZA92S/vIIw4nntHqSb9e0p25pPc0oMhgCCCCDkEHkGeflQVMLbPA/ajqAv629eDyhb/AC5keAAKojkY/XzpVuSDu3FiTiYUYgHzJ+1el9b/AMOAbpFiLdsmZYBtvmoBEt6Z784pXe9hXRgilWuFZJJCrbByGbaMmP5Y8/SovDN+CizQW1spum1LJO0AGG/mKnIydwYcdlMg+RqC0RAYkfLuMjmfU/nVy0fswPem0QzOQjK4EDxctBmIJByOFOBR1r/D19wc7MnAKyHDA5KzCx6HvOBij7LkpWge0we1lDa4ATBLA4OYMZjIJxJFQ6a026AT5eWDg9+MxXonVf8ADa8oDptYEzsH+X67QDMGJ+1EaP2FXaLgDhjIFu54WEdjMzkgkgxnntSxwSlKqoR50lsb0f8AhNqmRW4kTGDg8cnyrKuumTWWkW2LjwoAxuI+hAOPrWqt7N97ia16v5FnZSo+ME+UnHr4aLFnAMkGM5Mfjz+dTaDQcE5/T6Uc9kd6aWRXQI43VgXuCckz8/7ZrZcjAGfX9zRDtxUV2D+mf15mlTGaS4BwzNPiUEHmCe/zFTJZkfEW+RFBjTW4AZjA/qImTMseWwZz27VMfDtCsIPzz/btTP4Cr4hD6EERiO4ImY8/OoIZMg9zAjn0nt/wKKRsZj9D61CXEFvXBI9O3z/WlTYzS8ExbdB/f3/fFb95E9xP24x+NLbFwj+jyyZPp6DH74NtsG488iP3j9+dBxo5Ss7WS0xjie//AI5FTIoE/rW1X05xXLgRJwIj0iRiaSylEts80NfOT6x9ue9TM8YHPFQlgDkZGRPqM1yOfBwjkggANHBPfEEg/agbhRBDTJPOckRkGcDPA4qfUJLBgzA+WfMYg4/Y8qhbR+8cSZROfIk5j85+UVWNLngnK3wZZACbmJAwF+Z4gD8v71vT396bSZgxcMjsT4cY+1a6hbLkdiQQOYE/E0DvHhB58oqLp1j3ZKbdicKO/wDVjgz8znsBTbNX5F4deBvbOB5xgREDHPlBFD6izPiA8UyPnxJ+lED147/vyFYp7ZJOSe2Ix6GO1SToq9xC/QLLPuaQefd7iFHrIz+Pf5U66ZaKDtHCqIgDsB3/APNdHmPQ9vXvW7cTIPPbyjH6GmnNyVMWMFF2gHWMSZ70OW2n1qXqDQR5UBqDuwP70Ugk13XziaGdo54rt7MRCyaF1LscR9aKQDoarawxKmQf2aLudFS8xO3ajATIALCByPLtFC3tNKDzp501NwO6cxz5/wDkU+rSrQmlN0wT/odu3lB4vPvmO5ycz8gTQ9/TKCAFBIwAScRHKjgCeI8s1YGAnJj51GwXuOP3+tJHK/IXjXgR3Om+8Pj8hxgjMmABBG4T5QO+aZWemKkQJPqZ8gSSecQfpRN0jE4Hr+sdsfjURGQ3zET+85P7555JM5QiiVNEAMAj5f8ANZWlvEYk1lJ7w/unfSP+yPr+dTXjWVlK/wATGX4V+QLeGa3b5P8ASPzNbrKfwS8nYrjVIIBgTIzFZWUPIz4FemY+6BnMn9f7CjbnH/uj6eVZWVWRJcEI7Dt5f+0GuumDB+tZWUsuArka2uK2BWqys75NMeDY5P1/IVFqeD8v0NZWUVyc+AWcD99zUugPhb+o/pWVlO+CceSG9y3zj6ZxU90eH9+VarK5+Dl5BnPiX5//AMmpNKxls96yspnwBcnAYg4Pcf8A6r/c/ep7Yg48j+dbrKDOFPUD4R8qzovetVlP4OJ9V3+RoNe1ZWUQBRGBTNP1/WsrKWQYnLnn5fqa6HH79ayspQnIy2fMflNaP8v1rdZRQCG2cfU/ma1WVlOKf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682" name="AutoShape 2" descr="data:image/jpeg;base64,/9j/4AAQSkZJRgABAQAAAQABAAD/2wCEAAkGBxQSEhUUExQVFhUXFxcXFhgYGBgXFhgXGBgXGBgYGhYYHCggGBwlGxcYIjEhJSkrLi4uGB8zODMsNygtLisBCgoKDg0OGxAQGzQkICY0Ly80NzQtLCwsLCwsLCwsLCwsLCwsLCwsLCwsLDQsLCwsLCwsLCwsLCwsLCwsLCwsLP/AABEIALcBEwMBIgACEQEDEQH/xAAcAAABBQEBAQAAAAAAAAAAAAAGAAEDBAUCBwj/xABBEAABAgQEBAQDBgQFAwUBAAABAhEAAwQhBRIxQQZRYXETIoGRMqGxFCNCwdHwB1Ji4XKCkrLxQ6LCJDNjc9IW/8QAGgEAAgMBAQAAAAAAAAAAAAAAAwQAAQUCBv/EAC4RAAICAQMDAwMEAgMBAAAAAAECAAMRBBIhEzFBIlFhBXHwFCOhsdHxUpHhMv/aAAwDAQACEQMRAD8A8nIhjpHREcERJzIFQ6Uw+W8dmJLnMOBCcCOUxJJKCIbPDNDhMSSMTDhMdho5KuUSSM0PCEOBEkjQ0SNDERJJyDDkQssODEknBTDZYlhNEkkeWNbh2T99lWQkFC3DsbB9H11sYzpJ8wuB1O0XZcynBuZijzyISl/8OYvHD9sS4SYbLISlST8J8rPbp7WjnBJAVNUNbk/Ow/OKUiqlqCbPMFxqAbcwX1vG1wzKXNmKUyQ5LqchlNYA3G3zd4XziSdY1RsUgLyy5I8SbMH85chKRusIYDlmfeAHFKwzJjlISAAEoGiEsGS+/U7lzvHouNgCnutByklSnBQCVm5exLgMHZ0AaPHnFXMckMw5Eue5O5La6coJTKlZ4TwssKDyToKhwRyjh4TxJJ0YaGeFEkjxyYeE0SSM8O8M0KJJHeFDQokkkVURGZ5iGFEkknimOSuOWh2iS47w4MMBHQESSODDhUJIiZKYkqRgGOwgxKFAQ3iCJJGSnnHccGYImlUkxacyUKKQ9wOWveKJAlgEyN4cGIs3SFniZlTrNDPHJXCzxck7JhRx4kLxIkkkAjpCyCGI1Gvw+o5RD4kbWAYZ4pC1MEBRBzHKksAddw7uwOjbxyzADJlgR6ZSVsFkAg2Msai+1hrBTgCCkqSFAqUACCQlQBBCiEv5iAbM/pHNLSo8WYUJzS5aVLBcAOkMHGhFwW66NEstcvwZcwLInBbhho9mJN9XO/tGe7kniE2r7xV1E9OqXKGVSSSiwVnUAVFKXPkOTRZGgUReArGMNmyznWSsKA85JUQQycq3uFCw5aMTHo+Ey1VUwmdOAmJJ8pIypSEqY+Hou7Gx53hvCM+oKJkuSoIS0wywB4gCRp5XPLnrdheV3Mhx3lbR4nkpTHLRpY5SiXNVlSpKFOpDj8LmwO7Fx6RnPGgCCMzjEZoTQnhRckUNG/gXCFXVsZMrynRazkSez3PoDF3Ev4d4hJLGRnHOWtKh8yD8oEb6wcbh/wBzrY2M4go8KN7/APj6sXXJMtLgZlqQGcsLBRJ9o6osClqUlKlqF2UwFrnQX0EX1k8HP8y1qY+IPw0bPEnDk2jUAvzIV8CxYKs7EapLXYxjwQMCMicspU4MaFChRc5jZYWSLOWGyxUuQZIfLE2WGyxJJFlh8sXKGgmTlhEpCpizskOW5nYDqbRrTuDqpKXyIOoIStJUCLEas4NtYG1qLwxAnSozdhB1oTRNOkqSSlQKVDUEMR6Rw0d5nM5hRtUOAKUApbpB0SA6j/8An1gywIKkJMqQEyiRdZDzFk/1ajZhs2zwN7QsgnmqZZOgJ7CDvhxSzJQwEvIkJSL5lLCi5KW0Vyh5ySoqKyVHU6OeZ6xwkB7qsdCfMn1GqfSA2tvEtLNpzJMX4DqaieZkuWlCVgKVnOUJV+LysTfXTcx1N/hZNSH+0If/AOs5e2bO/q3pFyk4gqKZQTnJTsFkrlkdFHzJHrblB5w/xDKqPIRkmfyK/FzKFaLHaErLtQnY8fb/ADCKyE8ieCYvhU2mmGXOTlUA4YulSTopJ3EUmj2j+MGEoNGJwHmkzE3/AKZhCFJ7OUn/ACx5nh2CTqtKPBQHDpJJCEsL5sytWdiA50tD1F++vc3HgymTnAmG0M0HVL/DGqV8cyQkdFLWf9gHzjup/hbVD4JklfcrQf8AaYL1k95XTb2gE0GmCy0SRL8RWZDKWkNmTmcFFgbk8uYjExfhyopCDUSlBDjzpZSDcWzpsCdgWMassSky0mWcy0F1Zjco0SAnkz/6hA7jkDEijEt09XNdUpDpClZhmGVWZ9gTY20t66RfqadMmalRJmpY5lKC0kLABZLMQXLWjNxCtVOKSUKStxlKlbbBLbsQIt1uHJTLGRa1L1mJWSACwIFyzOGfqb81DjzxOsS7iVUJ6hMMkoTmTmUSsPLNmLHQtcjYRq1c1NKZaaWYhKyCgpBKgHzKSoggMQLfrGfR1s1ck5JP3ORvMtTWzZlaltdFW941MOwbxqZKpQAmeRQV5kELRmuo2G5dn9YCzhe/A/Pz+pYXJ4gTx5JUlMpKg6kFSisFwpMzL0DMrkADeA5o9txDgWoqZUwTahHiLKTmyqUAEl2AtAniX8Jq2WCqWZU4AaJJQs9goZf+6GKNbSF2lvz7yNU3fE89aD7gHg0TAKmoS8vWWg/i/qV05D1jCwXh2YuqEmchSMpBmJWkpLOwsdjz7x7jJkAAJSwSA3YCBfUNbsGxDCUVZOTLGHzghrbsGFg5t8t+8YnEmLrmVCJUqalCQCZqiHAHTrt6xbnqK/LLLDQqFz2Ts/WLeH8NysnkRlmHVanWodb2ftGOjs4xHGAHMDK1B85VOXkZgksFLLWLM6R84wQAJoWtLpBL5QAc2j6ub7PBFXYZUfajJH/TAGcXcEPmv+JlDq8WKPAJaETpk5fmdaZMuwslJCSzuSVOX5NBVsasHBgyYH/xHxVE6nkABQV4qiQoGwSlSbKIvZSeesefkx67xpwvNqqSUqQjMuSVEpHxKQoDNlH4iClJbU7ObR5IpEbX020PQOeef7iVvLZnDw0O0KNCChjh/CEybMQgzJcsLSVBSiSLC4YDX2izjnAFRToK0qTOSNcoIX6ILv6F+kXFVqy02zCzCzCCHBeKFFhmb5/WMOzX3A5HYfEMFU+J5PNklJyqBSeRBB9jHVNTKmLShAdSlBKR1JYR7PjE9FUjJNlomDYkeYdUnVJ7QHUHDxp6tE2W65ac6iSwKPIQArndQYiD1/VK3BGMHHHzLNDDtDbC8PlUNOmVJSMxvNmFgVr/AEGw2EDeIVs5M6yGCnzKAsdGJ621/tHWJ8RoWpw9tAdB7RSm4znurlaM0F3bc0OtREocQUSJrZlMXHnZyA97bjpF/AOE5fieVJXlLBSj8R5sLAfu8UZUwTZrH4UjModAQw9SQPWCWmx0U6f6mJL8zGrpd23B7QOoYDjzKtfIAnBANgWOguNT2jFkV58YEn8Wobf6xzOxTPOzFrqfpdz+cVJ62mKfnDBGWx8RSWqyaROUpOxJG2uvvDU62VnCTl0WNQx1FovT6dOQKS4OuvMfrvCwJI8TKr4VggiOMjbmVIaimCFBJJVKUAUkPoRqOoJiSQkyFZZh8imKVp1Qdlp5Hnv+clFSBU3LmYBwkm259tzGmmgK0iSoM2YJOxUHZJPItb0jkrnj8+8ku4pVmqp/s04ZiVJJWLJmISQsFxoXCQQObixjumkoRkSAAPhAAtlLWbQf2EZlJPKQJBDLSoBJ5gHfqlz6P1irjNapBlm4ZRBbmB/aM2yp1OB2jlVmUPvDUJMtVi7f2b9Y0pM0N9b8owMMrfEQJidWuP5mjTkTRqOd+fLTneOqm8GGDZEvzEBQIUApKnBBFiOoNmMAPGfDKZEozZKAEJOZSbnI7C39HTbsbHsmbs+oFxzvz9W7d4qV+IgK8NKQskMoK+EA6gj8Tg6Qx1Aoye0o17uBPL63EVlMhSpZSA2U5iUtmZxaxYEEf0g7xzUSZIlA+fxHJPmB+IgM+Z7ZXA5qNtoKcS4LK0/cLLC+VQJTbYZSOTXB7xxwtwsiROMyeM0wF0MCUgubm2vfvAv1Ve3IM52EnE0OEcGXLkJ8dKQo3CALgH+br02f2LqSXEQ5xapzGPdZvbJjCpgYl5BvFkARSSYtyDBKTuOJy4xM/GMME1LsMwuk79n5QJVVQVHK5A3gg4k4tkSJSikhcx8qUjnzJZmGsBkysKiVfC4JOhBDvmcWBvoOWggVmlJ9SHIh6Q/GVPPELMPpiEhmbf8ARo3pCsqbxSw6n+EbAA9+USY6ppZA1UyR66/IGDIStZsPicPy22VsLpkzFGaXcrUpPZzrz1+Qgd4nkpGIAc5OZurlP0EGmHyMiQOQH94BseOeu8UHyhAQN7Odfr6x2yHo7fJzOc5aFfDM0qQpwAkKIQRqQGBJ/wAz6co8i/jVw2KepTUSwyKh8wGgmp+I/wCYEHuFHePR5mLppQmUkpzqICAS4SCzqPvYbkjvAzxCtaiJc8JnSwrO0zzhJLupiCxYq0h/QBlwQPj7wLpuE8WaFB9O4dpVKKky6hjcZEqKA92ScpsIaNbrrAdBpLQ5krWi1lFJe4bt1Bi1MwcIBXLtupI07gbHpFvEJAT94NmzdRo/pEM3F0y0BXxAqCbbWck+gMeX3u5BTzGAoXkx6KsMEicCmTkOfuwRqbEg9NYyOG1S1EzkIMwufDQx1Busjly79I1a6pql3WVJ6WSBEKqDkg59v8zotxxBjFOBJ8tOaVMROL3SBkVc6jMWPuI7xPhyno5L1VUrxiPKiSAoAtoXuodfLHOK4pNkgtPUVEHKAQwPff0t30gGnmZMV58xUou5u5383ONfTr1B6ziBNrGb2EzkJAIPxXVu5T8I6XJiebVfczD+IkhyLu1m9zGdQ0wQCVEsEuoJu4SH1bkIU6rSqmBe4JA56kwwWXOF9xAWjyZUpHKw1yL9Imql+c/sRBhM9lvDYlN+8Igu79zEDC7CJ6Fyy2uVlDQdL84z5M3Kt30MUMBqHzS3Z/8AgNy1MS1qMpBdwf8AnTsY5XAcrKhiJYzomZSxYhxb/CCYJ6pUpMoZmAmjM7/ivv0Le8BGGTwqnWVqNvhcuxDMOYdm9YtUCzNkzAST4bqT9T++kWrgD7cSCPjtP4a0TElwplB9QRrGJxFMBIIOqgrrm0I9lJPrGiaoLkKQVjMZiAl+ul9hY+8YeNH7pBSXImeYWPlAPmtqmybwCzBPM7Q4MJOF60JdOg1gilS85zJOW34XcN0GsecUtcAQdf0aDTAMeEvYlJ16aMQYz2TnmNIPaQ4vMmSyHUoglg57RpS1gS3357uYz+PK9MyQtYDXQQ3W30jAwrEyUAA2jm7dsyv2jIbxPUMDnjw7xqyJQI/OPOaHFcrAmNet4pTKlMkgraw2HUwpXb6sMJWzM28UqkSAVrLIF/7AbwNo43BPkknLzUpj7AFveBVNcZk5YWpSwQCnmSUuLerRMuiXJKc4YLcp7Bn21DwyuiQklu58e01aK62xu7mH+EcTInEJKSgnRy6ffaN6sqckpahskt7QA8PqlmYkLuDa2r7GCHijEUyJS0MT92kk2bMpSkgav+Ev6QG7T9MbkgNVWiuAs8u4yXcMfSByXjcwWUpRszPtyYxpzcSCpqirV2HptF6TTUdRLV4mcTkfDY5WDl1kbFx2ykxp6ZBXUAwjano1dRGyT4xJ8G4hqVedVVNTlawWoDKP6RY22b9Y0OI8eqJq5aVziQoBSNEAWFzls9yd201jNwzC0JzfiKQ6MylIDvrYXZ9HD7mIMdwdU2dLShBSZl03YlJJTnKW8oOV8u1+w69Gc+IC+2xLk/b4APgZMPcCxSdOk5FzCpCS2ZySqwcFWqgNO78okxPEPDlkJUUjdi1uUSU9OmlkJlpAyoSB+p7k39YEcWUuYrOfh0Snl36xl2FWc/MRvs3MSBjMqVEgTUzJy1ZQkeQfiUslkjsDcn/kZ6TMyOVuH3ubvpE82WXPL5RLOskIbQ37h4MrFeB/qKn4hfT4gqUhCGdkI6apB/OFGzgeBonU8qYpRcoSDp+EZfyhQLN553SxYJ57xZWhEsJOqjYMCLNcgjtGZw/g8ytmeEFAS0kLmrIslNw4HM7De/Ixb48pCqWFD8J25HWCPB6X7FSIkj/3FALnH+sjTskMn0hnT2V1aUN5hWAJ7TfTWSqZAlU6QlIAD7lrOTvAzjmJKVp5jy29YjmTySw1injFaKaSpWqyDlHMtqekJ73dwP4g2XiDUyb4ucuVTAoBtmb9iLWG02ZSQRYa93v+XtE/CuE/djNqrzKO94NsPwJADgXhnUalVJRZwVPiCWHyc6mUCQQQrsQx+RgWqcNVIWuXM1SdRoQQClQ6EH9tHp+DU4SrT/mMX+JmH5VyZwDZkmWruHUn5FcXpNTmwr4P9ic2VEDMB6FPmfkxi3iqHZW+/qP7GKlCvLMHsYv1UkryoT8V2vawfX3jUJw4i+JXwgee2weNXFVMlGn7/wCflEGF0xlJmZkuqwDabb+sT1EsLQRo1xpr6Ryx/czLFbFd2OJb4cQJmYGzAKezOLB/eHRjBkrmoQfKsEc2STr7OPWMPD8VEgmwL2I6fnGjh06XOdS/iUvypBYsHfMMrB7NfaLYFST4lKhJ4mHRVakKIUVABmB2IOrHXT6xs+CmZLmKKkqtYeZwdX8txo24v2jUxDAJS6SZUulJQn7sJN1EHzqIO1m630a4fSTrNz/f0icP6hwZsaWmnpZsX3lrCJapmV3SCfX/AIj0zBsJlZA+pgQwvDVZQzP9OkFeGVaJRSFec97CM7UWCw4WWlaIo28mLinAM9OsIUUt5m2OUaHp/aPOKGp8GWUqCvFVMyJS10hJ8xP+a3oeUe3z1JqUKljy28pFi4vYx4/UiWgrUzzFKSMx1yh3blcD3glDFUKsMgzlqi7jjEJsGnBJSEgKmHVRuE9Ej84NZUmVNRlnpSsf1jN7E3EAmArAIMEU6v8AKydT8ozLgQ+FHMZuC1rgCczsEky6pRkJOVg5zFQzAfhe4G3pEnHco/Z5Skh8s0JDf1ggAf5gkRPhagUg8r3PztG/JliZLKSBs29wXSb9gYcrY8+8RruKuH9ph8O4CQMxWDMbT8I5h9fWLn2mYJxR4RCSlIUVp8liotmNlfFtEBxLK4IZSSxAihO4huxLwtVmxj7woSzUPkmVuNeEJE6WqZIQiVOTd0DIhR/lWkWv/Nr3jyqlqpic1jfyqG4ykuDHs0/GPEleGGY+49YxqXg2mUtUxalqUtiQ4Sl2vYB7m5vGi+sp067bDmNmqyvGw4P5zPMlYgs/iOjataPSeAaMzUmpW7qdKOgB8xHIFT/PnCqv4d06yVSlzEE7KZaPZgfnBFSyRTSkSQGKUhI67W9XgFv1Ci1MVn/Uqy27BVvMrYpMzHKNB9Ywq9BJQnmfkNfyguw/C811RjVlMDUzG0QyB3bMr5lvSMsM2d7RM4JxIKTCAoMNH+sZUlGZz/Ur1L3PygyMrw5RVySo/It82gUwmX90nqH97/nFqx2kmD2jMMMFxTJJQnk/+4wowpSmEKOOu44BldISWbTBShmDgKf/AE3/ACinUTMylExcralyopIyh0k81liw7D/d0ijJDj1EHcFFAnWcmS01EEpK1dzAHxBMM9Sn0JCQOQzCPTOIRlkMN2H5/lHnVZJYA9QfYvB9Fw2495TCGWDU7JH76QVUclhA7gx8qYLaMWhQDLmdgcQckSmmK6LV9f0ivx3KE6jKEsVjzp7pv89PWLdekiesbKCVj2yn5p+ccTZVo5rc12ZH3nTKGWeJGc/mG8XFV4IBPxA+vJ40q/hGoM+aJKQZZU6SVABlXbnYvFafwtUyUlUySpQY3QQoDkWF/lHpxfp3x6xn7iI/p7e+04+0sSanMcoJYtY3PlChrsCSbdfe7TSwp0WHlJF2BZrXsbHTt6iaKnnr9Y1cPxNIssBXckH37WgpUgTf01lZUAdpVm0w8UjTpoL/AKw82WqQc6SbF35de36iHxzEErnOgZQEpHK93b6PHdHXpWSmYzKttuG3/d32jvuOYvQlKsVT5wY9VXT58t1OoFwCfXf1MZkpSkG7PuOXR+fSNjC8TEuWuWwUWUEggu+xSkb6fpBJg/AqVpTMqQpL6IBbXZSvyHvAr7qtOmW7fzFH6t74B+PiQ4VXhh1iadVgKeCyj4XpEgASh/qW/vmiljvA4WkqplELH4FF0noFG4Pd/SPPJrKGt4yPvGUpevk8wbruIl3CS0Cs+odT8j9f2PeIcSnrlrVLUkpWkspJDEEbERPhmErmDzHKOW9/pG6la1ruMWs1R3ADxN7C6phrBNhlWkylki6t+TaQDzqZckW8w62MauG1fkHPXt+7wlYmPWsu28W8CGVHXJCSOrH97/3gtwWtT0vr+UeYJnuHFi8beE1x8t97xwrbeYAL7y//ABC+6UicnRRyK7gOn5A+wjzytxAlTjXbvtBv/ECeZ6ESZeUqBExROwAUAOhL/KPPRRzUzUZ02zO4LgNeCVBMlvMapuCcT0jBaNKKfMs31PU/u0SUdXfpGJJrXS0Lx2jMsXefUIxuJJJM9AwusQCCeTfsRZrlImTAwGtv+ICqPEH3ggw6dmUluYhR3ZE6eOM5hTWrer4hTJlBCXOgDmBHC6bOyiLrJWe6yVH6wV42Wp5jalBSO6vKPmYpYfTAN0hzUpllQTLQ9zM3iwZKOcrkj8xA7h9N5Up5AD5QVcco/wDRrT/MqUj/AFTEj84zcOkX7QLUDbhR5nSnzIEUZaFG/JlW3326woCKGIzK3TzhK/DGR7FQXc7+YK+qIuyNIz8asgFwSlXq2kXKJTp7w9qh5nFR4hBxCh5Ke4+hgMxCleW/SDeoGemSeTP6WgbmospJ7jsYAj7TC4zJuHKh5Y6fn/d4McPmuBHnGA1GSYUdW9D/AH+sF9HUqTHT+iyWO0u8RyPgmj8JZX+FbD5Ky/OOKaVLUha5irCyU8z1itieLLCSkgEEM/KMD7Xs8c5G/djMYqTI5M3JagRpaLcodIzsPmAiNOmWHvpCL1cjPmOh/aCPFvC0gvUBDEXmACxTusJ0zAP3jzNM2WlayhLB7Oxs5066R9AYxUJmaCzNprHic+TKlKKDLcJJS/NiRHpfpWoJDUltwXsfiZ2pq5VwMZlWZUSppRmB8r6l7WsLWu/PXpF9cmlWhSUJZTDKp9C45hyOkZWIzpTJCUkaueY2s219zrtFvBZqQkKIG/fUh+8bQiR5OJs8JyvGnCZNQHpxlFmOY3u+uUC3+KPQq/EfEZgzAWgJwnEUqUsgAOQ7dEgfQRtSZ0eb+ou5tYHtx/E1dLWorHvCeiU4EbuGU4W45QJ0tQQ0alHXkaGMtWqRwWXIhLFYggQa/iRwwiZMlzwwWPKo/wAzB0v2vftA3hUtndnBbSPQeIpoUgFV3WPdjGLiOAOnxJLv+JGr9R+kO6bVbl2nt4+0ytUmG4gpiyXeBtNd4ZZWj68o38SmWa/KIMMwiVMczASLP9NPWNWogA7pWm09lnK9h7zumqwQ4OvURPLxEpNr39H7xdxXhKSlAMpKlcwmzcnb6tDU3Cq8oVoBok6e/PrAGNSjcYZ67BnI7SbDKJcwklXmVc9Yr8QUvhFxo4P6xt0U0IZrNaMvG6jPmCmLnykfIHr13gFdm5pzX35lGTNtaLKVloxsPppyDlIS2odVwPZvnGrMniSHmjKnmbj3Fo6sQA4HMaUAjJ4lmTNINoNeFJZJC1AkDTvHn9Pi8pR+6GcvyIT7nX0j1nhGWRIlZrkjMdtb6QBqSWG4YkstAXCnM1MevKSn+Zcseygr/wAYfDg5jjHLmSP/AJCr/Shf5kRZw1EEI3agREcLMvi9Ly5af5pyP+wKmf8AhFPC0XMaHEZdUscs6vUAJ+izCoJFu7Qnf69TgeJ2vCTQp5PlEKJtIUaQAAxAzyGvlBaSCNv2ekVMHn+XKdUlj6R1ileySkXI/Fy6QOUVSUzFrJPmFgB+IOHJ5WHts8cDTNYCs6pBZsCej4bWgJVLVorTvFDEpB1Go+Y3jMwMTJgVMUpkoDq67ekS1GJqJYXJICR35tyhY6KxWHaMsNmczBrpvhq8TYEZv8JsT6a+kGeGVQWgHfQ94rV+DSpsshaAoNdnSRzuC4jEwyZ9lWEFRVL0BOoGz8yOfKOrFV1wP/of1BKeZv48vyPygaVNJgmrRnQRzECAmFKiliTsIqkZEOrYGDNSjrFAjlvG3Kr7O/8AaBKTVkuCGI9PrEE+vUUkJCjspgWbvFtpOocToXhF3Q0r8ZSiUpbhgCe/ICPOhLz3UFEqueT3c25O3rGmikM1JBXZCcyUn4bZWHXeMpVeFOFAgBywY+bS73y6WvvaNH6fphTnHmFrtF6hmHadIopaiFMmxB8yXTrvs214eqwjwipLu38lho9gU725R1KmlRslgOb2D7jdrX6PF9VYFtlIB8wCNfKGbzgXNzdhd4esZlGRK1FNbV7lGCPzxB/CsQZYSkG9suqir0F49HwPCJygFKZA5KN/YaRNwrwilINQoAKLEk68mEFEoB22jF193UOVGM+feCoLIMZmevCFkeRSfV4gTSzpV5g8o/Em49dx6xqVlUpDMknsCe/b1jUoFGYLjX96GMzovjHfMYNx8wArcZTNmhCbiX8X+I7eg+sb1HiCRqpgNrufnGTxNwwKVRnSE5UKV50DRKidQNgTtse8U6dT2LXDWt+zDddKcbf/AHMQsBY5Mj43wIv9plXQf/cAux/ntsd/fnA7Szsum+vaDnDqvwZglLP3MwZfN5mJtd9j+cDHEWA/ZKgpD+Eq6P6eaH6W9PWNCskDBjOlu2DYZsYfjKUoyzPiDM18w27K2iKu4inzE5EtLRyAdR7rN/Zoo01Kky8xIfaIUi8OV0rj1czQCgjBl6jnEnn3DxrU9NLnOFS0m3L89YwpRZuca+DVbTBBDWIpeVHiXRw3Lz5jmZgMruPnc+sGlJh0lckJVLlqSxDFKTbQi4ijKmpUOv70jmTPKDY6wndQq+oczO6viA2KcIy6GoV4ZaTMzLli5yMBmQTyDgg8i20HOF4/TpShIUoslI8qFEWA3ZvaBbGsUVUzMn/TlqO1yrQk/pBBhEpARpfaFAWZ9zQxVVXBmrW1qZkyXkLgImE2IYugAFx3jWw926N6wD0WNmbMKMnlBIBZgeoO46wVS1+EMxNstjux1B9QItRtc2HtAnBGBK+MLeZ2SPqSfyiNFbsm3WMrE6oqmMDq1+wFveIULZTExj2lyWdfMaRVwAZvfaFfswohRMDQoH02/wCRnfHtPC8Rrra62jMRVlwHvp72/fYRbXThQNn12/X3tyjJWkBQPIiPa1IAIGqs1ruB7w2oMX8O34WYjmI0jxPokS0JFgVAErP+Ymw7QCyaiLX2qBMvPMLuUnmerYdjUtQD+veB3iqlSuclMhiV6DkdyeQgNViSkjymCHgGeCuZOWXKWSO5v+ntCVlC1A2TkpWORDbD8ITTyQFq8RSRfZI6NyHWHwzFkzCUplZR5gFBKgl06jNo/wCkRTMRzEkpzEm76fKJ6CaD8QA7BrRnnjc3fMXeo95n41IC0kKSFDnv6HaPNamqVJK5YKgnQh7nkTz59wI9rTJlqsdDrzbk+0eN8f04lzy2oJSeo2PtDP0wFW2nsZA2zuJnoxUpBAUb6nd+jxmCccxMQhcSyEfPaN/aFEpriAAkuoqwxBfttGxwfI8SfmOiSG7k/p9YwV0RAc/v1je4UnZQf8UKas/snbD9S3IDjE9T+3Fgh/KNo6lVA5wLT6skW/fOL9FUuB2jzRDDkmFGIXSZwMTUdWx0ZjA0iqb9/rFynrgbxOqF5EmMwhxBYnIUFDUN09O0eeJWBsLODtcWv6gwXJqo88rapK58xKSWzr2DAgqeC6exrrC0E9fZRLmNVeYBIZnDEdhtGBXYpMWQhSypKQkN209esSVlYASDqNNtIF01nnV6NGzRWWOfacc12gPCMTyAzx39sYOYxVVW8RIqSSXh0LiaB1AI4hTIrQR1iaVVsqByXUPE6J8UYnZbnvPQsPxVwAT2MacuoePOsMxBixMFFDVi8K2AiI2NOOIwZU1MxJZMwMeWYfqPoYVJixsk/CbHtEPFlQDTE7pUkj1OX84GqesdoTZM+qdI2RPVMPxaWSAQnpEXGmPCXTqUCxNh6XPy+sefy8QbeMvH8X8fyKWwAaLRHsYJ4g2ODmG2HYh4iEqJvvFiZUuYAeH8RYMTpaCJFbzhC7TNWxUdo6jgjMJUV7CFA/8AaoaAdIwm6CdPhxVda8hKSQykuGJ1H0GttowMRpG0J31/WNufiTK8RsydidFX5G8ZGI4jnvpHrKt2eYvVaGqIaUZU9rHWJvHikxMNmIhkoDFRcfMuTJ1o1eFcQylSH1IV8m/KB0kmO6aYUKChtAraA6FZfXOcz1yir7CLgroAsPxgEaxfGK8zHnrNEwaHWzzDJGJPobx5tx1WeJM13+gaLVTirAsYFqyo8RT+0aGh0pV9xkvuBTEhkJdQG0a1h3/L1jNpmeLqUvvGnZ3hdFwmZfRMdOUBzZtL8xrEWGVWRZSd7iIJVVl/Z/O0Ua6odeYWI5QM17wVMNqrAE3Zh/S1QIaLtFVtZoCMOxR9dY3aevEZF+lK5GIuloMKhVwya5jA4a6Ks/Fgm5MKroyfEJ1YV4vxB4ElSybt5RzO0ed0GNFIcsVc3a/OK+J4iqpUA5YfCOcRScOKS62DMzFx8o1tJokoQ7u5gGvZnyoyBLlRUqmkkB+0ZImEGDGqmS0JCEgNqWsTzJMDmJSPxfPpDVDg9hGdVRYyC0nmRic8OmbGeFtE6JoMHKzP6xmhLqBFyXOjHTFmnn84GyydSaqKgRqUOIkWeBxS2O3pDTK4J39BAHr3DEEWhLxLiGeSmULlahpqybk36t7xXw3Bpy0tL8xALtdzci+gDA30gXl1SlqdR6DoOQgjw7ElIDJYEvqApx0e3rfWIacDbNPSaet0y3eUq2fMlLEtSWV+UcTKHdRN7u30vFqvmpmTZbBlAEEnk4y22Gsc11S1h+x9D36xargccQv6KsZDHMzfGEtQUknKSxBN35xuUeIONYFatWYxxIqVI00i7dMLBnzMsPsJHiHaazrCgQGLnkYUKfoWhOuJZ4hlnyMS1w2wbQD5xjplQoUbAict0qQFJ5R3X0+VXQwoUSSVckcqTChRJc4uNC0d/al84UKKKg95MmcKUpWpjpKYUKJJOskdeIoQoUQjM6V2XsZEuaoxwEw0KLAxIzs3cxM2kWJdctPWFCjllB7zkEjtO1Yks8hFZayrUvChRQRR2EssTLNAtj3aCCfZA02229oUKBWjmbX09j0sTBXXlyDzLRZFXmSxhQo6KAdovTqbGYqe0zVoiMohQoNMw94mPOGvzMKFElToPzPvEq5LFoUKJJGlHKqNldd92HHrvb9/n2UKBsOZo6RyEPxMn7SrNm/YbSJptWV/mYUKOtoiv6izaRnvI8sclEKFFwMbJChQokk/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68463"/>
            <a:ext cx="5238750" cy="34861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3730" name="AutoShape 2" descr="data:image/jpeg;base64,/9j/4AAQSkZJRgABAQAAAQABAAD/2wCEAAkGBxQTEhQUExQVFRUWGBcZGBYWFxYYFxgXHRUYFxwXFxUYHCggGB4lHBYYITEhJSksLi4uFx8zODMsNygtLisBCgoKDg0OGxAQGy8kICQsLDQsLCwsLCwsLCwsLCwsLCwsLCwsLCwsLCwsLCwsLCwsLCwsLCwsLCwsLCwsLCwsLP/AABEIALEBHAMBEQACEQEDEQH/xAAcAAABBQEBAQAAAAAAAAAAAAAFAAMEBgcCAQj/xABDEAABAwEFBAgEBQIEBQUBAAABAAIRAwQFEiExBkFRYRMicYGRobHBBzJS0SNCYoLwcpIUorLhJDOzwvFDY3ODkzT/xAAaAQACAwEBAAAAAAAAAAAAAAAABAIDBQEG/8QANxEAAgEDAwIDBgYBBAIDAAAAAAECAwQREiExBUEiUWETMnGBkaEUI7HB0fBCM1Lh8RViBiQ0/9oADAMBAAIRAxEAPwDcUAJACQAkAJACQAkAJACQAkAJACQAkAJACQB4SgATb78a0fhDpDpker4jVZtz1GNPaC1P7DELdveWxDs97Wl2ZZTHc6fVLxvrmXEV9/5JOlTXmeWa22huJzi2pJnBGHCIiGkaaTnOZK5C9uYvMkn6LY66dNrbYKWa9mujEDTJyGKNeEynqV9CbxJOPxKZUmuNydizjf8AzenSo6QAkAJAER95UhWFAvb0rm4gz82HPPkMj4LmpZwd0vGSWunBIASAEgBIAAXlfZb0rPlcASwwZLR8/wC4AEjjISc7hpuPfsQcgvd9o6Skx/1NB74zHimactUUySeUSFM6eOdGZQ3gDylUDgHDMEAg8jmuJprKA6XQG69ZrBLjA/mQ4qurVhSi5TeESjFyeEDK94OOZIpt3TGI/ZY1TqFSp7r0R83y/wCPuNwoJdtT+wNN7NmCKh5l27jEpKVwm/E5P5/tkb/CSxlY+g5Tvdo0NQctfIldhdafdnJfPP65Iu0k+cBSx3mHCSQR9Q3f1DctS36jn/U481+67CdW2cX/AH7BFaoqJACQB46Yy15oAi2W2iowlo6zXFjmz8rwYLSeG+eBB3rmQHLPaQ4uaYD2xiAM6iQQYEjI7txQmA6x0+JHgYXQOkAJAHL3AAk6ASexclJRWWdSzsUC8L3rGuWuONjiMFPJsMLiJcN8SJmdN0wvMXd57drLxHPHma9K2ioZ792WCyWZrdAB2c1fSUFwKSyPwrlkieAZqtZ1kux7VjepzqRXJFJga5LW41pcHtaw4dHNacWQgaFufPcoWtw4zWc4ZdXglHCLmt8zhIAivtzdwLuYiPEnPuVUq0UWqk3zsDL5r0y1lUw19Fwe0ugEjR7QZzls5byBwVcqsZLPdbko05J45yS6t/2Zpg16c8A4EzwgZyr9ccZycVvVe6i/oSWW1hE9YDi5rm+MjLvXFUiyLpSRIBUysRMIyB6gCubY2Fxp9JTHXZ1h2jjyIkHuSN5T4muxCSOthrSXWYNIgsMEcJAd/wBx8FZaSzBryZ2HBYU0SKntja3UXU3GSwOFQcQWiC0donxKzb2coSXkRk8ErYu0OdTe0mQ1xw9hJOquspNwafYIssScJFdtFsmaz9B/y28uPaV5i4uVXl7WXur3V+5qQo6fy4892B3uL3knj4cvAJJNzk2x9JQhhHJETB390ahSxhPDO84yOMYd+7+aqSi29yDa7HlKq5pxN036ZjsUU5LeJ2UYyWmRarstIcIBkRLTy4dy37C4T/Kb+Hw/4MWvTcXknrTFxIAG3vflGzx0jusdGj5jz5DmVXOrGHLGbezq1/cW3mVO03+adpc+k6kadoaMYaTUwVGNgPMFp6zYaf6AqJVsPZrf5lk7T2Ml7VNJ9+N/vsC9i73fTtVVhAc54Ob34AQ10iDBkw92XI8FXbzedtxShBTk029vJZ/gtdbaplAA1Ww1xcQ5rg7VxPymDHMJj2yissdodPlXTdN/VYD132+nXYH0nh7TvHHgRuPIq2MlJZQpVozpS0zWGSVIrBe0FqLaRa353ZAa5SJMdiz+o3Cp0nFcvguoQzLPZECjRgDITlKx1T8CxyNatx7DoRu1Cs0LKlF8co5nbDHgU0nkrwcvUZHURalTMgZu8h2/ZKTbk9MOfsv75FqSSyxu3M/CInOJnmM1f7tPHcr75DFx23pqLXn5tHf1BbFrW9rSUnz3FakdMsEW8bV0lboB8rGh1TnJOGn2ZFxHDDuJXa0/8UXUqeI+0fy/kehLPIZI142fpKbm7yDHaoyjn4koyw8gDZCyY3vqvbm2MyPzloLvCSFylFvktqVpOCjkuACY4FRqz1cD8H5Xacnax359/arKc99J2ccx1E6o2QRxVzWVgpTwxqyV8Tc/mBhw4EKFOepb89yVSGl+nYYvi1Np0iXDFOQbxME67tFGvOMYbk6FF1p6UZ3s/tS+hXq4mNNN7hLW6tiR1SdcvTcsy3vFFvK5NafRNMcxluafRqhzQ5plrgCDxBEgrYTysoxGmnhgPbWxdLZXR8zcwlL2GqnnyISWxA+HE/4frCHQyQdR8w9lGyWEwiW5PEilXlVmpA/KIA7t3eF42o1r0+XB6C3jiGfMYYYPDLXn/AuRzF7k3ujt4idP9lN7ZIrcTHQCO7uXIvTHB1rLyJrgRuy0HcuxcX+yBpphG5CQCTucD45HyTNq5Rkp+T+z5FLzD2XkWhenMgB7S3s6kG06UdK/Qn8jdMUceHYeCorVHFYXI/Y2sarc6nur7vyM8vO0sbUOI4nE5vcZJO/NZ0udz1NvTlKHh2XkhUWNJDxGWe6PBccckK0FODpzWUybbizEHNaGuNJjZyJAE/KdQTOZUFFdjLtelwjJyk8ry/kHVBTb8x7JKlhdzZhrxiKCV12t1lf0tLrMMY2g5EffgVbTqSpvK4FLmhG5j7Oe0uzNLslpbUY17DLXCQVqRakso8nUpypycJcoqDzVNprOeQevDd0MbujdrPOZ3rzd9JyuDSp6VSSQSbWIjT+c1Wqk0+EQ0JkhpnOIP83plNPfGGVtY2GatfPJUTrvOEWRhsdU6kqynU1bMjKODttMBWxio9iLeRu0CQq6kc7oEebKDC6szUBwPYSNE30tSjri+CitjZkLZupjdaqp1faKo/awik0f2sCaqe8xqrtCEfJfruHWhCQsyPeFTAJOQGc/dV1npOwWQfsvbGOa8N3vc/txOOfj3Ku3qS3UidWK7B7Em2ynAza/lnhBHaDPsuJ4eSUfIIpsXK9f1Z9nqNrMEtd1XjdO4ntHpzWfdSlRkqseO5pWcIV4ulLlbo5vO1tr0ab27ndYbxLSFyrVjWpKUfMlb0pUKzhLy2M6tVHBWIM6rFw1No9TGSlTUjTNi6uKyU/0l7fB7gPJeis5Zoo8f1GOm4kCdsNpHUajW4CaOlUtEuORyHYYKrrXCjPQ+PM7Ss3Upalz5egK2b2pAr5U3ClVc1pLhBbmQ1wE6dbOd0cINVGqqc/iRjZT0tvZo0daQmUm2wHv39YnvyyXj6ixJr1PQUcuCI27/f1VfiSLglYalMUzMY4MFwkTnh8DCft5UlT35Eq8ajntx/ckS31Wl5Lc2+h0MCEpXalU24GKMWob8jYy/wDHmuKLXJPknXS7J+ucevDvV1F4T9WhW6XHzLcvVmKZ5flsPSWqtl1fw2zuw5esnvWdWk3Js9NZUl7OnT8938wFYLvbVxcYDzI6xMghwJGmoyyzStRtPwmnWuHTx9PQH4KotGAMeKbtMQIAid/h4rsctDLlSdHU5Jv0LBf13vLMVMS9rRA48lTTez+LM2zuIKembwmwFYbodWlzpLwPlOv7d3FQ1zb2NKtcxo4S48xXHXDaj2T1eBzgbxzznwTMHtkjcx1wUu5f/h7a5bWon/03At5B05eLSe9P2ksxa8jzPWqWJxqf7lv8USL8cP8AEt6onBrv1Ovh5LK6hJ/iUsdhKgvy/me9JwCpU5dkW6V5jzXGM1PLa3I4IlRuaSkmpF8XsPWdqYoR3yyubH3Hmms5KkNOcRqVHdHXgc2aMvrOGksB5uAJPkW+Se6fl6n2yLVsZQJ2YOB9rpHVlpqn9rzjae8OVtVYkxqo9UIy9CxMKExdlc24sD7TQdSY80y6OsM4zB0S054nlltPYZsV0ubaqVVlTCxlM03MjJ85g8iDn3BEZ74wDl4cFrplMoqZ5Vbiy45LsVloE8bhFOC43aKLXtLHgOa4QQd4XJRUlhkoycWpLkoN42d1lrFpJwOzaeLfcg69xWBWpO2qbcM9LQqxuqWf8l/fuDr9oRUa/wCoKi4WJqXmOWc8wcfIuOwp/wCGjhUf7H3W1YP8lfM891Vf/ZfwQL2rcOjfOpcfUpa8liL+I3YxzJfAqN1tLnNaN7mgd7gEpbpuSQ/cYjBv0Zsi9CeTKZedPPGPleBmM+sP9vdeOqZeJrhr7m9by20vlEKq6NIEqD3YxFZ5OyMvZTexE5B/mi5HcketdH8EqScos5hMNXTQPVkQXOB54W55/wA3py2pudSMX55+SM+5mt8dl92WRekMoyTaN/4VpESelqTy65WXV5fxPaWK8VN/+q/QWz9ozmYLmNwtDnEQBwMCeyUtLk7dw2x684DNrtbC0GJI1XYatW7EadKSeByja+rPbvXJ005aiEqXiBtndgLn5mJ01PdqVXwOzWtKBWbNWDqwyEw6ILjq4GDiAIjPJXwxp4NJpxp/9fsX3YJn/E2mNMLJ7ST9inbVbs871mWaVPPO4Y2sZhFOoInFhM8DJyS3VKSwqnlsZNtLmJFa8xkRPPQBZctWMRf1GUl3OqAk5EkDVx3ngOS5Ti5PKfz8/wDglN4W/wBCQ7JXNY5KluOMU48EWN12ncYPke1RnGS3i8P7MlFruQ7VaIYcUAidDw4KyLbj4iEkuwb2csxp2em05HN2kfM4uAPOCJWzbU9FJRE5vLBF9Uf8Pam2iPw64bTqnc2oP+W88j8k/wBKK0e4zRlqg4d1ugm16WzgjgbqwUNJnOCNYbQ12KCDBIMbjwVcJJsk0wg16tyRwPWRkuLjoNO3f9u9XUY76mRqPCwMPvUB0aZxnv7d7TyKjO50v+/1MoCNKoHCQmYzUllHSPeV3srsLHjLcd7TxBUatKNSOmRdQrzoz1QKTfdieymGv+Zh13ObuI7vOVh3dJwjh9j0FlXjOeqPf9QvsPa2hj6ZIBxyOYLWjLnIKd6dUjo0vnIl1alL2imltgj7Y0oY7+qfHNVdQjt8yzpkt18AJsRZMVpZP5Zee4QPNwXLCCc8l3VKmKbXmaatk84Vm3WTAejd8jjNJ/0n6D2eY7F528tvYyf+1vb0ZqUauvxrlcrz9QZaLA5uufms2dOUXusj0LiL4GX1MO7LONZ0QqiSwS5Gv8QCIE+GvauqS7HeHuSLBRxkn5WgiTx5DmrIRy9yFWqorbkuF32fCMREE5AfS3h/PZeis7d01qly/svIw61TU8LgmJ0pM222u/BXdI6lYFzTnGPRwy3zB/cs+5hiWfM9V0ivrpJd4/oUqmalGHgfKczvjXDyBzHYUphZybktFTwkxl5PcMJiSWSRGRd1sI7BvR3KvYxW/wASba7z6ITry7exdlngqhbqoB7TeReS0SQ4Ata3XMSWk+fIhVwpjUaSisku7sTW9JUJc6Mideyf5oFcvIrqJN6YmmbA3c6nZzUeIfWdjg6hujQfM/uWjbw0x37nkur3Cq19MeI7fyEtpbI+rZqjaQaasdTH8uKcpMGBrnzRc0VVpuDM+jPRNSZTbkux9Cq8V3kOeZwHSfqa78wOncFhzoOMtMtjRqXCnFaSxggAAZIWI4RTu9zm0vzaBvM+CrrSWUiUFyz2zP6nMLtBvR8AqY1HtWs2ExiMirLRVBc1epbBaKDRUYKjMQxAANMB2sA7yQJ7JV1vScpZS2JyrR0aWactgzxu0UGva5jwHNcCCDoQUHU2nlFQ2g6ax08TSH0gQJd87eAcdDwns3659elKDzHg0KEqVV4ns/sVg7ZPcCBhnjIy5xv7Es5tDX4amDdj7VWoh5NUPxHMEGZG/TMneuTrrOyIu2S5Zetm6tptDiSWtpNME4c3fpbnl2lM28ZVN2sIVr+zprC3ZcWtAEDRaCWBDORi2WJlUQ9oPPQjsIzChUpRmsSR1PBX7UH2MiKhcx2TS75mx+U7ndqz6ubXdPZjVrbqvLHkdWbaJzT+JDmH8wEEexXYXrT8e68xyp0+Ml4Nn5EjaNjatAPaQ4QYI3gifUKy+SqUdSKbByp1tL2KHRtJYZHDPuKw4TaSaPSzpxnsybeV5mpSiZ7de9NzqOrDkVo28aVTgLfDej/zXkZjC0d8uP8A2p/p8MJszOsT8UYou60TGOK1IOBa4Ag6gqMoqSxJZR2MnF5QItFzOBBpulu9r5Jj9LtfHxWTU6Uk9VKW3k/2Y7G7TWJrfzX8A2vZQTmsadJKTT5G4VHjKPG3e3gpxpxXByVRvkN3ZdLaeZzOo4CeA3nn6LftbGNLE5by/T4CFa4c9lsgknxYSAIF93Sy00jTqTxa4fM125zefroozgpLDGLa5nb1FOH/AH6GWX9cdahIrscWA5VmNLmOH6ozZ2HxKz6tBo9daX9Kt7jw/JvD+XmAqVkDxLHFp4ZkciCEqoeTH/aOO0lk5dYnZ4niO8+yHFrfJYqsXwiRZujaWgYi8nIDU9jRxUaSk3krqSk028Jf3uXnZvY99Rwq2oYWAy2jvPA1OA/Tqd8aLSpW/eR52+6tGKdOhu+8v4/n6GgJw84JADFrsragh4mDIO8HiDuUJwU1hkoycXlFevGyupug5g5g+x5rz97QdKXoP0KikgXaKr92qQ1yGlGJHJqHiOKshJkZJBi5rmFUE1C7CMoBiTvk9mXetezoKom2I15uLwi00qYaA1oDQNABAHcFrJYFDtdASAOK1IOaWnQhcaysM6nh5RRrzuanWpupgM6YY2SWNDpJcNeeGZ5Ss6cOyNCFWS37A5l3UaNAtwinVGGmwBsk1SJaZzE9SZ5KmMEm33LZ1ZSws7GiXbZOipMZMlozdl1naucY3kye9a0I6YpGXOWqWSSpERIAhXtdza9MsdlvDhq13H+cVVWoxqx0yLrevKjPXEoNuo1bK7DVbLToR8rhyPHkViVKM6DxLg9JRrUrlZjs/uSbDeH5GnqPiWnceKIVseFcMjWt8+NrddwfY7AatQ025Ph2DgXDrYT2gHyVNtS9o3DvvgYr3HsoKfbbPwBFZxYZgyCQQdQRqCN2ai04PyGouM16Msuy974HSND8zNx5jgU7a3OH+xmX9nqjv8maFTeCARoRIW0nlZPMtNPDOl04JAAO8aUOXneowUKql5mhbyzHArK2XNHNQoR1VYr1Cq8RYcXpTPEgBIASAEgDNNvrC2laW1GNDQ+mSQAAC5rocct8Pb4LLu46aiku6PU9GrOpRcJPh/qVe56BtVpp09znCQOAzPkCk1mrNQNi5mrahKp3SNosl2UaRmnSpsJ1LWNBPaQJK3owjHhHg6lepU9+TfxZLUioSAEgBIAh3pQxMPEZpS9o+0pNFtGemRWC3NeXXka3YdFNTzhEWWW7qOCm0cpPac16e0p6KMUZVWWqbZJTJWJACQAkAVx9jItzj+Ut6QDn1WmOw02//oUpUj+YMxl+WD7ysRqXnZTn0TWGqRJwmo0lrSRoSMXqq2s1Y4JxlilLPJc0+JiQAkAJADdooNe0te0OadQRIK5KKksMlGTi8xeGUi99kalJxqWYl7d9Mnrj+k/mHI59qyLiwlHxUvobtr1SM1or/X+QbYLUWWjpA2SxwOE5Egggg8DHokqE3TquTXA5XpqpQ0Z57kvaujTqO6alALgMbdDOkkbnR4wmbudObU49+Sjp7qUk6c+3H/BXRdNppkVBSeGZS+Mg0/m7IVatai8T2RfX6nRjBrOX5GkWK/qDWNbijCAMyJ0GeZ36rVhcwjFJnlpycpNvuHE2REgATfDcxzWF1hcMdtXszm6x1+wKrpi1Vl6I7cvwhheiERIASAEgBIAqHxDoSyi79T2f3U3H1YEneRykzZ6NPFSS9E/o/wDkrPwrsuK0PqfQw+LjHsUnYxzVcvJGv/8AIKumhGHm/wBDVVsHjxIASAEgBIA8c2QRxXGsrAFXvCnheea8pdU9FZmtRnmB7ZxJA4kDzUYR1TjH1OTliLZaF64yhIASAEgBIABbR0DiY9pghlVg1GZwVG6f/EfFK3K2yMUH2Zxcs42NcCC1pzJmQACYPbWj9pVNv4p58kSrbLb+/wBwWBaAqJACQAkAJACQBn982MvvB9MOw9JgIMTBwnd2hYdejruZQzjOD0dtW9nZxnjOMkW30n0XinWGEnRwza4cQd/qlqlOdGSU18+wxRnCvBypv5d0XK6L4ZV/DcA10fL+VwjQfZbNvdRqeF8mDdWcqXiW6/vIJvPYWlUfiacI+kyY5CCMlyVpv4XhCeS3J04JAEC9m5ArJ6tHNNMZtn4hm6B1ndgS/SI+OT9ETuXsgqt4TEgBIASAEgCvbcsmzA/TVonxqBp8nFL3X+n9DR6W8XCXmn+gI+FdmihUf9T47gI9ZS/T4+By82PdfqZrRj5IvC0DAEgBIASAEgBIArl+Nh/bmvOdVjpqZNC1fhPLnZNRvLPyVdhHVXiduHiDLIvTmcJACQAkAJAAzaB0UpicwB+4Fk/5kvcvFMuoLMxm6qmOsXbgyB+7CT6BL2Ty2WV1iKDK0BUSAEgBIASAEgCm311byoniKf8A1I91l1truL+BtW/isJr1f6FmrWNlUk1Gtc2IAcARzMFPumpvxLKMqNWVNeB4foBamyLW1BUovLcJxBjpc2QZiZkDxSn/AI+EZ64PHp2Hv/JzlTcKiz69yw0KkjPI7xvB4J6LyjNawxi03lTY/AXS8icIzMGYJG4GD4HgVI4dNtLjoAO1dwA1bSS3NIdSinRLqHvDdibDnQYybw5qjpsFGUvkTrvKRNl3HyWtgWPcZ4A9mXquAeWa1NfiwnNphwOrTAMEdhB7CEAMi3AvdTbGJsSCc8xMhusc+RQdxtkdDncfJdwcBO1omyVORpnwqsPsqblflsd6f/8Apj8/0YN+HtRosrWyAcbspg6z7pezcYw05HOsxk7hvHZFsTxjDdWsGCXODRxcQB4lceESSb2Rxd9tbVaXNzEkA5w6N7SRmOaDkk08M6vC2No03VHmGt17yAPMhDeDiOGWlzgCGgA8TPoFw7gcl3EeC6ALvymeqTnqFidYhtGQ3avdo4uFvWceAHn/AOFV0iOakpeSJXT2SDclegEhq1Wno2lzowjUzHrqVwMD7TIldOAqzXyKuPogC1j3MJJzxNcWkYRpmN64dwShWcd/gF0MAfam0ObRaZGVWnOIwIDpOnYk73/SGbVJz+R5s9WLnPkFp0HYIGfPNL9Pfikiy6jhIOgniVqCR5WrYWlxc1oGZLoDR2nKEAcXReLLRSbVpkFrpggy0wSJa78zTEg7wg4c2q8QyoGOloLZxkHCc9MQyae3WVxtLklGLfA/Tqh2bXBw4tIPoupp8A01ydPMDM+aG0llnEs8FK2mrA2yzkGYwSf/ALB9lkXElKtFpm7ZQataif8Adi6LYwYRw95bmXADnEeKNgB1e+WSfwzVj81NuJvZPHxUdKZLDQIvthp28PaY6Wk0HtYXAEg65PjduUcvXgEsxyGKNqcBmB3H2j3XJ1tHP6ko088HtS04sohZl1cuonHb6l8KWnc8p14dly9/uo2lXRJnalPKJja08PFa0aqfH7Crhg8qdJuLW9xcfUBT3ZHYh7L0urVqElxq1XHE6JIaBTGggCG5DdKjEGRtprzp0D+I0PDiIBAMZawewqNWpGC3G7S2nWeIvBX6O0LDmwZcA+o3/KHeyqVeL4NN9Pmve/RP9gNfu1jz+H0TsLiAXOfUI1nIEw7RU1a+VjA/adNjFqblx5JEC576ex8BjS2c4c5p04NPnCqpTa7DV1aRmuXn6/qaLd1txtBw67sTj6lPRnk81Wo6ZYz9kDH3w1locG0mAt1fhbP92qqdVKXAz+DcqKbl8i33ZUxU2umcWflHsmovKyY9WOmTj5Hl7UsVGoOLT5CfZcn7rIR5Ad0VaXRtgYDocBLRIyOQMJf2tNLfYucZZJxtoGj3f5T6hUyu6aWVJ/YkqTfYh2u3YxEz2x7BZV3fKtDC3+n7F9OlpeSTcjx1hMHL3TfS3HDxsyu4T2DGEHefH7LZFCFeNkZhyaMRyDiASJyyJzCi8EosIgKZAp1Kw0jarQHMb0gfOICHw4Yh1xnGfFRJ52C1K74+WpVb+8u/6mJGDufQG7TWVzbM9xrPdEZOFOJd1PysB/Nx3pa6jmmy63lia2GNkWVXiajy12EyG4InHBzgz8qps1htlly1wWltl4uef3R/phaAm2RbZdlGMTqTHlskOeA9wPJzpIQdHrjZFBk7wT4kn3XURfJHv22dFhcNXZDmYKprVNCGLel7R48gPc94GoX42NDhGeESe+JVFKrqzlD1xbqCWl7DV/W4029VrZ5yPQoq1dK4J2tBTe7ZRql4vlziGSMwAMjvGufms6U5as7G7GhHThZLDd1/1HN69IN5l1Qg/wBzk9C4b5RmVbGCfhln5L+CRT2gptfPRsc4bwxsj90e6HdQi+CmVhOUeWl8S23Y/p6YqDfHoDHmnoz1JNGPVh7OTiyHtPYyatCoPy4wew4T6hVVp6cMKSzlCk8FjVpVG22hyCSOKbji3wk8yUt08FrS07HZOa7F+MjjYnMGWi1qerGyFpYG7TaC2m8QZgx2xon6dTw7lMobku5KGChTbwaPurIe6Vy5KV8WyWCz1B9TmnwkJW8jmKZudDktcoPujPmXg2ZiDxBI8Vn5kuD0/ssrknVL3D2Gm7MGOE5GVJ15NYaKY2mmetcjl32yk3LAHZzJ10hchVa20hWoVJb6sFyuy85bDQAP5xTcKkn2MSvbJPdlU2ovR3SPaD4ZbuWqWq5lLc1bOhGNNM1+56eGhSbwY30C14LEUjxlxLVVk/Vkt7ZBHFdZSU6hAkcDCwnWi24yHtL5HalMGPXd5hU1aMKmEv2/cnGbR0yzt4nwVX4KlwpY+RL2kvIcsbSCrLSE4PcjUaaCba0Ba6m0uRdxTGadpc6qxu7XwzlFKvqmohKGIthpPCxlXxMo1m2xr6WKHMaYBw5gkTiBnQDcUhd3MaUkpcM0rO3dWLceUDbq2jrUxFR72gT8xDh/f94SsbmEvcfy4G5WkkvGvmSq20JfEudHKM/5xVdZ1H3+pyFCK4OLrv5rKhwlzZ5yDnOg0UaE5Re8vsSq22VwWqzbRAj55P6Z+2S1FViluzOdCWcJFPvba21NrAUpwkhsVXlwMuAyYBl24lV+Mhqwsl/4KWjLwbDZKeFjG8GtHgIWgjMfJV/iSIszXfTUb5gj3SV/HNL5mr0d/n480AdlbxcWuz0hJW7klszTvqMcpjt73l9QB7Qu1Ks12RC3t/JlYtFqpuMloHZlpySjqybzg1IUpRWMitV8B2v29FKVapLk5C1UeCC68gB1QAopN8k5QS5Nh2NpYbFQnUsDj35rfox000jxl5PXXk/UkX66GNPBw8wR9kvfycaepdmctlmeAZTtQWbC8XcblSY704Oqt/FU5ckPZyQ6wMJmM1KMbdvUksnG6mMEoPCZ9rFLYp0sh2+qIKXq3WNkWwp5DVBsNaOAA8lrR4Qk+Sl/F2hisOL6KjD3E4T6qquswNDpc9NdGJues2SPZUqmw5TqqGBhSJtjf1ghcnJvYv8AcbeqE3BHn7qW5WL6ZitRbxe0eJAVElmZoUpabfPobxSbAA4ADyWueGby8nSDhnV52jo7RVbwefPNeQvswryXqbVGGqkmO0rwSquJI66JKZbJU1dMh7Mk0bQmKVyyuVMlurZJqVd6clajudXJ1qs8GnzVnTG51m32RG42hgsC9AIlL+Idnk0XR9TT5Ee6xOsx8MZGv0mWHJFErUc1hKWxvpkCrTwOxNAnjl2+uaao3E48MjOlCfKI5o5zhBPYOM+6tVaUnuzjpRitkWq629XSOStgxKoBbPQx2yizjWb/AKp9lK38VVfELh6aL+Buy9EeZK58QKWKw1f04XeDgl7pZpMe6bLTcRKLsdnj7vdZ1v3N6/fB7tBkiqiVpIqD6iUwauSO+qpJEXIbknIb8vHL3V0I5E61TCPo+7qOClTZ9LGjwaAttcHjJvMmyJtI2bPUPAB3g4H0S17HVQkW2zxVRTBaV5ORuaB+nalzJFwJtC0K2E3kqlAKUnZLThwKyW5FtBlzW/U5o8SAqE1KrGPqixLEG/QtC9MZJX9v7N0l32lo1FMuHa3reyhUWYsYtJaa0X6nzxVOazGeypSPaZVbHIsn2A9YLi5Oz4NL2fZ1AnKfB5y7fiK5QpdJebG/+83ydPsqorNX5j1SWiyb9Db1qHjRIAzDbnqWt36mtPlHsvM9Vp/nt+aN7p7zSBNG1rIlEccAhZ7Sq3EqlAKWKrJV1Fbi9RBSo/qJ+axTF1yTtmBJqHsHqVodHjtKQvdvhB9bgkANs6GKg0/S8eBBHuFl9Xjm3z5Mf6dLTW+KKBaKe5eTyejiwXVbPHemIvBahgMzV0HuEuCzXczqTylOw4Myo9wbsfRx3jS5Fz/Bp+4V1is1UV30sUWbKt88+DNpqOOyV28abvIT7KusswaL7WWmtF+pmmxB69Qch6rKtuWej6h7qY9tOIClWOWbKPVKTNfJEeVNFUmTtn7P0looM+qqwf5gfZM0VmSM27niEn6H0atc8sR7fRx0qjfqY4eLSFCpHVFr0JQeJJmY06kgLx047npIsdpvVTRYELM5cXJCXAfs/wAq1Ie6Zs+RqxjFaGDmT4AlFlHVco7Wemiyzr0xkke8aGOlUZ9THN8WkIZKLxJM+XqzcJg7svDL2WXJYPZ0JZWT2mqWPxCFg+YLi5JT4NR2fH4Y7E7T4PNXXvgHYtnSXqD9LqjvAOHuq6CzVHOovRZY88GyrSPJCQBnPxQpRVpP4sI8HT7rE6rDxRZsdLls0UylUWK4msEbLUVTiVyD11vV1GO4pWC9rdDE1X2pisPeDGybfwnHi4+QAWt0mOKOfNit4/HgNrUFAff1LFZ6g5T4EH2Sl/DXbzXoX20tNWLM7tTDvheIPTQYMrUs1ZGWwxFkfKVfT3CT2LDZjFInkVpQ2iZs3mZH+GdGba530U3ebgE301Zm2L9SeIJGrLaMQbtNPExzeII8QuNZRKLxJMyHYwxaHN/SR4ELGt9ptHqL3eimTdqxkrK5CxKFWSRrkR6sRVMsvw1s2O30f04n+DT907bLxmP1GWKTN4WkeeEgDKrVSwPe36XuHg4heUuYaakl6noKEswTPKRSjQwEbIVFckZFjo/KtKPumdL3hXG2a5PBp8SQPur+lxzVcvQhePFNIsS3zNEgD5m2ps3R2uuz6ar/ADcT7rOqrEmeuspaqUX6A+kUuzUgELB8wUVyTnwapchijPAH0TsODzVxvUBPwopYrbVf9LHf5nD7KFoszbGOtS00Ix9TW1onlxIApXxRoTRpP+l5Hi3/AGWZ1SOYJ+po9NlibRmrCsBm7kIWQqtorkH7p1VlFbilbgMXg7qhM3HupC1Pks2ztOLOznJ8SVu2EdNCIhcPNRhJOFA3aGYmOHEEeShUjqi16EovDTM5tVPJeAmsSaPT05ZAtrJAJAk8BvE8+Ssgk3uMp+REp5kE6Zds7wcuaYisPCBvKLBX6tB55FPp+AQ/zJHwoo/iWl/AMb6laXTI7NiPU5bpGjrVMoSAMguxnR3lUb+uoPMkLGitNdo9RUeuzT9ETNrtFOuQseSgVjmUmjZIdQqcSiZffg1Z8Vqqv+il5ucB7LRtFu2YPU5eFL1NhTxjCQBnG01LDaqo4kO8Wg+srzvUI4rM2bOWaaB1NZjHUwnY1xckZFiaep3LQ/wEX7w9s03Oo7+kep9wn+kx8MpC9690g6tcREgD5/8AipZsF41v1YH+Ij2SNwvEem6XLNFFVpJRm3AIWD5gorksnwafY34bK88GO/0pxe6edqLNdL1F8HaH/wDQ/wDoH+ortkuWR67LeETS08eeEgCu7fUMVjf+ktd5x7pLqEc0GN2UsVkZGBmvNs9AmTrKq2Rkyw3OM1bR5FKzCV6HQcldccpC9Mut308NJg4NHovS0Y6acV6GZUeZNkhWkBIAoF7UYc8aQ5w814a8horyXqeitp5gmV+0NmeB8/sqVsPJkfCZEcRkfYq6njO4SewUvV0WY84H+60v8BFe+G/hTRihVf8AVUEHkGCPVbFhHFNsy7+WaiReE+IiQBlF8MwXsTxeD/c0LIqrFwelt3qsvkO7YfKu1zlhyZ7X3pNGy+CFUVkSibNY+C9minaH8XNaO4En1WparwtnnOpy8aRpKaMwSAKLtvSiu131MHkSPssXqcfEn6GlZS8LQBprFkjSTCdjXI8kZcB+qYZ3J+XuCa94IbNN/CJ4uPsPZa/To4o/MSunmoFk+LCQBjHxts0Wmk/66cHta4+xSdyt0ze6RLwuPqZ3SSbPRQCNg+YKC5LZcGjV3xYah/RHjkmn7jMCKzcr4hr4SUYs1R3Gp6NH3VtmvAxLrUs1kvJF6ThjCQAP2go47NWb+h3kJ9lTcx1UpL0LaMsVE/UxirTgryjPRRexJs4UGcbLDc4zV1BbilZ7BC2DFUaOweaumtVVIoi8RbL40QAF6dLCMs9XQEgCm7Q04q1Bxg+IC8j1anpuG/M2rKX5aKzamZZLNXJpRYOL4PHMd272KZpx3JSewQvt8UO2FoY8CEo++XD4bUcNhYfqc93+aPZbtnHFJGPdvNVlpTQsJAGX7ctwXix3Hoz5x7LJu1iumeh6c9VtKPxOdr/lRX4J2PvGe10mjZfBDerYi1Q274UWbBYGn63vd5x7LWtlimjy9/LNZlyV4mJAFe2qus1izD8wDo8Rqlbq3VaPqX0Kvs2VGpYKrD1mOEcifRYdSyrR/wATSjcwfcfsroO9Uxtqmfdf0JOrHzDlpLiwBrSSeAK0VaVJrGBV1ophy4aJZQYHCHZkjhLidy16NNU4KKEaktUshBWEBIAp3xA2UNu6MNdhcxry0n5ZlvVdGYkE58lVVp61sOWd17CWcZRltt2Dt1I50HPHGmQ8eWfkkJUai7Ho6PU7eX+WPicWHZ21Yh/w9bvpuHsq1SnnhjMr+3x76+poNbZuvUs3RQGThku3CZOQzKb9jOUcGF+Opwq61uWbYu7W2eg6m0lwFR0OOpyaCfEFM06ahHCMy5ryrVHOQfVguJAHFdstcOII8lxrKwdRlduuGqIdgJaQCCBIzE58D2rzlxZVKbyllehsUrmMlhkBlAjcktL7l+vIYug5pihHcXqvYkMrk2uk3CYNRokiBxy46bk/QtZSq63wLTqJQwaMtoQEgBIApm1VjrOtU0oI6JpwEgEkPeCWk7wC3IwMxnxzb6yVfdcjlrX9nswRUumqRJBaeBafUSD3FYsum1V2NKN5AGVLnqTl5Nd9lOnZ1E/dZY7uGOSPtVZaopNEAASS4nluGs+C06dm9tQlK5Szhmi7AUy27rLiyJpNcco+br6fuWpCKjFJGZN5k2WBSIiQBT9rtnhaawMlrwxuB35SQ50h2XZpxS1e3VXfOGO2t3KhlYymDtpdn676YwNxnkR7petQm1ssjtreU4yzLYpL9kLaTlZ6nkPMlKK3q/7TTfUbfHvBK6/hnaahBrFtJu/MOd3BuXmmKdpUfOwlX6pTx4NzU9nLAKFnZSGjMQEmTGMwSeMQtKMVFYRhVJucnJhJSICQBHttlFQDMggyCNx9wuNZOp4BNro125ZuHIz5aqL1E04kBorTlTqf2n7KOZEvCSq932isA0uNJv5ji60cg33RpkzmqK4D9nohjWsbkGgAdgEK1LBU9xxACQBEt9nc7A5hAewyASQ1wILS1xE5ZzocwEHUzh1pIHXpvB5Av8CyfOFw6sEYVhMhtUnsqx/aclxEnxj+B0uqvEMbg/U+Mv26lSI7Eyy0cDQ3E50aucZJJMkn7bkER5ACQAkACrHYDRLhie5pJIBwlokk5Q3EI01hV4aLMpnlqY06tae1oPqotJ8oktu5CMDJrYP6WCfABCSXCB78ke6Ljqm0i0VXODW4i1jiJJIjNrQIAk656KUYvOWRlJYwi1qwrEgBIAHXndLKr6dQgF9PFhnTrROeoPVGY5qMlklGWDyo1w/Ie0QfQyob+RPZ9wfXoVD8tN3eI9Vz5HdvMFXhsY61QKrujZvg4n92rR259ilpycc0uC52ag2mxrGCGsaGtHAAQB4BWFQ4gBIAiW2yF5a5ryx7ZggmCDEhzdCMu0btTIdQy59UZOZPNpBHgYKDqwN0ngExSeCdYYfVRwSbzyx6oarhDGhk/meQSOYa0me8hdI7Eqy2cU2NY2cLGhonMwBGZ3ldIjqAEgBIASAEgBIASAEgBIASAEgBIASAEgBIASAEgBIASAEgBIASAEgBIASAEgBIASAEgBIASAEgBIASAEgBIASAP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3975" y="-808038"/>
            <a:ext cx="2705100" cy="16859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3732" name="AutoShape 4" descr="data:image/jpeg;base64,/9j/4AAQSkZJRgABAQAAAQABAAD/2wCEAAkGBxQTEhQUExQVFRUWGBcZGBYWFxYYFxgXHRUYFxwXFxUYHCggGB4lHBYYITEhJSksLi4uFx8zODMsNygtLisBCgoKDg0OGxAQGy8kICQsLDQsLCwsLCwsLCwsLCwsLCwsLCwsLCwsLCwsLCwsLCwsLCwsLCwsLCwsLCwsLCwsLP/AABEIALEBHAMBEQACEQEDEQH/xAAcAAABBQEBAQAAAAAAAAAAAAAFAAMEBgcCAQj/xABDEAABAwEFBAgEBQIEBQUBAAABAAIRAwQFEiExBkFRYRMicYGRobHBBzJS0SNCYoLwcpIUorLhJDOzwvFDY3ODkzT/xAAaAQACAwEBAAAAAAAAAAAAAAAABAIDBQEG/8QANxEAAgEDAwIDBgYBBAIDAAAAAAECAwQREiExBUEiUWETMnGBkaEUI7HB0fBCM1Lh8RViBiQ0/9oADAMBAAIRAxEAPwDcUAJACQAkAJACQAkAJACQAkAJACQAkAJACQB4SgATb78a0fhDpDpker4jVZtz1GNPaC1P7DELdveWxDs97Wl2ZZTHc6fVLxvrmXEV9/5JOlTXmeWa22huJzi2pJnBGHCIiGkaaTnOZK5C9uYvMkn6LY66dNrbYKWa9mujEDTJyGKNeEynqV9CbxJOPxKZUmuNydizjf8AzenSo6QAkAJAER95UhWFAvb0rm4gz82HPPkMj4LmpZwd0vGSWunBIASAEgBIAAXlfZb0rPlcASwwZLR8/wC4AEjjISc7hpuPfsQcgvd9o6Skx/1NB74zHimactUUySeUSFM6eOdGZQ3gDylUDgHDMEAg8jmuJprKA6XQG69ZrBLjA/mQ4qurVhSi5TeESjFyeEDK94OOZIpt3TGI/ZY1TqFSp7r0R83y/wCPuNwoJdtT+wNN7NmCKh5l27jEpKVwm/E5P5/tkb/CSxlY+g5Tvdo0NQctfIldhdafdnJfPP65Iu0k+cBSx3mHCSQR9Q3f1DctS36jn/U481+67CdW2cX/AH7BFaoqJACQB46Yy15oAi2W2iowlo6zXFjmz8rwYLSeG+eBB3rmQHLPaQ4uaYD2xiAM6iQQYEjI7txQmA6x0+JHgYXQOkAJAHL3AAk6ASexclJRWWdSzsUC8L3rGuWuONjiMFPJsMLiJcN8SJmdN0wvMXd57drLxHPHma9K2ioZ792WCyWZrdAB2c1fSUFwKSyPwrlkieAZqtZ1kux7VjepzqRXJFJga5LW41pcHtaw4dHNacWQgaFufPcoWtw4zWc4ZdXglHCLmt8zhIAivtzdwLuYiPEnPuVUq0UWqk3zsDL5r0y1lUw19Fwe0ugEjR7QZzls5byBwVcqsZLPdbko05J45yS6t/2Zpg16c8A4EzwgZyr9ccZycVvVe6i/oSWW1hE9YDi5rm+MjLvXFUiyLpSRIBUysRMIyB6gCubY2Fxp9JTHXZ1h2jjyIkHuSN5T4muxCSOthrSXWYNIgsMEcJAd/wBx8FZaSzBryZ2HBYU0SKntja3UXU3GSwOFQcQWiC0donxKzb2coSXkRk8ErYu0OdTe0mQ1xw9hJOquspNwafYIssScJFdtFsmaz9B/y28uPaV5i4uVXl7WXur3V+5qQo6fy4892B3uL3knj4cvAJJNzk2x9JQhhHJETB390ahSxhPDO84yOMYd+7+aqSi29yDa7HlKq5pxN036ZjsUU5LeJ2UYyWmRarstIcIBkRLTy4dy37C4T/Kb+Hw/4MWvTcXknrTFxIAG3vflGzx0jusdGj5jz5DmVXOrGHLGbezq1/cW3mVO03+adpc+k6kadoaMYaTUwVGNgPMFp6zYaf6AqJVsPZrf5lk7T2Ml7VNJ9+N/vsC9i73fTtVVhAc54Ob34AQ10iDBkw92XI8FXbzedtxShBTk029vJZ/gtdbaplAA1Ww1xcQ5rg7VxPymDHMJj2yissdodPlXTdN/VYD132+nXYH0nh7TvHHgRuPIq2MlJZQpVozpS0zWGSVIrBe0FqLaRa353ZAa5SJMdiz+o3Cp0nFcvguoQzLPZECjRgDITlKx1T8CxyNatx7DoRu1Cs0LKlF8co5nbDHgU0nkrwcvUZHURalTMgZu8h2/ZKTbk9MOfsv75FqSSyxu3M/CInOJnmM1f7tPHcr75DFx23pqLXn5tHf1BbFrW9rSUnz3FakdMsEW8bV0lboB8rGh1TnJOGn2ZFxHDDuJXa0/8UXUqeI+0fy/kehLPIZI142fpKbm7yDHaoyjn4koyw8gDZCyY3vqvbm2MyPzloLvCSFylFvktqVpOCjkuACY4FRqz1cD8H5Xacnax359/arKc99J2ccx1E6o2QRxVzWVgpTwxqyV8Tc/mBhw4EKFOepb89yVSGl+nYYvi1Np0iXDFOQbxME67tFGvOMYbk6FF1p6UZ3s/tS+hXq4mNNN7hLW6tiR1SdcvTcsy3vFFvK5NafRNMcxluafRqhzQ5plrgCDxBEgrYTysoxGmnhgPbWxdLZXR8zcwlL2GqnnyISWxA+HE/4frCHQyQdR8w9lGyWEwiW5PEilXlVmpA/KIA7t3eF42o1r0+XB6C3jiGfMYYYPDLXn/AuRzF7k3ujt4idP9lN7ZIrcTHQCO7uXIvTHB1rLyJrgRuy0HcuxcX+yBpphG5CQCTucD45HyTNq5Rkp+T+z5FLzD2XkWhenMgB7S3s6kG06UdK/Qn8jdMUceHYeCorVHFYXI/Y2sarc6nur7vyM8vO0sbUOI4nE5vcZJO/NZ0udz1NvTlKHh2XkhUWNJDxGWe6PBccckK0FODpzWUybbizEHNaGuNJjZyJAE/KdQTOZUFFdjLtelwjJyk8ry/kHVBTb8x7JKlhdzZhrxiKCV12t1lf0tLrMMY2g5EffgVbTqSpvK4FLmhG5j7Oe0uzNLslpbUY17DLXCQVqRakso8nUpypycJcoqDzVNprOeQevDd0MbujdrPOZ3rzd9JyuDSp6VSSQSbWIjT+c1Wqk0+EQ0JkhpnOIP83plNPfGGVtY2GatfPJUTrvOEWRhsdU6kqynU1bMjKODttMBWxio9iLeRu0CQq6kc7oEebKDC6szUBwPYSNE30tSjri+CitjZkLZupjdaqp1faKo/awik0f2sCaqe8xqrtCEfJfruHWhCQsyPeFTAJOQGc/dV1npOwWQfsvbGOa8N3vc/txOOfj3Ku3qS3UidWK7B7Em2ynAza/lnhBHaDPsuJ4eSUfIIpsXK9f1Z9nqNrMEtd1XjdO4ntHpzWfdSlRkqseO5pWcIV4ulLlbo5vO1tr0ab27ndYbxLSFyrVjWpKUfMlb0pUKzhLy2M6tVHBWIM6rFw1No9TGSlTUjTNi6uKyU/0l7fB7gPJeis5Zoo8f1GOm4kCdsNpHUajW4CaOlUtEuORyHYYKrrXCjPQ+PM7Ss3Upalz5egK2b2pAr5U3ClVc1pLhBbmQ1wE6dbOd0cINVGqqc/iRjZT0tvZo0daQmUm2wHv39YnvyyXj6ixJr1PQUcuCI27/f1VfiSLglYalMUzMY4MFwkTnh8DCft5UlT35Eq8ajntx/ckS31Wl5Lc2+h0MCEpXalU24GKMWob8jYy/wDHmuKLXJPknXS7J+ucevDvV1F4T9WhW6XHzLcvVmKZ5flsPSWqtl1fw2zuw5esnvWdWk3Js9NZUl7OnT8938wFYLvbVxcYDzI6xMghwJGmoyyzStRtPwmnWuHTx9PQH4KotGAMeKbtMQIAid/h4rsctDLlSdHU5Jv0LBf13vLMVMS9rRA48lTTez+LM2zuIKembwmwFYbodWlzpLwPlOv7d3FQ1zb2NKtcxo4S48xXHXDaj2T1eBzgbxzznwTMHtkjcx1wUu5f/h7a5bWon/03At5B05eLSe9P2ksxa8jzPWqWJxqf7lv8USL8cP8AEt6onBrv1Ovh5LK6hJ/iUsdhKgvy/me9JwCpU5dkW6V5jzXGM1PLa3I4IlRuaSkmpF8XsPWdqYoR3yyubH3Hmms5KkNOcRqVHdHXgc2aMvrOGksB5uAJPkW+Se6fl6n2yLVsZQJ2YOB9rpHVlpqn9rzjae8OVtVYkxqo9UIy9CxMKExdlc24sD7TQdSY80y6OsM4zB0S054nlltPYZsV0ubaqVVlTCxlM03MjJ85g8iDn3BEZ74wDl4cFrplMoqZ5Vbiy45LsVloE8bhFOC43aKLXtLHgOa4QQd4XJRUlhkoycWpLkoN42d1lrFpJwOzaeLfcg69xWBWpO2qbcM9LQqxuqWf8l/fuDr9oRUa/wCoKi4WJqXmOWc8wcfIuOwp/wCGjhUf7H3W1YP8lfM891Vf/ZfwQL2rcOjfOpcfUpa8liL+I3YxzJfAqN1tLnNaN7mgd7gEpbpuSQ/cYjBv0Zsi9CeTKZedPPGPleBmM+sP9vdeOqZeJrhr7m9by20vlEKq6NIEqD3YxFZ5OyMvZTexE5B/mi5HcketdH8EqScos5hMNXTQPVkQXOB54W55/wA3py2pudSMX55+SM+5mt8dl92WRekMoyTaN/4VpESelqTy65WXV5fxPaWK8VN/+q/QWz9ozmYLmNwtDnEQBwMCeyUtLk7dw2x684DNrtbC0GJI1XYatW7EadKSeByja+rPbvXJ005aiEqXiBtndgLn5mJ01PdqVXwOzWtKBWbNWDqwyEw6ILjq4GDiAIjPJXwxp4NJpxp/9fsX3YJn/E2mNMLJ7ST9inbVbs871mWaVPPO4Y2sZhFOoInFhM8DJyS3VKSwqnlsZNtLmJFa8xkRPPQBZctWMRf1GUl3OqAk5EkDVx3ngOS5Ti5PKfz8/wDglN4W/wBCQ7JXNY5KluOMU48EWN12ncYPke1RnGS3i8P7MlFruQ7VaIYcUAidDw4KyLbj4iEkuwb2csxp2em05HN2kfM4uAPOCJWzbU9FJRE5vLBF9Uf8Pam2iPw64bTqnc2oP+W88j8k/wBKK0e4zRlqg4d1ugm16WzgjgbqwUNJnOCNYbQ12KCDBIMbjwVcJJsk0wg16tyRwPWRkuLjoNO3f9u9XUY76mRqPCwMPvUB0aZxnv7d7TyKjO50v+/1MoCNKoHCQmYzUllHSPeV3srsLHjLcd7TxBUatKNSOmRdQrzoz1QKTfdieymGv+Zh13ObuI7vOVh3dJwjh9j0FlXjOeqPf9QvsPa2hj6ZIBxyOYLWjLnIKd6dUjo0vnIl1alL2imltgj7Y0oY7+qfHNVdQjt8yzpkt18AJsRZMVpZP5Zee4QPNwXLCCc8l3VKmKbXmaatk84Vm3WTAejd8jjNJ/0n6D2eY7F528tvYyf+1vb0ZqUauvxrlcrz9QZaLA5uufms2dOUXusj0LiL4GX1MO7LONZ0QqiSwS5Gv8QCIE+GvauqS7HeHuSLBRxkn5WgiTx5DmrIRy9yFWqorbkuF32fCMREE5AfS3h/PZeis7d01qly/svIw61TU8LgmJ0pM222u/BXdI6lYFzTnGPRwy3zB/cs+5hiWfM9V0ivrpJd4/oUqmalGHgfKczvjXDyBzHYUphZybktFTwkxl5PcMJiSWSRGRd1sI7BvR3KvYxW/wASba7z6ITry7exdlngqhbqoB7TeReS0SQ4Ata3XMSWk+fIhVwpjUaSisku7sTW9JUJc6Mideyf5oFcvIrqJN6YmmbA3c6nZzUeIfWdjg6hujQfM/uWjbw0x37nkur3Cq19MeI7fyEtpbI+rZqjaQaasdTH8uKcpMGBrnzRc0VVpuDM+jPRNSZTbkux9Cq8V3kOeZwHSfqa78wOncFhzoOMtMtjRqXCnFaSxggAAZIWI4RTu9zm0vzaBvM+CrrSWUiUFyz2zP6nMLtBvR8AqY1HtWs2ExiMirLRVBc1epbBaKDRUYKjMQxAANMB2sA7yQJ7JV1vScpZS2JyrR0aWactgzxu0UGva5jwHNcCCDoQUHU2nlFQ2g6ax08TSH0gQJd87eAcdDwns3659elKDzHg0KEqVV4ns/sVg7ZPcCBhnjIy5xv7Es5tDX4amDdj7VWoh5NUPxHMEGZG/TMneuTrrOyIu2S5Zetm6tptDiSWtpNME4c3fpbnl2lM28ZVN2sIVr+zprC3ZcWtAEDRaCWBDORi2WJlUQ9oPPQjsIzChUpRmsSR1PBX7UH2MiKhcx2TS75mx+U7ndqz6ubXdPZjVrbqvLHkdWbaJzT+JDmH8wEEexXYXrT8e68xyp0+Ml4Nn5EjaNjatAPaQ4QYI3gifUKy+SqUdSKbByp1tL2KHRtJYZHDPuKw4TaSaPSzpxnsybeV5mpSiZ7de9NzqOrDkVo28aVTgLfDej/zXkZjC0d8uP8A2p/p8MJszOsT8UYou60TGOK1IOBa4Ag6gqMoqSxJZR2MnF5QItFzOBBpulu9r5Jj9LtfHxWTU6Uk9VKW3k/2Y7G7TWJrfzX8A2vZQTmsadJKTT5G4VHjKPG3e3gpxpxXByVRvkN3ZdLaeZzOo4CeA3nn6LftbGNLE5by/T4CFa4c9lsgknxYSAIF93Sy00jTqTxa4fM125zefroozgpLDGLa5nb1FOH/AH6GWX9cdahIrscWA5VmNLmOH6ozZ2HxKz6tBo9daX9Kt7jw/JvD+XmAqVkDxLHFp4ZkciCEqoeTH/aOO0lk5dYnZ4niO8+yHFrfJYqsXwiRZujaWgYi8nIDU9jRxUaSk3krqSk028Jf3uXnZvY99Rwq2oYWAy2jvPA1OA/Tqd8aLSpW/eR52+6tGKdOhu+8v4/n6GgJw84JADFrsragh4mDIO8HiDuUJwU1hkoycXlFevGyupug5g5g+x5rz97QdKXoP0KikgXaKr92qQ1yGlGJHJqHiOKshJkZJBi5rmFUE1C7CMoBiTvk9mXetezoKom2I15uLwi00qYaA1oDQNABAHcFrJYFDtdASAOK1IOaWnQhcaysM6nh5RRrzuanWpupgM6YY2SWNDpJcNeeGZ5Ss6cOyNCFWS37A5l3UaNAtwinVGGmwBsk1SJaZzE9SZ5KmMEm33LZ1ZSws7GiXbZOipMZMlozdl1naucY3kye9a0I6YpGXOWqWSSpERIAhXtdza9MsdlvDhq13H+cVVWoxqx0yLrevKjPXEoNuo1bK7DVbLToR8rhyPHkViVKM6DxLg9JRrUrlZjs/uSbDeH5GnqPiWnceKIVseFcMjWt8+NrddwfY7AatQ025Ph2DgXDrYT2gHyVNtS9o3DvvgYr3HsoKfbbPwBFZxYZgyCQQdQRqCN2ai04PyGouM16Msuy974HSND8zNx5jgU7a3OH+xmX9nqjv8maFTeCARoRIW0nlZPMtNPDOl04JAAO8aUOXneowUKql5mhbyzHArK2XNHNQoR1VYr1Cq8RYcXpTPEgBIASAEgDNNvrC2laW1GNDQ+mSQAAC5rocct8Pb4LLu46aiku6PU9GrOpRcJPh/qVe56BtVpp09znCQOAzPkCk1mrNQNi5mrahKp3SNosl2UaRmnSpsJ1LWNBPaQJK3owjHhHg6lepU9+TfxZLUioSAEgBIAh3pQxMPEZpS9o+0pNFtGemRWC3NeXXka3YdFNTzhEWWW7qOCm0cpPac16e0p6KMUZVWWqbZJTJWJACQAkAVx9jItzj+Ut6QDn1WmOw02//oUpUj+YMxl+WD7ysRqXnZTn0TWGqRJwmo0lrSRoSMXqq2s1Y4JxlilLPJc0+JiQAkAJADdooNe0te0OadQRIK5KKksMlGTi8xeGUi99kalJxqWYl7d9Mnrj+k/mHI59qyLiwlHxUvobtr1SM1or/X+QbYLUWWjpA2SxwOE5Egggg8DHokqE3TquTXA5XpqpQ0Z57kvaujTqO6alALgMbdDOkkbnR4wmbudObU49+Sjp7qUk6c+3H/BXRdNppkVBSeGZS+Mg0/m7IVatai8T2RfX6nRjBrOX5GkWK/qDWNbijCAMyJ0GeZ36rVhcwjFJnlpycpNvuHE2REgATfDcxzWF1hcMdtXszm6x1+wKrpi1Vl6I7cvwhheiERIASAEgBIAqHxDoSyi79T2f3U3H1YEneRykzZ6NPFSS9E/o/wDkrPwrsuK0PqfQw+LjHsUnYxzVcvJGv/8AIKumhGHm/wBDVVsHjxIASAEgBIA8c2QRxXGsrAFXvCnheea8pdU9FZmtRnmB7ZxJA4kDzUYR1TjH1OTliLZaF64yhIASAEgBIABbR0DiY9pghlVg1GZwVG6f/EfFK3K2yMUH2Zxcs42NcCC1pzJmQACYPbWj9pVNv4p58kSrbLb+/wBwWBaAqJACQAkAJACQBn982MvvB9MOw9JgIMTBwnd2hYdejruZQzjOD0dtW9nZxnjOMkW30n0XinWGEnRwza4cQd/qlqlOdGSU18+wxRnCvBypv5d0XK6L4ZV/DcA10fL+VwjQfZbNvdRqeF8mDdWcqXiW6/vIJvPYWlUfiacI+kyY5CCMlyVpv4XhCeS3J04JAEC9m5ArJ6tHNNMZtn4hm6B1ndgS/SI+OT9ETuXsgqt4TEgBIASAEgCvbcsmzA/TVonxqBp8nFL3X+n9DR6W8XCXmn+gI+FdmihUf9T47gI9ZS/T4+By82PdfqZrRj5IvC0DAEgBIASAEgBIArl+Nh/bmvOdVjpqZNC1fhPLnZNRvLPyVdhHVXiduHiDLIvTmcJACQAkAJAAzaB0UpicwB+4Fk/5kvcvFMuoLMxm6qmOsXbgyB+7CT6BL2Ty2WV1iKDK0BUSAEgBIASAEgCm311byoniKf8A1I91l1truL+BtW/isJr1f6FmrWNlUk1Gtc2IAcARzMFPumpvxLKMqNWVNeB4foBamyLW1BUovLcJxBjpc2QZiZkDxSn/AI+EZ64PHp2Hv/JzlTcKiz69yw0KkjPI7xvB4J6LyjNawxi03lTY/AXS8icIzMGYJG4GD4HgVI4dNtLjoAO1dwA1bSS3NIdSinRLqHvDdibDnQYybw5qjpsFGUvkTrvKRNl3HyWtgWPcZ4A9mXquAeWa1NfiwnNphwOrTAMEdhB7CEAMi3AvdTbGJsSCc8xMhusc+RQdxtkdDncfJdwcBO1omyVORpnwqsPsqblflsd6f/8Apj8/0YN+HtRosrWyAcbspg6z7pezcYw05HOsxk7hvHZFsTxjDdWsGCXODRxcQB4lceESSb2Rxd9tbVaXNzEkA5w6N7SRmOaDkk08M6vC2No03VHmGt17yAPMhDeDiOGWlzgCGgA8TPoFw7gcl3EeC6ALvymeqTnqFidYhtGQ3avdo4uFvWceAHn/AOFV0iOakpeSJXT2SDclegEhq1Wno2lzowjUzHrqVwMD7TIldOAqzXyKuPogC1j3MJJzxNcWkYRpmN64dwShWcd/gF0MAfam0ObRaZGVWnOIwIDpOnYk73/SGbVJz+R5s9WLnPkFp0HYIGfPNL9Pfikiy6jhIOgniVqCR5WrYWlxc1oGZLoDR2nKEAcXReLLRSbVpkFrpggy0wSJa78zTEg7wg4c2q8QyoGOloLZxkHCc9MQyae3WVxtLklGLfA/Tqh2bXBw4tIPoupp8A01ydPMDM+aG0llnEs8FK2mrA2yzkGYwSf/ALB9lkXElKtFpm7ZQataif8Adi6LYwYRw95bmXADnEeKNgB1e+WSfwzVj81NuJvZPHxUdKZLDQIvthp28PaY6Wk0HtYXAEg65PjduUcvXgEsxyGKNqcBmB3H2j3XJ1tHP6ko088HtS04sohZl1cuonHb6l8KWnc8p14dly9/uo2lXRJnalPKJja08PFa0aqfH7Crhg8qdJuLW9xcfUBT3ZHYh7L0urVqElxq1XHE6JIaBTGggCG5DdKjEGRtprzp0D+I0PDiIBAMZawewqNWpGC3G7S2nWeIvBX6O0LDmwZcA+o3/KHeyqVeL4NN9Pmve/RP9gNfu1jz+H0TsLiAXOfUI1nIEw7RU1a+VjA/adNjFqblx5JEC576ex8BjS2c4c5p04NPnCqpTa7DV1aRmuXn6/qaLd1txtBw67sTj6lPRnk81Wo6ZYz9kDH3w1locG0mAt1fhbP92qqdVKXAz+DcqKbl8i33ZUxU2umcWflHsmovKyY9WOmTj5Hl7UsVGoOLT5CfZcn7rIR5Ad0VaXRtgYDocBLRIyOQMJf2tNLfYucZZJxtoGj3f5T6hUyu6aWVJ/YkqTfYh2u3YxEz2x7BZV3fKtDC3+n7F9OlpeSTcjx1hMHL3TfS3HDxsyu4T2DGEHefH7LZFCFeNkZhyaMRyDiASJyyJzCi8EosIgKZAp1Kw0jarQHMb0gfOICHw4Yh1xnGfFRJ52C1K74+WpVb+8u/6mJGDufQG7TWVzbM9xrPdEZOFOJd1PysB/Nx3pa6jmmy63lia2GNkWVXiajy12EyG4InHBzgz8qps1htlly1wWltl4uef3R/phaAm2RbZdlGMTqTHlskOeA9wPJzpIQdHrjZFBk7wT4kn3XURfJHv22dFhcNXZDmYKprVNCGLel7R48gPc94GoX42NDhGeESe+JVFKrqzlD1xbqCWl7DV/W4029VrZ5yPQoq1dK4J2tBTe7ZRql4vlziGSMwAMjvGufms6U5as7G7GhHThZLDd1/1HN69IN5l1Qg/wBzk9C4b5RmVbGCfhln5L+CRT2gptfPRsc4bwxsj90e6HdQi+CmVhOUeWl8S23Y/p6YqDfHoDHmnoz1JNGPVh7OTiyHtPYyatCoPy4wew4T6hVVp6cMKSzlCk8FjVpVG22hyCSOKbji3wk8yUt08FrS07HZOa7F+MjjYnMGWi1qerGyFpYG7TaC2m8QZgx2xon6dTw7lMobku5KGChTbwaPurIe6Vy5KV8WyWCz1B9TmnwkJW8jmKZudDktcoPujPmXg2ZiDxBI8Vn5kuD0/ssrknVL3D2Gm7MGOE5GVJ15NYaKY2mmetcjl32yk3LAHZzJ10hchVa20hWoVJb6sFyuy85bDQAP5xTcKkn2MSvbJPdlU2ovR3SPaD4ZbuWqWq5lLc1bOhGNNM1+56eGhSbwY30C14LEUjxlxLVVk/Vkt7ZBHFdZSU6hAkcDCwnWi24yHtL5HalMGPXd5hU1aMKmEv2/cnGbR0yzt4nwVX4KlwpY+RL2kvIcsbSCrLSE4PcjUaaCba0Ba6m0uRdxTGadpc6qxu7XwzlFKvqmohKGIthpPCxlXxMo1m2xr6WKHMaYBw5gkTiBnQDcUhd3MaUkpcM0rO3dWLceUDbq2jrUxFR72gT8xDh/f94SsbmEvcfy4G5WkkvGvmSq20JfEudHKM/5xVdZ1H3+pyFCK4OLrv5rKhwlzZ5yDnOg0UaE5Re8vsSq22VwWqzbRAj55P6Z+2S1FViluzOdCWcJFPvba21NrAUpwkhsVXlwMuAyYBl24lV+Mhqwsl/4KWjLwbDZKeFjG8GtHgIWgjMfJV/iSIszXfTUb5gj3SV/HNL5mr0d/n480AdlbxcWuz0hJW7klszTvqMcpjt73l9QB7Qu1Ks12RC3t/JlYtFqpuMloHZlpySjqybzg1IUpRWMitV8B2v29FKVapLk5C1UeCC68gB1QAopN8k5QS5Nh2NpYbFQnUsDj35rfox000jxl5PXXk/UkX66GNPBw8wR9kvfycaepdmctlmeAZTtQWbC8XcblSY704Oqt/FU5ckPZyQ6wMJmM1KMbdvUksnG6mMEoPCZ9rFLYp0sh2+qIKXq3WNkWwp5DVBsNaOAA8lrR4Qk+Sl/F2hisOL6KjD3E4T6qquswNDpc9NdGJues2SPZUqmw5TqqGBhSJtjf1ghcnJvYv8AcbeqE3BHn7qW5WL6ZitRbxe0eJAVElmZoUpabfPobxSbAA4ADyWueGby8nSDhnV52jo7RVbwefPNeQvswryXqbVGGqkmO0rwSquJI66JKZbJU1dMh7Mk0bQmKVyyuVMlurZJqVd6clajudXJ1qs8GnzVnTG51m32RG42hgsC9AIlL+Idnk0XR9TT5Ee6xOsx8MZGv0mWHJFErUc1hKWxvpkCrTwOxNAnjl2+uaao3E48MjOlCfKI5o5zhBPYOM+6tVaUnuzjpRitkWq629XSOStgxKoBbPQx2yizjWb/AKp9lK38VVfELh6aL+Buy9EeZK58QKWKw1f04XeDgl7pZpMe6bLTcRKLsdnj7vdZ1v3N6/fB7tBkiqiVpIqD6iUwauSO+qpJEXIbknIb8vHL3V0I5E61TCPo+7qOClTZ9LGjwaAttcHjJvMmyJtI2bPUPAB3g4H0S17HVQkW2zxVRTBaV5ORuaB+nalzJFwJtC0K2E3kqlAKUnZLThwKyW5FtBlzW/U5o8SAqE1KrGPqixLEG/QtC9MZJX9v7N0l32lo1FMuHa3reyhUWYsYtJaa0X6nzxVOazGeypSPaZVbHIsn2A9YLi5Oz4NL2fZ1AnKfB5y7fiK5QpdJebG/+83ydPsqorNX5j1SWiyb9Db1qHjRIAzDbnqWt36mtPlHsvM9Vp/nt+aN7p7zSBNG1rIlEccAhZ7Sq3EqlAKWKrJV1Fbi9RBSo/qJ+axTF1yTtmBJqHsHqVodHjtKQvdvhB9bgkANs6GKg0/S8eBBHuFl9Xjm3z5Mf6dLTW+KKBaKe5eTyejiwXVbPHemIvBahgMzV0HuEuCzXczqTylOw4Myo9wbsfRx3jS5Fz/Bp+4V1is1UV30sUWbKt88+DNpqOOyV28abvIT7KusswaL7WWmtF+pmmxB69Qch6rKtuWej6h7qY9tOIClWOWbKPVKTNfJEeVNFUmTtn7P0looM+qqwf5gfZM0VmSM27niEn6H0atc8sR7fRx0qjfqY4eLSFCpHVFr0JQeJJmY06kgLx047npIsdpvVTRYELM5cXJCXAfs/wAq1Ie6Zs+RqxjFaGDmT4AlFlHVco7Wemiyzr0xkke8aGOlUZ9THN8WkIZKLxJM+XqzcJg7svDL2WXJYPZ0JZWT2mqWPxCFg+YLi5JT4NR2fH4Y7E7T4PNXXvgHYtnSXqD9LqjvAOHuq6CzVHOovRZY88GyrSPJCQBnPxQpRVpP4sI8HT7rE6rDxRZsdLls0UylUWK4msEbLUVTiVyD11vV1GO4pWC9rdDE1X2pisPeDGybfwnHi4+QAWt0mOKOfNit4/HgNrUFAff1LFZ6g5T4EH2Sl/DXbzXoX20tNWLM7tTDvheIPTQYMrUs1ZGWwxFkfKVfT3CT2LDZjFInkVpQ2iZs3mZH+GdGba530U3ebgE301Zm2L9SeIJGrLaMQbtNPExzeII8QuNZRKLxJMyHYwxaHN/SR4ELGt9ptHqL3eimTdqxkrK5CxKFWSRrkR6sRVMsvw1s2O30f04n+DT907bLxmP1GWKTN4WkeeEgDKrVSwPe36XuHg4heUuYaakl6noKEswTPKRSjQwEbIVFckZFjo/KtKPumdL3hXG2a5PBp8SQPur+lxzVcvQhePFNIsS3zNEgD5m2ps3R2uuz6ar/ADcT7rOqrEmeuspaqUX6A+kUuzUgELB8wUVyTnwapchijPAH0TsODzVxvUBPwopYrbVf9LHf5nD7KFoszbGOtS00Ix9TW1onlxIApXxRoTRpP+l5Hi3/AGWZ1SOYJ+po9NlibRmrCsBm7kIWQqtorkH7p1VlFbilbgMXg7qhM3HupC1Pks2ztOLOznJ8SVu2EdNCIhcPNRhJOFA3aGYmOHEEeShUjqi16EovDTM5tVPJeAmsSaPT05ZAtrJAJAk8BvE8+Ssgk3uMp+REp5kE6Zds7wcuaYisPCBvKLBX6tB55FPp+AQ/zJHwoo/iWl/AMb6laXTI7NiPU5bpGjrVMoSAMguxnR3lUb+uoPMkLGitNdo9RUeuzT9ETNrtFOuQseSgVjmUmjZIdQqcSiZffg1Z8Vqqv+il5ucB7LRtFu2YPU5eFL1NhTxjCQBnG01LDaqo4kO8Wg+srzvUI4rM2bOWaaB1NZjHUwnY1xckZFiaep3LQ/wEX7w9s03Oo7+kep9wn+kx8MpC9690g6tcREgD5/8AipZsF41v1YH+Ij2SNwvEem6XLNFFVpJRm3AIWD5gorksnwafY34bK88GO/0pxe6edqLNdL1F8HaH/wDQ/wDoH+ortkuWR67LeETS08eeEgCu7fUMVjf+ktd5x7pLqEc0GN2UsVkZGBmvNs9AmTrKq2Rkyw3OM1bR5FKzCV6HQcldccpC9Mut308NJg4NHovS0Y6acV6GZUeZNkhWkBIAoF7UYc8aQ5w814a8horyXqeitp5gmV+0NmeB8/sqVsPJkfCZEcRkfYq6njO4SewUvV0WY84H+60v8BFe+G/hTRihVf8AVUEHkGCPVbFhHFNsy7+WaiReE+IiQBlF8MwXsTxeD/c0LIqrFwelt3qsvkO7YfKu1zlhyZ7X3pNGy+CFUVkSibNY+C9minaH8XNaO4En1WparwtnnOpy8aRpKaMwSAKLtvSiu131MHkSPssXqcfEn6GlZS8LQBprFkjSTCdjXI8kZcB+qYZ3J+XuCa94IbNN/CJ4uPsPZa/To4o/MSunmoFk+LCQBjHxts0Wmk/66cHta4+xSdyt0ze6RLwuPqZ3SSbPRQCNg+YKC5LZcGjV3xYah/RHjkmn7jMCKzcr4hr4SUYs1R3Gp6NH3VtmvAxLrUs1kvJF6ThjCQAP2go47NWb+h3kJ9lTcx1UpL0LaMsVE/UxirTgryjPRRexJs4UGcbLDc4zV1BbilZ7BC2DFUaOweaumtVVIoi8RbL40QAF6dLCMs9XQEgCm7Q04q1Bxg+IC8j1anpuG/M2rKX5aKzamZZLNXJpRYOL4PHMd272KZpx3JSewQvt8UO2FoY8CEo++XD4bUcNhYfqc93+aPZbtnHFJGPdvNVlpTQsJAGX7ctwXix3Hoz5x7LJu1iumeh6c9VtKPxOdr/lRX4J2PvGe10mjZfBDerYi1Q274UWbBYGn63vd5x7LWtlimjy9/LNZlyV4mJAFe2qus1izD8wDo8Rqlbq3VaPqX0Kvs2VGpYKrD1mOEcifRYdSyrR/wATSjcwfcfsroO9Uxtqmfdf0JOrHzDlpLiwBrSSeAK0VaVJrGBV1ophy4aJZQYHCHZkjhLidy16NNU4KKEaktUshBWEBIAp3xA2UNu6MNdhcxry0n5ZlvVdGYkE58lVVp61sOWd17CWcZRltt2Dt1I50HPHGmQ8eWfkkJUai7Ho6PU7eX+WPicWHZ21Yh/w9bvpuHsq1SnnhjMr+3x76+poNbZuvUs3RQGThku3CZOQzKb9jOUcGF+Opwq61uWbYu7W2eg6m0lwFR0OOpyaCfEFM06ahHCMy5ryrVHOQfVguJAHFdstcOII8lxrKwdRlduuGqIdgJaQCCBIzE58D2rzlxZVKbyllehsUrmMlhkBlAjcktL7l+vIYug5pihHcXqvYkMrk2uk3CYNRokiBxy46bk/QtZSq63wLTqJQwaMtoQEgBIApm1VjrOtU0oI6JpwEgEkPeCWk7wC3IwMxnxzb6yVfdcjlrX9nswRUumqRJBaeBafUSD3FYsum1V2NKN5AGVLnqTl5Nd9lOnZ1E/dZY7uGOSPtVZaopNEAASS4nluGs+C06dm9tQlK5Szhmi7AUy27rLiyJpNcco+br6fuWpCKjFJGZN5k2WBSIiQBT9rtnhaawMlrwxuB35SQ50h2XZpxS1e3VXfOGO2t3KhlYymDtpdn676YwNxnkR7petQm1ssjtreU4yzLYpL9kLaTlZ6nkPMlKK3q/7TTfUbfHvBK6/hnaahBrFtJu/MOd3BuXmmKdpUfOwlX6pTx4NzU9nLAKFnZSGjMQEmTGMwSeMQtKMVFYRhVJucnJhJSICQBHttlFQDMggyCNx9wuNZOp4BNro125ZuHIz5aqL1E04kBorTlTqf2n7KOZEvCSq932isA0uNJv5ji60cg33RpkzmqK4D9nohjWsbkGgAdgEK1LBU9xxACQBEt9nc7A5hAewyASQ1wILS1xE5ZzocwEHUzh1pIHXpvB5Av8CyfOFw6sEYVhMhtUnsqx/aclxEnxj+B0uqvEMbg/U+Mv26lSI7Eyy0cDQ3E50aucZJJMkn7bkER5ACQAkACrHYDRLhie5pJIBwlokk5Q3EI01hV4aLMpnlqY06tae1oPqotJ8oktu5CMDJrYP6WCfABCSXCB78ke6Ljqm0i0VXODW4i1jiJJIjNrQIAk656KUYvOWRlJYwi1qwrEgBIAHXndLKr6dQgF9PFhnTrROeoPVGY5qMlklGWDyo1w/Ie0QfQyob+RPZ9wfXoVD8tN3eI9Vz5HdvMFXhsY61QKrujZvg4n92rR259ilpycc0uC52ag2mxrGCGsaGtHAAQB4BWFQ4gBIAiW2yF5a5ryx7ZggmCDEhzdCMu0btTIdQy59UZOZPNpBHgYKDqwN0ngExSeCdYYfVRwSbzyx6oarhDGhk/meQSOYa0me8hdI7Eqy2cU2NY2cLGhonMwBGZ3ldIjqAEgBIASAEgBIASAEgBIASAEgBIASAEgBIASAEgBIASAEgBIASAEgBIASAEgBIASAEgBIASAEgBIASAEgBIASAP//Z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3975" y="-1570038"/>
            <a:ext cx="5238750" cy="3276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4754" name="Picture 2" descr="https://encrypted-tbn1.gstatic.com/images?q=tbn:ANd9GcSpSoc__lFg01H5ZI3LSKX52R1LUyVA-uz1lE243Wqe9gmH5qXQ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624" y="1628800"/>
            <a:ext cx="6840760" cy="4392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580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 smtClean="0">
                <a:solidFill>
                  <a:srgbClr val="FF0000"/>
                </a:solidFill>
              </a:rPr>
              <a:t>Der</a:t>
            </a:r>
            <a:r>
              <a:rPr lang="en-GB" b="1" dirty="0" smtClean="0">
                <a:solidFill>
                  <a:srgbClr val="FF0000"/>
                </a:solidFill>
              </a:rPr>
              <a:t> Tee - </a:t>
            </a:r>
            <a:r>
              <a:rPr lang="en-GB" b="1" dirty="0" smtClean="0"/>
              <a:t>The tea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19810" name="Picture 2" descr="File:Cup of tea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628800"/>
            <a:ext cx="5387355" cy="3823647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Photo by Ian Pegg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2950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 smtClean="0">
                <a:solidFill>
                  <a:srgbClr val="FF0000"/>
                </a:solidFill>
              </a:rPr>
              <a:t>Der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Kaffee</a:t>
            </a:r>
            <a:r>
              <a:rPr lang="en-GB" b="1" dirty="0" smtClean="0">
                <a:solidFill>
                  <a:srgbClr val="FF0000"/>
                </a:solidFill>
              </a:rPr>
              <a:t> - </a:t>
            </a:r>
            <a:r>
              <a:rPr lang="en-GB" b="1" dirty="0" smtClean="0"/>
              <a:t>The coffee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20834" name="Picture 2" descr="http://upload.wikimedia.org/wikipedia/commons/thumb/0/06/Latte_art.jpg/800px-Latte_a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484784"/>
            <a:ext cx="5476875" cy="3924300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Photo by Soerfm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427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Likes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79512" y="1340768"/>
            <a:ext cx="4038600" cy="54006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3000" b="1" dirty="0" smtClean="0"/>
              <a:t>I like …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000" b="1" dirty="0" smtClean="0"/>
              <a:t>but I prefer …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000" b="1" dirty="0" smtClean="0"/>
              <a:t>and I like … the best</a:t>
            </a:r>
          </a:p>
          <a:p>
            <a:pPr marL="514350" indent="-514350">
              <a:buFont typeface="+mj-lt"/>
              <a:buAutoNum type="arabicPeriod"/>
            </a:pPr>
            <a:endParaRPr lang="en-GB" sz="3000" b="1" dirty="0" smtClean="0"/>
          </a:p>
          <a:p>
            <a:pPr marL="514350" indent="-514350">
              <a:buFont typeface="+mj-lt"/>
              <a:buAutoNum type="arabicPeriod"/>
            </a:pPr>
            <a:endParaRPr lang="en-GB" sz="3000" b="1" dirty="0" smtClean="0"/>
          </a:p>
          <a:p>
            <a:pPr marL="514350" indent="-514350">
              <a:buFont typeface="+mj-lt"/>
              <a:buAutoNum type="arabicPeriod"/>
            </a:pPr>
            <a:endParaRPr lang="en-GB" sz="3000" b="1" dirty="0"/>
          </a:p>
          <a:p>
            <a:pPr marL="514350" indent="-514350">
              <a:buFont typeface="+mj-lt"/>
              <a:buAutoNum type="arabicPeriod"/>
            </a:pPr>
            <a:r>
              <a:rPr lang="en-GB" sz="3000" b="1" dirty="0" smtClean="0"/>
              <a:t>I don’t like …</a:t>
            </a:r>
          </a:p>
          <a:p>
            <a:pPr marL="0" indent="0">
              <a:buNone/>
            </a:pPr>
            <a:r>
              <a:rPr lang="en-GB" sz="3000" b="1" dirty="0"/>
              <a:t> </a:t>
            </a:r>
            <a:r>
              <a:rPr lang="en-GB" sz="3000" b="1" dirty="0" smtClean="0"/>
              <a:t>    (I like … not) </a:t>
            </a:r>
          </a:p>
          <a:p>
            <a:pPr marL="0" indent="0">
              <a:buNone/>
            </a:pPr>
            <a:r>
              <a:rPr lang="en-GB" sz="3000" b="1" dirty="0" smtClean="0"/>
              <a:t>5. and I really </a:t>
            </a:r>
          </a:p>
          <a:p>
            <a:pPr marL="0" indent="0">
              <a:buNone/>
            </a:pPr>
            <a:r>
              <a:rPr lang="en-GB" sz="3000" b="1" dirty="0"/>
              <a:t> </a:t>
            </a:r>
            <a:r>
              <a:rPr lang="en-GB" sz="3000" b="1" dirty="0" smtClean="0"/>
              <a:t>   don’t like …                                                                    	</a:t>
            </a:r>
            <a:endParaRPr lang="en-GB" sz="3000" b="1" dirty="0"/>
          </a:p>
          <a:p>
            <a:endParaRPr lang="en-GB" sz="3000" b="1" dirty="0" smtClean="0"/>
          </a:p>
          <a:p>
            <a:endParaRPr lang="en-GB" sz="3000" b="1" dirty="0" smtClean="0"/>
          </a:p>
          <a:p>
            <a:endParaRPr lang="en-GB" sz="3000" b="1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995936" y="1340768"/>
            <a:ext cx="4690864" cy="5328592"/>
          </a:xfrm>
        </p:spPr>
        <p:txBody>
          <a:bodyPr>
            <a:no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GB" sz="3000" b="1" dirty="0" err="1" smtClean="0">
                <a:solidFill>
                  <a:srgbClr val="FF0000"/>
                </a:solidFill>
              </a:rPr>
              <a:t>Ich</a:t>
            </a:r>
            <a:r>
              <a:rPr lang="en-GB" sz="3000" b="1" dirty="0" smtClean="0">
                <a:solidFill>
                  <a:srgbClr val="FF0000"/>
                </a:solidFill>
              </a:rPr>
              <a:t> mag …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000" b="1" dirty="0" err="1" smtClean="0">
                <a:solidFill>
                  <a:srgbClr val="FF0000"/>
                </a:solidFill>
              </a:rPr>
              <a:t>aber</a:t>
            </a:r>
            <a:r>
              <a:rPr lang="en-GB" sz="3000" b="1" dirty="0" smtClean="0">
                <a:solidFill>
                  <a:srgbClr val="FF0000"/>
                </a:solidFill>
              </a:rPr>
              <a:t> </a:t>
            </a:r>
            <a:r>
              <a:rPr lang="en-GB" sz="3000" b="1" dirty="0" err="1" smtClean="0">
                <a:solidFill>
                  <a:srgbClr val="FF0000"/>
                </a:solidFill>
              </a:rPr>
              <a:t>ich</a:t>
            </a:r>
            <a:r>
              <a:rPr lang="en-GB" sz="3000" b="1" dirty="0" smtClean="0">
                <a:solidFill>
                  <a:srgbClr val="FF0000"/>
                </a:solidFill>
              </a:rPr>
              <a:t> mag … </a:t>
            </a:r>
            <a:r>
              <a:rPr lang="en-GB" sz="3000" b="1" dirty="0" err="1" smtClean="0">
                <a:solidFill>
                  <a:srgbClr val="FF0000"/>
                </a:solidFill>
              </a:rPr>
              <a:t>lieber</a:t>
            </a:r>
            <a:endParaRPr lang="en-GB" sz="3000" b="1" dirty="0" smtClean="0">
              <a:solidFill>
                <a:srgbClr val="FF0000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GB" sz="3000" b="1" dirty="0" smtClean="0">
                <a:solidFill>
                  <a:srgbClr val="FF0000"/>
                </a:solidFill>
              </a:rPr>
              <a:t>und </a:t>
            </a:r>
            <a:r>
              <a:rPr lang="en-GB" sz="3000" b="1" dirty="0" err="1" smtClean="0">
                <a:solidFill>
                  <a:srgbClr val="FF0000"/>
                </a:solidFill>
              </a:rPr>
              <a:t>ich</a:t>
            </a:r>
            <a:r>
              <a:rPr lang="en-GB" sz="3000" b="1" dirty="0" smtClean="0">
                <a:solidFill>
                  <a:srgbClr val="FF0000"/>
                </a:solidFill>
              </a:rPr>
              <a:t> mag … am </a:t>
            </a:r>
            <a:r>
              <a:rPr lang="en-GB" sz="3000" b="1" dirty="0" err="1" smtClean="0">
                <a:solidFill>
                  <a:srgbClr val="FF0000"/>
                </a:solidFill>
              </a:rPr>
              <a:t>liebsten</a:t>
            </a:r>
            <a:endParaRPr lang="en-GB" sz="3000" b="1" dirty="0" smtClean="0">
              <a:solidFill>
                <a:srgbClr val="FF0000"/>
              </a:solidFill>
            </a:endParaRPr>
          </a:p>
          <a:p>
            <a:pPr marL="742950" indent="-742950">
              <a:buFont typeface="+mj-lt"/>
              <a:buAutoNum type="arabicPeriod"/>
            </a:pPr>
            <a:endParaRPr lang="en-GB" sz="3000" b="1" dirty="0">
              <a:solidFill>
                <a:srgbClr val="FF0000"/>
              </a:solidFill>
            </a:endParaRPr>
          </a:p>
          <a:p>
            <a:pPr marL="742950" indent="-742950">
              <a:buFont typeface="+mj-lt"/>
              <a:buAutoNum type="arabicPeriod"/>
            </a:pPr>
            <a:endParaRPr lang="en-GB" sz="3000" b="1" dirty="0" smtClean="0">
              <a:solidFill>
                <a:srgbClr val="FF0000"/>
              </a:solidFill>
            </a:endParaRPr>
          </a:p>
          <a:p>
            <a:pPr marL="742950" indent="-742950">
              <a:buAutoNum type="arabicPeriod" startAt="4"/>
            </a:pPr>
            <a:r>
              <a:rPr lang="en-GB" sz="3000" b="1" dirty="0" err="1" smtClean="0">
                <a:solidFill>
                  <a:srgbClr val="FF0000"/>
                </a:solidFill>
              </a:rPr>
              <a:t>Ich</a:t>
            </a:r>
            <a:r>
              <a:rPr lang="en-GB" sz="3000" b="1" dirty="0" smtClean="0">
                <a:solidFill>
                  <a:srgbClr val="FF0000"/>
                </a:solidFill>
              </a:rPr>
              <a:t> mag … </a:t>
            </a:r>
            <a:r>
              <a:rPr lang="en-GB" sz="3000" b="1" dirty="0" err="1" smtClean="0">
                <a:solidFill>
                  <a:srgbClr val="FF0000"/>
                </a:solidFill>
              </a:rPr>
              <a:t>nicht</a:t>
            </a:r>
            <a:endParaRPr lang="en-GB" sz="3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3000" b="1" dirty="0" smtClean="0">
              <a:solidFill>
                <a:srgbClr val="FF0000"/>
              </a:solidFill>
            </a:endParaRPr>
          </a:p>
          <a:p>
            <a:pPr marL="514350" indent="-514350">
              <a:buAutoNum type="arabicPeriod" startAt="5"/>
            </a:pPr>
            <a:r>
              <a:rPr lang="en-GB" sz="3000" b="1" dirty="0" smtClean="0">
                <a:solidFill>
                  <a:srgbClr val="FF0000"/>
                </a:solidFill>
              </a:rPr>
              <a:t>  und </a:t>
            </a:r>
            <a:r>
              <a:rPr lang="en-GB" sz="3000" b="1" dirty="0" err="1" smtClean="0">
                <a:solidFill>
                  <a:srgbClr val="FF0000"/>
                </a:solidFill>
              </a:rPr>
              <a:t>ich</a:t>
            </a:r>
            <a:r>
              <a:rPr lang="en-GB" sz="3000" b="1" dirty="0" smtClean="0">
                <a:solidFill>
                  <a:srgbClr val="FF0000"/>
                </a:solidFill>
              </a:rPr>
              <a:t> mag … gar </a:t>
            </a:r>
            <a:r>
              <a:rPr lang="en-GB" sz="3000" b="1" dirty="0" err="1" smtClean="0">
                <a:solidFill>
                  <a:srgbClr val="FF0000"/>
                </a:solidFill>
              </a:rPr>
              <a:t>nicht</a:t>
            </a:r>
            <a:endParaRPr lang="en-GB" sz="30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23528" y="3573016"/>
            <a:ext cx="84249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5"/>
          <p:cNvSpPr txBox="1">
            <a:spLocks/>
          </p:cNvSpPr>
          <p:nvPr/>
        </p:nvSpPr>
        <p:spPr>
          <a:xfrm>
            <a:off x="609600" y="357056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/>
              <a:t>Dislikes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98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ttp://ts4.mm.bing.net/images/thumbnail.aspx?q=1610562471095&amp;id=63fb67c96104385e1403f2551571ea05"/>
          <p:cNvPicPr>
            <a:picLocks noChangeAspect="1" noChangeArrowheads="1"/>
          </p:cNvPicPr>
          <p:nvPr/>
        </p:nvPicPr>
        <p:blipFill>
          <a:blip r:embed="rId3" cstate="print">
            <a:lum bright="85000" contrast="-23000"/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59087" y="1166017"/>
            <a:ext cx="4038600" cy="4525963"/>
          </a:xfrm>
        </p:spPr>
        <p:txBody>
          <a:bodyPr>
            <a:noAutofit/>
          </a:bodyPr>
          <a:lstStyle/>
          <a:p>
            <a:r>
              <a:rPr lang="en-GB" sz="2600" b="1" dirty="0" smtClean="0"/>
              <a:t>Yes, correct</a:t>
            </a:r>
          </a:p>
          <a:p>
            <a:r>
              <a:rPr lang="en-GB" sz="2600" b="1" dirty="0" smtClean="0"/>
              <a:t>No, incorrect</a:t>
            </a:r>
          </a:p>
          <a:p>
            <a:r>
              <a:rPr lang="en-GB" sz="2600" b="1" dirty="0" smtClean="0"/>
              <a:t>Good</a:t>
            </a:r>
          </a:p>
          <a:p>
            <a:r>
              <a:rPr lang="en-GB" sz="2600" b="1" dirty="0" smtClean="0"/>
              <a:t>Super</a:t>
            </a:r>
          </a:p>
          <a:p>
            <a:r>
              <a:rPr lang="en-GB" sz="2600" b="1" dirty="0" smtClean="0"/>
              <a:t>Excellent</a:t>
            </a:r>
          </a:p>
          <a:p>
            <a:r>
              <a:rPr lang="en-GB" sz="2600" b="1" dirty="0" smtClean="0"/>
              <a:t>Fantastic</a:t>
            </a:r>
          </a:p>
          <a:p>
            <a:r>
              <a:rPr lang="en-GB" sz="2600" b="1" dirty="0" smtClean="0"/>
              <a:t>Brilliant</a:t>
            </a:r>
          </a:p>
          <a:p>
            <a:r>
              <a:rPr lang="en-GB" sz="2600" b="1" dirty="0" smtClean="0"/>
              <a:t>Wonderful</a:t>
            </a:r>
          </a:p>
          <a:p>
            <a:r>
              <a:rPr lang="en-GB" sz="2600" b="1" dirty="0" smtClean="0"/>
              <a:t>Great</a:t>
            </a:r>
          </a:p>
          <a:p>
            <a:r>
              <a:rPr lang="en-GB" sz="2600" b="1" dirty="0" smtClean="0"/>
              <a:t>Tremendous/super/great</a:t>
            </a:r>
          </a:p>
          <a:p>
            <a:r>
              <a:rPr lang="en-GB" sz="2600" b="1" dirty="0" smtClean="0"/>
              <a:t>Beautiful/great</a:t>
            </a:r>
            <a:endParaRPr lang="en-GB" sz="2600" b="1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572000" y="1166017"/>
            <a:ext cx="4038600" cy="4525963"/>
          </a:xfrm>
        </p:spPr>
        <p:txBody>
          <a:bodyPr>
            <a:noAutofit/>
          </a:bodyPr>
          <a:lstStyle/>
          <a:p>
            <a:r>
              <a:rPr lang="en-GB" sz="2600" b="1" dirty="0" err="1" smtClean="0">
                <a:solidFill>
                  <a:srgbClr val="FF0000"/>
                </a:solidFill>
              </a:rPr>
              <a:t>Ja</a:t>
            </a:r>
            <a:r>
              <a:rPr lang="en-GB" sz="2600" b="1" dirty="0" smtClean="0">
                <a:solidFill>
                  <a:srgbClr val="FF0000"/>
                </a:solidFill>
              </a:rPr>
              <a:t>, </a:t>
            </a:r>
            <a:r>
              <a:rPr lang="en-GB" sz="2600" b="1" dirty="0" err="1" smtClean="0">
                <a:solidFill>
                  <a:srgbClr val="FF0000"/>
                </a:solidFill>
              </a:rPr>
              <a:t>Richtig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smtClean="0">
                <a:solidFill>
                  <a:srgbClr val="FF0000"/>
                </a:solidFill>
              </a:rPr>
              <a:t>Nein, </a:t>
            </a:r>
            <a:r>
              <a:rPr lang="en-GB" sz="2600" b="1" dirty="0" err="1" smtClean="0">
                <a:solidFill>
                  <a:srgbClr val="FF0000"/>
                </a:solidFill>
              </a:rPr>
              <a:t>Falsch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smtClean="0">
                <a:solidFill>
                  <a:srgbClr val="FF0000"/>
                </a:solidFill>
              </a:rPr>
              <a:t>Gut</a:t>
            </a:r>
          </a:p>
          <a:p>
            <a:r>
              <a:rPr lang="en-GB" sz="2600" b="1" dirty="0" smtClean="0">
                <a:solidFill>
                  <a:srgbClr val="FF0000"/>
                </a:solidFill>
              </a:rPr>
              <a:t>Super</a:t>
            </a:r>
          </a:p>
          <a:p>
            <a:r>
              <a:rPr lang="en-GB" sz="2600" b="1" dirty="0" err="1" smtClean="0">
                <a:solidFill>
                  <a:srgbClr val="FF0000"/>
                </a:solidFill>
              </a:rPr>
              <a:t>Ausgezeichnet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err="1" smtClean="0">
                <a:solidFill>
                  <a:srgbClr val="FF0000"/>
                </a:solidFill>
              </a:rPr>
              <a:t>Fantastisch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smtClean="0">
                <a:solidFill>
                  <a:srgbClr val="FF0000"/>
                </a:solidFill>
              </a:rPr>
              <a:t>Brilliant</a:t>
            </a:r>
          </a:p>
          <a:p>
            <a:r>
              <a:rPr lang="en-GB" sz="2600" b="1" dirty="0" err="1" smtClean="0">
                <a:solidFill>
                  <a:srgbClr val="FF0000"/>
                </a:solidFill>
              </a:rPr>
              <a:t>Wunderbar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err="1" smtClean="0">
                <a:solidFill>
                  <a:srgbClr val="FF0000"/>
                </a:solidFill>
              </a:rPr>
              <a:t>Großartig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smtClean="0">
                <a:solidFill>
                  <a:srgbClr val="FF0000"/>
                </a:solidFill>
              </a:rPr>
              <a:t>Prima</a:t>
            </a:r>
          </a:p>
          <a:p>
            <a:r>
              <a:rPr lang="en-GB" sz="2600" b="1" dirty="0" err="1" smtClean="0">
                <a:solidFill>
                  <a:srgbClr val="FF0000"/>
                </a:solidFill>
              </a:rPr>
              <a:t>Schön</a:t>
            </a:r>
            <a:endParaRPr lang="en-GB" sz="2600" b="1" dirty="0">
              <a:solidFill>
                <a:srgbClr val="FF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856"/>
            <a:ext cx="8229600" cy="1143000"/>
          </a:xfrm>
        </p:spPr>
        <p:txBody>
          <a:bodyPr/>
          <a:lstStyle/>
          <a:p>
            <a:r>
              <a:rPr lang="en-GB" b="1" dirty="0" smtClean="0"/>
              <a:t>Das </a:t>
            </a:r>
            <a:r>
              <a:rPr lang="en-GB" b="1" dirty="0" err="1" smtClean="0"/>
              <a:t>Kartenspiel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33273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ts4.mm.bing.net/images/thumbnail.aspx?q=1610562471095&amp;id=63fb67c96104385e1403f2551571ea05"/>
          <p:cNvPicPr>
            <a:picLocks noChangeAspect="1" noChangeArrowheads="1"/>
          </p:cNvPicPr>
          <p:nvPr/>
        </p:nvPicPr>
        <p:blipFill>
          <a:blip r:embed="rId2" cstate="print">
            <a:lum bright="85000" contrast="-23000"/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179512" y="1124744"/>
            <a:ext cx="4392488" cy="3312368"/>
          </a:xfrm>
        </p:spPr>
        <p:txBody>
          <a:bodyPr>
            <a:normAutofit lnSpcReduction="10000"/>
          </a:bodyPr>
          <a:lstStyle/>
          <a:p>
            <a:r>
              <a:rPr lang="en-GB" sz="3300" b="1" dirty="0" err="1" smtClean="0">
                <a:solidFill>
                  <a:srgbClr val="FF0000"/>
                </a:solidFill>
              </a:rPr>
              <a:t>Ich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esse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gern</a:t>
            </a:r>
            <a:r>
              <a:rPr lang="en-GB" sz="3300" b="1" dirty="0" smtClean="0">
                <a:solidFill>
                  <a:srgbClr val="FF0000"/>
                </a:solidFill>
              </a:rPr>
              <a:t> ... </a:t>
            </a:r>
          </a:p>
          <a:p>
            <a:r>
              <a:rPr lang="en-GB" sz="3300" b="1" dirty="0" err="1" smtClean="0">
                <a:solidFill>
                  <a:srgbClr val="FF0000"/>
                </a:solidFill>
              </a:rPr>
              <a:t>Ich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esse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nicht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gern</a:t>
            </a:r>
            <a:r>
              <a:rPr lang="en-GB" sz="3300" b="1" dirty="0" smtClean="0">
                <a:solidFill>
                  <a:srgbClr val="FF0000"/>
                </a:solidFill>
              </a:rPr>
              <a:t> ...</a:t>
            </a:r>
          </a:p>
          <a:p>
            <a:endParaRPr lang="en-GB" sz="3300" b="1" dirty="0">
              <a:solidFill>
                <a:srgbClr val="FF0000"/>
              </a:solidFill>
            </a:endParaRPr>
          </a:p>
          <a:p>
            <a:r>
              <a:rPr lang="en-GB" sz="3300" b="1" dirty="0" err="1" smtClean="0">
                <a:solidFill>
                  <a:srgbClr val="FF0000"/>
                </a:solidFill>
              </a:rPr>
              <a:t>Ich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trinke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gern</a:t>
            </a:r>
            <a:r>
              <a:rPr lang="en-GB" sz="3300" b="1" dirty="0" smtClean="0">
                <a:solidFill>
                  <a:srgbClr val="FF0000"/>
                </a:solidFill>
              </a:rPr>
              <a:t> …</a:t>
            </a:r>
          </a:p>
          <a:p>
            <a:r>
              <a:rPr lang="en-GB" sz="3300" b="1" dirty="0" err="1" smtClean="0">
                <a:solidFill>
                  <a:srgbClr val="FF0000"/>
                </a:solidFill>
              </a:rPr>
              <a:t>Ich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trinke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nicht</a:t>
            </a:r>
            <a:r>
              <a:rPr lang="en-GB" sz="3300" b="1" dirty="0" smtClean="0">
                <a:solidFill>
                  <a:srgbClr val="FF0000"/>
                </a:solidFill>
              </a:rPr>
              <a:t> </a:t>
            </a:r>
            <a:r>
              <a:rPr lang="en-GB" sz="3300" b="1" dirty="0" err="1" smtClean="0">
                <a:solidFill>
                  <a:srgbClr val="FF0000"/>
                </a:solidFill>
              </a:rPr>
              <a:t>gern</a:t>
            </a:r>
            <a:r>
              <a:rPr lang="en-GB" sz="3300" b="1" dirty="0" smtClean="0">
                <a:solidFill>
                  <a:srgbClr val="FF0000"/>
                </a:solidFill>
              </a:rPr>
              <a:t> …</a:t>
            </a:r>
          </a:p>
          <a:p>
            <a:pPr algn="ctr">
              <a:buNone/>
            </a:pP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>
          <a:xfrm>
            <a:off x="4621916" y="1166017"/>
            <a:ext cx="4038600" cy="2839047"/>
          </a:xfrm>
        </p:spPr>
        <p:txBody>
          <a:bodyPr>
            <a:noAutofit/>
          </a:bodyPr>
          <a:lstStyle/>
          <a:p>
            <a:r>
              <a:rPr lang="en-GB" sz="3100" b="1" dirty="0" smtClean="0"/>
              <a:t>I like to eat …</a:t>
            </a:r>
          </a:p>
          <a:p>
            <a:r>
              <a:rPr lang="en-GB" sz="3100" b="1" dirty="0" smtClean="0"/>
              <a:t>I don’t like to eat …</a:t>
            </a:r>
          </a:p>
          <a:p>
            <a:endParaRPr lang="en-GB" sz="3100" b="1" dirty="0"/>
          </a:p>
          <a:p>
            <a:r>
              <a:rPr lang="en-GB" sz="3100" b="1" dirty="0" smtClean="0"/>
              <a:t>I like to drink …</a:t>
            </a:r>
          </a:p>
          <a:p>
            <a:r>
              <a:rPr lang="en-GB" sz="3100" b="1" dirty="0" smtClean="0"/>
              <a:t>I don’t like to drink …</a:t>
            </a:r>
          </a:p>
          <a:p>
            <a:endParaRPr lang="en-GB" sz="3100" b="1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5536" y="260648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g</a:t>
            </a: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ern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05064"/>
            <a:ext cx="4330824" cy="2852935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005064"/>
            <a:ext cx="4248472" cy="285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5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Charades</a:t>
            </a:r>
            <a:endParaRPr lang="en-GB" dirty="0"/>
          </a:p>
        </p:txBody>
      </p:sp>
      <p:pic>
        <p:nvPicPr>
          <p:cNvPr id="2050" name="Picture 2" descr="http://theautismhelper.com/wp-content/uploads/2016/01/Charades_LargeWid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44824"/>
            <a:ext cx="7488832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74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ts4.mm.bing.net/images/thumbnail.aspx?q=1610562471095&amp;id=63fb67c96104385e1403f2551571ea05"/>
          <p:cNvPicPr>
            <a:picLocks noChangeAspect="1" noChangeArrowheads="1"/>
          </p:cNvPicPr>
          <p:nvPr/>
        </p:nvPicPr>
        <p:blipFill>
          <a:blip r:embed="rId2" cstate="print">
            <a:lum bright="85000" contrast="-23000"/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48681"/>
            <a:ext cx="9144000" cy="1080120"/>
          </a:xfrm>
        </p:spPr>
        <p:txBody>
          <a:bodyPr>
            <a:normAutofit/>
          </a:bodyPr>
          <a:lstStyle/>
          <a:p>
            <a:r>
              <a:rPr lang="en-GB" sz="6000" b="1" dirty="0" smtClean="0"/>
              <a:t> Letter to </a:t>
            </a:r>
            <a:r>
              <a:rPr lang="en-GB" sz="6000" b="1" dirty="0" err="1" smtClean="0"/>
              <a:t>Penpal</a:t>
            </a:r>
            <a:r>
              <a:rPr lang="en-GB" sz="6000" b="1" dirty="0" smtClean="0"/>
              <a:t> 2</a:t>
            </a:r>
            <a:endParaRPr lang="en-GB" sz="60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844824"/>
            <a:ext cx="8424936" cy="4536504"/>
          </a:xfrm>
        </p:spPr>
        <p:txBody>
          <a:bodyPr>
            <a:normAutofit/>
          </a:bodyPr>
          <a:lstStyle/>
          <a:p>
            <a:pPr lvl="0"/>
            <a:r>
              <a:rPr lang="en-GB" u="sng" dirty="0" smtClean="0">
                <a:solidFill>
                  <a:schemeClr val="tx1"/>
                </a:solidFill>
              </a:rPr>
              <a:t>LO</a:t>
            </a:r>
            <a:r>
              <a:rPr lang="en-GB" dirty="0" smtClean="0">
                <a:solidFill>
                  <a:schemeClr val="tx1"/>
                </a:solidFill>
              </a:rPr>
              <a:t>: Write a letter to someone in Germany</a:t>
            </a:r>
          </a:p>
          <a:p>
            <a:pPr lvl="0" algn="l"/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u="sng" dirty="0" smtClean="0">
                <a:solidFill>
                  <a:schemeClr val="tx1"/>
                </a:solidFill>
              </a:rPr>
              <a:t>SC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name more than 10 words to describe family and friends and put them in a sentence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name at least 10 foods and drinks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say what I like and don’t like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use ‘</a:t>
            </a:r>
            <a:r>
              <a:rPr lang="en-GB" dirty="0" err="1" smtClean="0">
                <a:solidFill>
                  <a:schemeClr val="tx1"/>
                </a:solidFill>
              </a:rPr>
              <a:t>gern</a:t>
            </a:r>
            <a:r>
              <a:rPr lang="en-GB" dirty="0" smtClean="0">
                <a:solidFill>
                  <a:schemeClr val="tx1"/>
                </a:solidFill>
              </a:rPr>
              <a:t>’ effectively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dirty="0" smtClean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dirty="0" smtClean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dirty="0" smtClean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93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6" name="Picture 8" descr="Coat of arms of Berlin.svg"/>
          <p:cNvPicPr>
            <a:picLocks noChangeAspect="1" noChangeArrowheads="1"/>
          </p:cNvPicPr>
          <p:nvPr/>
        </p:nvPicPr>
        <p:blipFill>
          <a:blip r:embed="rId2" cstate="print">
            <a:lum bright="85000"/>
          </a:blip>
          <a:srcRect/>
          <a:stretch>
            <a:fillRect/>
          </a:stretch>
        </p:blipFill>
        <p:spPr bwMode="auto">
          <a:xfrm>
            <a:off x="395536" y="1268760"/>
            <a:ext cx="8208912" cy="532859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594320"/>
          </a:xfrm>
        </p:spPr>
        <p:txBody>
          <a:bodyPr>
            <a:noAutofit/>
          </a:bodyPr>
          <a:lstStyle/>
          <a:p>
            <a:r>
              <a:rPr lang="en-GB" sz="3600" b="1" dirty="0" smtClean="0"/>
              <a:t>Describing people 1</a:t>
            </a:r>
            <a:endParaRPr lang="en-GB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4038600" cy="5184576"/>
          </a:xfrm>
        </p:spPr>
        <p:txBody>
          <a:bodyPr>
            <a:normAutofit/>
          </a:bodyPr>
          <a:lstStyle/>
          <a:p>
            <a:r>
              <a:rPr lang="en-GB" sz="2000" b="1" dirty="0" err="1" smtClean="0">
                <a:solidFill>
                  <a:srgbClr val="FF0000"/>
                </a:solidFill>
              </a:rPr>
              <a:t>Er</a:t>
            </a:r>
            <a:r>
              <a:rPr lang="en-GB" sz="2000" b="1" dirty="0" smtClean="0">
                <a:solidFill>
                  <a:srgbClr val="FF0000"/>
                </a:solidFill>
              </a:rPr>
              <a:t> </a:t>
            </a:r>
            <a:r>
              <a:rPr lang="en-GB" sz="2000" b="1" dirty="0" err="1" smtClean="0">
                <a:solidFill>
                  <a:srgbClr val="FF0000"/>
                </a:solidFill>
              </a:rPr>
              <a:t>ist</a:t>
            </a:r>
            <a:r>
              <a:rPr lang="en-GB" sz="2000" b="1" dirty="0" smtClean="0">
                <a:solidFill>
                  <a:srgbClr val="FF0000"/>
                </a:solidFill>
              </a:rPr>
              <a:t> / </a:t>
            </a:r>
            <a:r>
              <a:rPr lang="en-GB" sz="2000" b="1" dirty="0" err="1" smtClean="0">
                <a:solidFill>
                  <a:srgbClr val="FF0000"/>
                </a:solidFill>
              </a:rPr>
              <a:t>Sie</a:t>
            </a:r>
            <a:r>
              <a:rPr lang="en-GB" sz="2000" b="1" dirty="0" smtClean="0">
                <a:solidFill>
                  <a:srgbClr val="FF0000"/>
                </a:solidFill>
              </a:rPr>
              <a:t> </a:t>
            </a:r>
            <a:r>
              <a:rPr lang="en-GB" sz="2000" b="1" dirty="0" err="1" smtClean="0">
                <a:solidFill>
                  <a:srgbClr val="FF0000"/>
                </a:solidFill>
              </a:rPr>
              <a:t>ist</a:t>
            </a:r>
            <a:r>
              <a:rPr lang="en-GB" sz="2000" b="1" dirty="0" smtClean="0">
                <a:solidFill>
                  <a:srgbClr val="FF0000"/>
                </a:solidFill>
              </a:rPr>
              <a:t> …</a:t>
            </a:r>
          </a:p>
          <a:p>
            <a:r>
              <a:rPr lang="en-GB" sz="2000" b="1" dirty="0" err="1" smtClean="0">
                <a:solidFill>
                  <a:srgbClr val="FF0000"/>
                </a:solidFill>
              </a:rPr>
              <a:t>Laut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b="1" dirty="0" err="1" smtClean="0">
                <a:solidFill>
                  <a:srgbClr val="FF0000"/>
                </a:solidFill>
              </a:rPr>
              <a:t>Leise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b="1" dirty="0" smtClean="0">
                <a:solidFill>
                  <a:srgbClr val="FF0000"/>
                </a:solidFill>
              </a:rPr>
              <a:t>Schnell</a:t>
            </a:r>
          </a:p>
          <a:p>
            <a:r>
              <a:rPr lang="en-GB" sz="2000" b="1" dirty="0" err="1" smtClean="0">
                <a:solidFill>
                  <a:srgbClr val="FF0000"/>
                </a:solidFill>
              </a:rPr>
              <a:t>Langsam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b="1" dirty="0" err="1" smtClean="0">
                <a:solidFill>
                  <a:srgbClr val="FF0000"/>
                </a:solidFill>
              </a:rPr>
              <a:t>Groß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b="1" dirty="0" smtClean="0">
                <a:solidFill>
                  <a:srgbClr val="FF0000"/>
                </a:solidFill>
              </a:rPr>
              <a:t>Klein</a:t>
            </a:r>
          </a:p>
          <a:p>
            <a:r>
              <a:rPr lang="en-GB" sz="2000" b="1" dirty="0" smtClean="0">
                <a:solidFill>
                  <a:srgbClr val="FF0000"/>
                </a:solidFill>
              </a:rPr>
              <a:t>Stark</a:t>
            </a:r>
          </a:p>
          <a:p>
            <a:r>
              <a:rPr lang="en-GB" sz="2000" b="1" dirty="0" err="1" smtClean="0">
                <a:solidFill>
                  <a:srgbClr val="FF0000"/>
                </a:solidFill>
              </a:rPr>
              <a:t>Schüchtern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b="1" dirty="0" smtClean="0">
                <a:solidFill>
                  <a:srgbClr val="FF0000"/>
                </a:solidFill>
              </a:rPr>
              <a:t>Intelligent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K</a:t>
            </a:r>
            <a:r>
              <a:rPr lang="en-GB" sz="2000" b="1" dirty="0" smtClean="0">
                <a:solidFill>
                  <a:srgbClr val="FF0000"/>
                </a:solidFill>
              </a:rPr>
              <a:t>lug</a:t>
            </a:r>
          </a:p>
          <a:p>
            <a:r>
              <a:rPr lang="en-GB" sz="2000" b="1" dirty="0" smtClean="0">
                <a:solidFill>
                  <a:srgbClr val="FF0000"/>
                </a:solidFill>
              </a:rPr>
              <a:t>Alt</a:t>
            </a:r>
          </a:p>
          <a:p>
            <a:r>
              <a:rPr lang="en-GB" sz="2000" b="1" dirty="0" smtClean="0">
                <a:solidFill>
                  <a:srgbClr val="FF0000"/>
                </a:solidFill>
              </a:rPr>
              <a:t>Jung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038600" cy="5184576"/>
          </a:xfrm>
        </p:spPr>
        <p:txBody>
          <a:bodyPr>
            <a:normAutofit/>
          </a:bodyPr>
          <a:lstStyle/>
          <a:p>
            <a:r>
              <a:rPr lang="en-GB" sz="2000" b="1" dirty="0" smtClean="0"/>
              <a:t>He is / She is …</a:t>
            </a:r>
          </a:p>
          <a:p>
            <a:r>
              <a:rPr lang="en-GB" sz="2000" b="1" dirty="0" smtClean="0"/>
              <a:t>Loud</a:t>
            </a:r>
          </a:p>
          <a:p>
            <a:r>
              <a:rPr lang="en-GB" sz="2000" b="1" dirty="0" smtClean="0"/>
              <a:t>Quiet</a:t>
            </a:r>
          </a:p>
          <a:p>
            <a:r>
              <a:rPr lang="en-GB" sz="2000" b="1" dirty="0" smtClean="0"/>
              <a:t>Fast/Quick</a:t>
            </a:r>
          </a:p>
          <a:p>
            <a:r>
              <a:rPr lang="en-GB" sz="2000" b="1" dirty="0" smtClean="0"/>
              <a:t>Slow</a:t>
            </a:r>
          </a:p>
          <a:p>
            <a:r>
              <a:rPr lang="en-GB" sz="2000" b="1" dirty="0" smtClean="0"/>
              <a:t>Big/Tall</a:t>
            </a:r>
          </a:p>
          <a:p>
            <a:r>
              <a:rPr lang="en-GB" sz="2000" b="1" dirty="0" smtClean="0"/>
              <a:t>Small/Short</a:t>
            </a:r>
          </a:p>
          <a:p>
            <a:r>
              <a:rPr lang="en-GB" sz="2000" b="1" dirty="0" smtClean="0"/>
              <a:t>Strong</a:t>
            </a:r>
          </a:p>
          <a:p>
            <a:r>
              <a:rPr lang="en-GB" sz="2000" b="1" dirty="0" smtClean="0"/>
              <a:t>Shy/Timid</a:t>
            </a:r>
          </a:p>
          <a:p>
            <a:r>
              <a:rPr lang="en-GB" sz="2000" b="1" dirty="0" smtClean="0"/>
              <a:t>Intelligent</a:t>
            </a:r>
          </a:p>
          <a:p>
            <a:r>
              <a:rPr lang="en-GB" sz="2000" b="1" dirty="0" smtClean="0"/>
              <a:t>Clever</a:t>
            </a:r>
          </a:p>
          <a:p>
            <a:r>
              <a:rPr lang="en-GB" sz="2000" b="1" dirty="0" smtClean="0"/>
              <a:t>Old</a:t>
            </a:r>
          </a:p>
          <a:p>
            <a:r>
              <a:rPr lang="en-GB" sz="2000" b="1" dirty="0" smtClean="0"/>
              <a:t>Young</a:t>
            </a:r>
          </a:p>
          <a:p>
            <a:endParaRPr lang="en-GB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203397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6" name="Picture 8" descr="Coat of arms of Berlin.svg"/>
          <p:cNvPicPr>
            <a:picLocks noChangeAspect="1" noChangeArrowheads="1"/>
          </p:cNvPicPr>
          <p:nvPr/>
        </p:nvPicPr>
        <p:blipFill>
          <a:blip r:embed="rId2" cstate="print">
            <a:lum bright="85000"/>
          </a:blip>
          <a:srcRect/>
          <a:stretch>
            <a:fillRect/>
          </a:stretch>
        </p:blipFill>
        <p:spPr bwMode="auto">
          <a:xfrm>
            <a:off x="395536" y="1268760"/>
            <a:ext cx="8208912" cy="532859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594320"/>
          </a:xfrm>
        </p:spPr>
        <p:txBody>
          <a:bodyPr>
            <a:noAutofit/>
          </a:bodyPr>
          <a:lstStyle/>
          <a:p>
            <a:r>
              <a:rPr lang="en-GB" sz="3600" b="1" dirty="0" smtClean="0"/>
              <a:t>Describing people 2</a:t>
            </a:r>
            <a:endParaRPr lang="en-GB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4038600" cy="5184576"/>
          </a:xfrm>
        </p:spPr>
        <p:txBody>
          <a:bodyPr>
            <a:normAutofit/>
          </a:bodyPr>
          <a:lstStyle/>
          <a:p>
            <a:r>
              <a:rPr lang="en-GB" sz="2000" b="1" dirty="0" err="1" smtClean="0">
                <a:solidFill>
                  <a:srgbClr val="FF0000"/>
                </a:solidFill>
              </a:rPr>
              <a:t>Freundlich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b="1" dirty="0" err="1" smtClean="0">
                <a:solidFill>
                  <a:srgbClr val="FF0000"/>
                </a:solidFill>
              </a:rPr>
              <a:t>Lustig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b="1" dirty="0" err="1" smtClean="0">
                <a:solidFill>
                  <a:srgbClr val="FF0000"/>
                </a:solidFill>
              </a:rPr>
              <a:t>Glücklich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b="1" dirty="0" err="1" smtClean="0">
                <a:solidFill>
                  <a:srgbClr val="FF0000"/>
                </a:solidFill>
              </a:rPr>
              <a:t>Traurig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b="1" dirty="0" err="1" smtClean="0">
                <a:solidFill>
                  <a:srgbClr val="FF0000"/>
                </a:solidFill>
              </a:rPr>
              <a:t>Schön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b="1" dirty="0" err="1">
                <a:solidFill>
                  <a:srgbClr val="FF0000"/>
                </a:solidFill>
              </a:rPr>
              <a:t>Sehr</a:t>
            </a:r>
            <a:r>
              <a:rPr lang="en-GB" sz="2000" b="1" dirty="0">
                <a:solidFill>
                  <a:srgbClr val="FF0000"/>
                </a:solidFill>
              </a:rPr>
              <a:t> nett</a:t>
            </a:r>
          </a:p>
          <a:p>
            <a:r>
              <a:rPr lang="en-GB" sz="2000" b="1" dirty="0" smtClean="0">
                <a:solidFill>
                  <a:srgbClr val="FF0000"/>
                </a:solidFill>
              </a:rPr>
              <a:t>Gut in …</a:t>
            </a:r>
          </a:p>
          <a:p>
            <a:r>
              <a:rPr lang="en-GB" sz="2000" b="1" dirty="0" err="1" smtClean="0">
                <a:solidFill>
                  <a:srgbClr val="FF0000"/>
                </a:solidFill>
              </a:rPr>
              <a:t>Sportlich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b="1" dirty="0" err="1" smtClean="0">
                <a:solidFill>
                  <a:srgbClr val="FF0000"/>
                </a:solidFill>
              </a:rPr>
              <a:t>Musikalisch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b="1" dirty="0" err="1" smtClean="0">
                <a:solidFill>
                  <a:srgbClr val="FF0000"/>
                </a:solidFill>
              </a:rPr>
              <a:t>Normaleweise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b="1" dirty="0" err="1" smtClean="0">
                <a:solidFill>
                  <a:srgbClr val="FF0000"/>
                </a:solidFill>
              </a:rPr>
              <a:t>Immer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b="1" dirty="0" err="1" smtClean="0">
                <a:solidFill>
                  <a:srgbClr val="FF0000"/>
                </a:solidFill>
              </a:rPr>
              <a:t>Er</a:t>
            </a:r>
            <a:r>
              <a:rPr lang="en-GB" sz="2000" b="1" dirty="0" smtClean="0">
                <a:solidFill>
                  <a:srgbClr val="FF0000"/>
                </a:solidFill>
              </a:rPr>
              <a:t> hat … / </a:t>
            </a:r>
            <a:r>
              <a:rPr lang="en-GB" sz="2000" b="1" dirty="0" err="1" smtClean="0">
                <a:solidFill>
                  <a:srgbClr val="FF0000"/>
                </a:solidFill>
              </a:rPr>
              <a:t>Sie</a:t>
            </a:r>
            <a:r>
              <a:rPr lang="en-GB" sz="2000" b="1" dirty="0" smtClean="0">
                <a:solidFill>
                  <a:srgbClr val="FF0000"/>
                </a:solidFill>
              </a:rPr>
              <a:t> hat …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038600" cy="5184576"/>
          </a:xfrm>
        </p:spPr>
        <p:txBody>
          <a:bodyPr>
            <a:normAutofit/>
          </a:bodyPr>
          <a:lstStyle/>
          <a:p>
            <a:r>
              <a:rPr lang="en-GB" sz="2000" b="1" dirty="0" smtClean="0"/>
              <a:t>Friendly</a:t>
            </a:r>
          </a:p>
          <a:p>
            <a:r>
              <a:rPr lang="en-GB" sz="2000" b="1" dirty="0" smtClean="0"/>
              <a:t>Fun/Funny</a:t>
            </a:r>
          </a:p>
          <a:p>
            <a:r>
              <a:rPr lang="en-GB" sz="2000" b="1" dirty="0" smtClean="0"/>
              <a:t>Happy</a:t>
            </a:r>
          </a:p>
          <a:p>
            <a:r>
              <a:rPr lang="en-GB" sz="2000" b="1" dirty="0" smtClean="0"/>
              <a:t>Sad</a:t>
            </a:r>
          </a:p>
          <a:p>
            <a:r>
              <a:rPr lang="en-GB" sz="2000" b="1" dirty="0" smtClean="0"/>
              <a:t>Beautiful</a:t>
            </a:r>
          </a:p>
          <a:p>
            <a:r>
              <a:rPr lang="en-GB" sz="2000" b="1" dirty="0" smtClean="0"/>
              <a:t>Very nice</a:t>
            </a:r>
          </a:p>
          <a:p>
            <a:r>
              <a:rPr lang="en-GB" sz="2000" b="1" dirty="0" smtClean="0"/>
              <a:t>Good at …</a:t>
            </a:r>
          </a:p>
          <a:p>
            <a:r>
              <a:rPr lang="en-GB" sz="2000" b="1" dirty="0" smtClean="0"/>
              <a:t>Sporty</a:t>
            </a:r>
          </a:p>
          <a:p>
            <a:r>
              <a:rPr lang="en-GB" sz="2000" b="1" dirty="0" smtClean="0"/>
              <a:t>Musical</a:t>
            </a:r>
          </a:p>
          <a:p>
            <a:r>
              <a:rPr lang="en-GB" sz="2000" b="1" dirty="0" smtClean="0"/>
              <a:t>Normally</a:t>
            </a:r>
          </a:p>
          <a:p>
            <a:r>
              <a:rPr lang="en-GB" sz="2000" b="1" dirty="0" smtClean="0"/>
              <a:t>Always</a:t>
            </a:r>
          </a:p>
          <a:p>
            <a:r>
              <a:rPr lang="en-GB" sz="2000" b="1" dirty="0" smtClean="0"/>
              <a:t>He has / She has …</a:t>
            </a:r>
          </a:p>
          <a:p>
            <a:endParaRPr lang="en-GB" sz="2000" b="1" dirty="0"/>
          </a:p>
        </p:txBody>
      </p:sp>
      <p:sp>
        <p:nvSpPr>
          <p:cNvPr id="53250" name="AutoShape 2" descr="data:image/jpeg;base64,/9j/4AAQSkZJRgABAQAAAQABAAD/2wCEAAkGBxQTEhEUEhQUFhUVGBwYFxgYGRoaGhwZFxgXGRgbHxoiHSggGB4lHx0WITEhJSorLi4vGCIzODMsNygtLisBCgoKDg0OGxAQGywmICQyLC8yNzQ3NzQvLSwsMDQtMCwsLC8sLCwsLCw0LDcwLCwsLCwsNCwwLCwsLCwvLC0sLP/AABEIASAArwMBEQACEQEDEQH/xAAcAAACAgMBAQAAAAAAAAAAAAAABgQFAwcIAgH/xABNEAACAQMCAgUGCQgJBAEFAQABAgMABBESIQUxBgcTIkEyUWFykbIUIzM1QnFzgaEVNFJigpKiswgkVWODlLHB0kNTwtF0JURUtNMW/8QAGwEBAAIDAQEAAAAAAAAAAAAAAAMEAQIFBgf/xABBEQACAQIDAwgHBQcEAwEAAAAAAQIDEQQhMRJBUQVhcYGRobHwExQiMsHR4QYVYqLiFiNCUmNy0jOCksI0svFT/9oADAMBAAIRAxEAPwDeNAFAFAFARuIXyQoZJWwox4EkknAAUAliTgAAEkmtZzjCLlJ2SMpNuyFybpDcMwaOOOOMfRlyzv8AejaYv4855DGK87X+0lGE7U4uS3vTs+ti7DAyavJ2Mq9MEjBN4qwDBIcP2kZ0gnTnSrayASBp3xgEnAro4HlbD4tuMbprc/gQVcNOnmxnrpkAUBU9IuNi1RG7OSUuxRVTGciKSQczyOjG2eYqKtXp0YbdR2RtGDk7RFq77ScEXMhdTziXuxeYgqO9IpHMOWB8wrxOL5fxNW6p+wubXt+Vjq08HTjm82eor2a3BaN5JEUZML9/UBuQjnvhjyGWK+GKnwP2grRnGFezjpfRrn4dPiaVsHFpuGo18F4kLiISqrKCzrpbGr4uR4znBI3Kk/fXsadSNSCnB3T0OZKLi7MnVuYMN7dJFHJLIdKRqzucE4VQWY4G52B5UAvzdKtRPwWNZUBx2rSaUONiU0qxcA5G+kbbE864+N5bw+GlsZylzadvyuWaWFnUV9EYrXpHNGT8IRZEJzqhUhkHmMZZjIB51Oo5wEqvhPtDQqy2aq2OG9db3dluckqYKcVeOYzW1wsiK6MGVgGVhuCDuCK9AUjLQBQBQBQCjB0iuWB7kAZWZG8s95GKN3dtsg4OdxvXn8Xy8sNVlSlTd1z9j03l2ng9uKkpGe06VESRxTxEF3CiVD8VhgQuSd1YvoTRvntFIJ72m3gOV6GLSSylw6r5c3ngRVsNOnzoZ66pXCgErpDCHvtRLYiij0gMwXWTchspnSSFYYJGRqry32kxUoxjRi8pJt9qt4HQwNNNuT3HyvIHSPEsYYEMAQQQQfMRg/hmsxk4u6DVxj6LXLPbJrJLxlo2Y827Nioc+GWAViByLEV9Owdf1ihCrxXfv7zgVYbE3EtqsmgrdKGJuYFJ2WORgPOxaNSfrUbf4teb+005KhCK0bz6ll49xewCW22Qq8WdQKAtOh7H+tLnKiUEeZS0aFl9vf8A8Svf8gTlLBR2tzaXR5djj4xJVXYYq7JVKDpjMezjiH/WcK5/u1Bdx6Q2kIfQ5PhXM5XxLw+ElJavJdf0J8NDbqJdZTgV86O2faAkdDYRHcXSgthkjcBmZhqaS4MmkE4QZZTgYHer3f2fxUq2HcZu7i0l0WVvBnIxlNRndb/Ebq7pUCgFIdLmm/N4sKM5klzpI1HszGB8oGTD6sgAOo3OoLxsdy3Qwz2Y+1LO6W62Wfn4XtUcJOpm8kfJOkF3mNEjgLyNpXJfBIVnOR9EaVbfPPA8a15P5ZWMq+jjBrK7d9O4zWwvoo7TZj4vD2d3IPCdRKu/0k0xygDwAHYH0lzXL+0uGtOFdb8n0rNeeYnwM8nAj3EIdWVs4YYOCQfrBG4I5gjcGvM06kqc1ODs1mi/KKkrMaej920lvE8hy+CrHGNTIShYDwDEZx6a+oUKnpKUZ8Un2q5wJx2ZNcCZd3Cxo8jnCIpZjucKoJJwNzsDUpqI/H+LW6ziVZoykoVGBYKyupOk6TuQwOk/olF2wSR5nlzCrFRVWg1JxWaTvlx6i/hKno3szVk/E9XM4jR3bZUBZj5goyfwrx8IOclGOryOk2krswcW4gtvE8j5OnYKu7Ox2VFHizHAA9NSUKMq1RQj9Et7fMt5ic1FXYWfGLi3t48iKJVcPKXOtm1yB5RnIWEZZgN3CrjfbI9dheWKKqU8LQi3HKN3l12793Qc2phpNOpN56jpxm57O3nkVlBWNipJAGrSdO5254r0l0s2URG4nNdSRROjpK8YDJ2qdlI2QNSsy4VdQ5qUxqCnbTXia3LKxMXQxUFbjHc1vWt+p6HVjhfRvbpvtMR40GtZ54wdUSOWjcYZJI0LFHHgeXLmCCCQQa5HqrjXjSnpJrNaNN2uvPMyz6S8HJbjNxjifYhVRTJNJkRRjYsRzJP0UXILMeXpJAOmHoelbcnaK1fD5t7l8LszOeystWfI7m5t7ZvjVVvLYxx5LOSM6nfVlc7ZCrpQDGnTmvR4Tlv95Tw9GCjC6Wbztve5XfXnxKVTC+y5yd2P93eKkTykrpVC+SwC4AznUdgPTXrTmmv+KcXuWtoZJEWdotMuqIFHYaSrDsiSHyjPyYd4KQpxivJ1uVaONhLDVlsN6PVJrS/Dg9Toxw8qTVSOfyJC8QjMPbqwMWjtNQ5aQNWfZXmHRmqnomvava3OX9tbO1uJDOACSQABkk7AAcyfNUaTbsja556N8ctl7a5eeMKVCoAdTaELMzkLkjUT5PMBATjUQPd8jYaODpbNWSU5NXV81wXT87HIxM3VleKyQ9V3CoUnS2YiAIpI7ZxGWGxCkEvgjcEqGUEbgsCOVUuUcRLD4WdSOqWXXlfqvcloQU6iiyjUYAA2A5Cvmjd9TukzoxDruZZPCFREN/pyaZJMjzhBDg/3jV7T7N4bZoyrP+J2XQvr4HLx07yUeBN6Yw/FJMOcDh2+zbKSZP6Kq3af4Yrp8q4b1jCTgtVmulZ9+nWV8PPYqJitx7iBhiyg1SuRHCn6UjbL+yN2Y+CqTXgcLRVWftZRWbfBL4vRc7R2ak9lZa7jyLGQRQgu0jwdmYwWZY1MZQjCjOT3T3n1MckE4Y111y9VliIt+zTT0XDg+PhzFb1OKg98hm4pxlJbCV1Q9/4ho32KvKyw6XAPIFwTpO67qcEGvXSxdNYd4iLvG1+nzoc30T29h6lKbYNH2cuJQVCvrCnXtgllxp354xivmvpGp7cPZzurbuh6nd2bqzKV7VEQ2cUuoTalCu2vsotHeCjIZh4AMdtXPC6TdVSUpesTjbZtorbUr5X3Lnss7cXchcUlsJ69yMsk6iYC4VpJIQHjaOOVhiXWuSi6grjQw1HwO2MkVooSdJuk7Rlk02lpZ6u2WenbeyZltbXtbviXMUmoAgEZ84IP3g7iqUlZ2Jk7mAuRbwQgfFx3hTHgEEEk8Y9ARzGFHhoUeFeyrV6lTkXbbzaSfQpbPfvOXGCWKt50uZ5SQDpAJ8ATj8cHFeNik3mdR8xTcQbU6C6QLBpfV3tUZc6QvabAadOvGruk899NXqStF+gd55bs7Z+7m8720z4ZXIZa+3p518/A98OkkHadkmuLX8UXcju6V1BcqSU16sE/d3dNa1owdtt2lbOy3565rO1r9+dzMW87aefP0LhCcDOx8fHf6/GqbtfIlI0blreyhYd0SXDAeGm3nZIVx5lDIw9Manwr2XKWIqR5Kpu+clFPoav32zOXQgniHzX8TLcTBBqIYj9VWY+xQSa8dCDk7K3Xl4nTbsUaRLL28FuDEjqXl1xyAkz61IRHK6M6WJOMZOwySRfcpU9irV9prJWa/hs82r31st/UkiFJSvGOX1Mjwx3WEuHUmJmWSFWHZuykaWZfKIxhtBJGW31YBrVSnhvapL3krStmlvSenNdZ8LXsZsp5S3bvPgWd/al4mjUhcjHLu42ypH6LDKnGDgnBBwagwtdUa8aslezv589JvUhtQcUMd30iAtoJUVjJcoGiTbILIGyx5BVyMn6gMkgH6PicXSw9L0tR5ePQcSFOU5bK1E2fh0qWvZ27kMoVhGzs0ZkjKsME7pll5rgHJLA5NeMpcs1JOVKu9qnK650nvXRwz4I6csKlaUMmiZYcTjlgWcHSmks2rYppzrVh4MpBBHnBrlVcPOnVdLV+N9GuZ7izGalHaG7oxaGO2j1gh3zI4PMNIdRX06chB6FFfSsNQVCjGktyt831nCqT25OXE89K7kx2spCq2rTGdQyoErrGzEeIUMWI25cxzrOIqulSlUSu0m+wxCO1JJ7xHPaQyRR5e4JViNfZB00aV1agFGk6sHYtkjwJx869irCU8oZrS9ne7ta7zyy0VufXt5xaWpZ2zOV+MVVbPJWLjHhuVXf7vbVWain7DbXOrfF+JIr7z1BaNKt/GgyQIJ1HLVLG7sFz4ZEMK/VXsORKbr8nTpPe5Jc10vizmYqWxXUug+RyLIgI7yuORHMHYgg8vEEH0g15CcJ0puMsmn2NHTTUldaETiUUEcLNIFSOMayy5UrpB3UrhgcZHd3OSPHFSUZVp1FGGcnlxvfjfLt6TWSio3eh9smhSR4VJ7TAkYMWZmByNWpiSwGMc+7sNhilSNWdNVZL2dFbRW3Zaa35xFxT2VqSp5wuNmLMdKqoLMzYJwAOewJ8wAJOACaYbC1cTPYpK78Od8wqVIwV5FzBwBmsjE5CzO3a6huEl160G2NarhUPLUqnlmvodPBQjhVhnmrWfxfbmjiyqt1PSIpUkYM0cqGORQGZTuuCWAZXGzqdJ8xAxqCk4rwmP5NrYOSU8072fG3Nqtflc69GvGqsiK3EsvAIlLxyOVaUeQMRyONLcpDlcd3IHiQSAT5NrQw8q9VbKVrX1bb4cLZ+A9PFzUI5ny04nkHtlMXxjohbyH0yMi6W5ajjyDhvRggnNfk2tCnGtBbUGk7rdlmnws9+ghXi5OLyZL0yyOYoFzJgZdh8XGG1YZjtrPdPcXc7Z0g6hNyZyTUxjU3lC+b35bkuvXTwNa+IjTy3l1xngxS3txACxtsALnLPHp0OMnm3J/1igG2c17HlLBes4Z0o5NZrpXmxzKFXYqbT6ynt5lcalORuORBBBwQQd1IIIIO4Ir53WozozcKis0dqMlJXRW8RuLctLrdg1vGXkZGdSiEEkEoQTspOjc7A45VYo066jHZWU3ZXSzfNfp16uJHKUG3fcTI7GLQqhEZOYyAwOd85Ockkk58Sc1A61Tabu0+zz0G+zG1jJdzFVyo1OTpRf0nbZV+88z4DJOwNb4TDSxNaNKO/uW99RipNQi5My3dp2UsMPNYLSJEY892dX9vZxE/dXpvtO2oUorT2u61vEo4DNyfR8TDdPIMdmitv3gzlNvR3WyfQcfXXlYKD99tdV/ividB33FVHG0/bZYwKj6THiIg7K5Muzag2eSsuVO5BO16FVYadOaSm8mm77nZJaaW3p56ZawuO2mr2NjcHuzNbwSsulpI0crv3S6hiNwDtnG9fRVmjiEqSMMCrAFSCCCMgg7EEeIrINe8UijtLuSOOFsTdmw7NM6R2coChQMsB2Mh0rk5k2HeryvLPJ061eKo291u2l2nnbdfNdh0MLXUYva4ny64oirIQQXVGcRk6XOkZxpI1DwHLxrz65OxCqRhODjtNK7WWbsXXWhstp3sOXAOFmBG1MGkkbW5GcZwFCqDyUKFHpOTgEmvoODwsMLRVKG7vfE41Wo6ktpkDj3ARh5rdWE2dbIrYWXHlDSToDsM4bbJ06jgVW5Q5NpYuDult2yfz5u3mN6NeVNrgVXE+CFLSaW4bVMyFY4x8lHLL3Ix55GDMo1tttlQtRYXk/D8nU3V1kk22/hw8ec2qVp15bO5lfw27gedu1jV4dfweXWoIEiHVDIM8lDPImRvqcbjSa5PIVX0MvV6ulRbS6eHS18OKLGLjtLbjuyG2y6OJFOJUeTSqsBGxLgMxGXDNlhtldOcANsBXo6WCoUqjqU4pNq2Xy0KUqs5R2Wy6q0RlfxPgsM7xPKuoxk4H0SGxlWHJlyFbB8VBrSUIyacle2a5mZTa0E/pPxQySFocd3Nvb58lpXIMsmM95ECeg4ikxkMM+Y5cxUKtRYf+GHtSt3Lpzt0tcC/habjHb3vJefOhJ6J8RUsUkUdndb6WwwWdR2csLb43C8htqjkycsM2eQsSlF4WTzjmueLzy7b9D5jTF07tVFv16Rp4RwmO2VliBAZi5ySdzgAeqqhVA8AoFd6FOMFaKsvmU3JvUnVuYKF+jMRlmllZmRm1iMtpjU6QHJwRrBOWIfIBPLxqq8Dh5VXWlBOTtrnoSKrNR2U8hL4hdIzSJDGqfCI3S2VVCqI4VYx5A2GtnkkA2OGwRlTXmeUcX6TFqrF+xRcevPO3Zbs4l+jT2abi9ZXGK64T8UtxY5dHUSC3yAGVhq+LJx2bYIOknRtgBclq63KPI1HFJzh7M+O59PzWfSVqGKlTyehb8E4AsWmSTvz6e85JKqT5QjU7INyMgAkAZJq/hMFRwsbU42e97354aENSrKo/aZH6X2R7M3Kbvbo5K74dMBmTbk2VUqcHGCPpGo+UcBHG0thuzWafP8jajWdKVyha/jyyhtbLzWMGRx4+QgLZ9GK8DRwGJrK8Kba6Mu3Q7Eq0I6tH3o1aRXdzI8sA+JQoVkUHJMzqpI3B0mFyAeXaemvWch4GVD0iqWbTXPZ2u7c+aTfMc7F1VO2z5Q/V6EpBQCX1gDTJZuWKq5aHWuMrJ3ZYJN8jutG/MEd/fbNcnldThTjXp+9B36Vo11lnDWcnB6MsbLisVwEhu0jEwZSqsO47IdSvETzIIzpzqXHiMM1nA8oUcXDapvPet6+nP/8ACOrRlTdmMdXSIj319HCuuV1Rc4yxxknkB5yeQA3NYbUVd6BK4k8c4w0pEpRhHGfiIjs8kjd1XYfRJyQqnyQxZ8HaPyPK3KccU/VqL9n+J7svgted6c/Sw9B0/bnruRWvYmFFbT2vc0XChc9oGLMzhNyxDNIdA5iRhgnSK4aq+lk43tnePNuSvuySV9zS0V2W9nZV9eJecI41JEi6f6zBjKEOO1C+ADk6ZhyA1FSMbs1eiwf2g2P3eLTTW/5r5dhSq4O/tU3kWx6Upj5G41fo6Uz9WrXo/irq/fWBtf0i7H8iv6rV/lKbjXHZJEPaEW8HIgNmV84AXUuyEnI0pqZsjDDkeVi+X3U/d4SLu973c6XxenDeWKeD2faqMoobhhL8hISsY7ONDEBHGSRuGkXvtpGwyFAAH0s+flBOn76zebd831J5K/S3d8LXE3taHkzZebVDKEIVpozpLKTnTKnZuxz3RkDcFVZd853inBQlCa2lfZautNzulxyemqeVrYebaay3jLwzpDKirkC6iIykiMokIOMZyRHJ498Mu2Nick+hwv2hh7mKi4yWrtl1rVd/UUqmCetN3RZv0pTG0Nwx/RCoD7WcL+NdF8tYFK/pO5/Ih9Vq8Ci47xVpUJuMRwbfFKS7SHOyuQMvnYdkgOTsS4OK4mN5cniP3OFTV9W9beCXFt6cC1Swih7VTz8yre0kKtOV+P1K6psSqpkCLOcairSgnJAaU7kAVw1UgpKkn7Oab4t/xcbJpdSWVy3su21v85FzwHjXYD6T2sh1qyglombdsr5RjJyeRZGJyNJ+L9JyRytGC9WxLs45J7rcG+bc9Gu+jicO37cNGONrcpIqvG6ujDKspDKR5wRsa9OUDIyggg8jsaAVb/i8aR/BrHQoUaDIgHZQqMghT5LSDfCjIUjLeCty+UeVKeEjbWe5fF8F3vdxVihh5VHfcHV0oNvLKoIR5WWIHmI4QsK+ndkdt9+/UnJlJ08NHad5SvJ9L82NcRK83bRZIa66BCFAUPTW3D2pJVWCOjENuNBYJLkeI7JpKp8oU3PC1EtbXXSs13olou1RedchSe3dFMbJ8JhO2GIMgG2FYNtMo33J1YA8snNfPlOM5baexLu6VbOL5rW/tWR2WmlbVee3zqRjxW1Ddn8Imibwj7a5hP3R6l2+oV0oYrlWMLxk2uOUu/MgdPDt5r4Hp76NTqignmlxgNoctg/38uMjz4Y/VVWpLEYj/Xqq3PK/5VfwRvHYh7ke74n22MzOJJIHLjOgFoxGmeenDlmbGxcgHHIKCQYp+ijHYhNW35O76ckrcyfS3ZM2W03dom9pcf8AbhUeftXJ9nZD/WoNmh/NLsX+XwN7z4Lz1FTeRlWLi7t7dictgZBPiSrShCT+lpz6at05KSUXTlNed6jfqvbmIpK2e0l56TKnEARj4fAT50WPPs1sPwrV0Wnf0Muu/wAkbKV/4kRra01SjRcySMo1SSsI8qrZAVO4BGWwd0A2Q53xUs6mzT9qmknkkr5vi887c+95bzVRu8mE8phR7qCFOxihkY6nKvKMK+vOhidkOC5ydZJxjfEYqrJUKs3tSlFZK6jqrarjnbJW37sNuK24rJJ9ZIa2Ikd7mNV7RxoliclojpRAurQrKCVzncEuQwxzjVROCjRk3ZZpr3s272u1lfpyus9NrZ3kte4irblJHD3UkMgOolVjCSK2cOV0FcnBUnGrKnfBFSuanBONNSjpm3dNbr3vzrdZ8bmLWecrPxJU/ERjA4hbofOyx59naAfhUcaDvd0JPt+TMuf4kFhEdQf4RbzvjAc5yM89OJGVM+OlRnxrFWSts7Eorh88k31tiK33TLLtbjO8UJHnErZ9hix+NVtmh/M+xf5fAkvPgu36ECR5o2ZoreTDHU6aotBJ5sp16kY8z3SGPmJLVYSpVIqM5rLR2d+h5Wa67rnSSNPaTukeo7yEks0dxbu27kJLE37Usfdb981NSq4uhlRq3XNJP8rz7jWUac/ej3fExpxG1lLRiWW5PJozJPcL9TKzMi/tYqetieU3G9SbiuqPhZvquaRp0E/ZV+8kywNIvxyiKBRkxZBLKoziQjuhR4opIOBliCVPOjONOX7t7U3v4dF8787tbcr2ZPZyWeS86jz0atylrbhhhygZx/eP35P4i1fSaVNU4RgtyS7MjhSltNviWdSGAoCt6S2zSWlzGgLM8bLpGMsGBBUE7AkZAJ2yRmtKik4NR1s7dJmNrq5ryOBZBkW8situDcSZQ5/UZ3K/VoFfO5udGTjKai1k1FZq3Okk/wDkztRtJXSunx8/AmQW8wUBBbQj9FVaQfdgx/6VBKdJu8tqXWl/l4m6UrZWXnqMpspCctcSekKsar+KFh+9WnpYLSC67/NLuM7L4kThtirqTI0zMHkQ5mlwQkjqp0hgu6gHl41NWrOErRStZPRb0nra+vOawinm7kr8jW+cmCInzlFJ9pGah9ar2spvtNvRw4EkWqgFVVVBGNgBz2qP0kr3bNrIwcHn1W9u521RId/SgNb4iFq04rc34mtN3imVt2wKXfJhJcQxHxGhxbRuv1EM/wC8atU1aVPc1GT61tNPuRHLR9K+BK6WfmN9/wDHm/lNUWA/8ql/dHxRvW/05dDLK4hV1dGGVcFWHnDDBHsqtCbhJSjqszdq6sym4dcljYyOd5LZi3hkn4O3+7e01crU1FVYRWk1/wBkRQd9lvh8idxl/ivWkiX9+aNf96gw6/edCk+yLZvUeXZ4kma1RvKRW+tQf9RUcak4+62jZpPUirwa3HkwxKfOqhT7VwakeKrPWbfS7+Jr6OO5Ea7sQjwCN5l1yEN8bIwCiORvJZio3VRy8amp1XKMnJRyXBa3S1ST3mso2atclCzlGdNw59EiRsB+6qH8ah9LTesF1N/Ftdxtsy4mC5tZXXEkdrP6wZB7CJakhUpxd4SlHoz/AMTDjJrNJ+esg3tmCrJ8HuF1gxqIpBoZn7oUIJAN84yyADmSBmrmDVWtWiqcoyle+azyzvdr/sRVNmMW5JpefOhtaANpXXgtgascs43x6M19BOMe6AKAKA13LciKa5hCyuySue6hxiU9soDkBNhIBjVtivCct4RxxkpXSUrPXqeWuq4HXwlS9NLgYLziUqRtIIMBAWYSyKpCjcnuCQbDJ5+Fc2nQpymobevBX8dknlOSV7ee8zmO4J8uFR4gRs5+5taj+Go70Fuk+tLus/Ez7fFGOLhbAsfhE3ebUVAiC5wBt8WWHLPPxNbSxEWkthZZb/nbuMKD4swcQ4eAYWMk+O0Ab46UAhgygEKwHlFTy8Kko121JbMdMvZW7PeuFzEoaO77SWeEwnyo1b18v72ah9ZqrSVujLwN9iPA+RcEtl8m3gH1RIP9qzLF15azl2swqcFokV1xGFWcKAALy3wAMDy7TwqxFtyi3/JPwmRyVk+lfAl9LPzG9/8AjzfymqLAf+VS/uj4o3rf6cuhlt41UJBc4TCrpw4OqsPgp2YAjybfwNdGvKUZVnF29v4yIIJNRvw+RZPwO2O5t4CfTEn/AKqssXXWlSXa/mSeihwR7HCYfBNPqFk90ises1d7v05+JnYiQ+E2AMSt2k+WLMCZpG7rOxQYZiNlIH3VNiKzU3HZjlZaJZ2z0S3mkIZXuzOeGPrV/hEpKggB1iKjVjPJFJ5efxNR+sQ2XHYWfC98ultdxnYd73PlzLPEkkjNA6opY9149lBJ31P5vNWYRo1JKCUk3lqnr1R8Q3KKu7ee09reTAAvbkk8xHIjY+9+zPsFaulSb9mfamvDaM7Ut689xK4NOJry3TEimPXMQyMoIVeyxqI0tvKp2J8mvQfZ3CtV5VXZpK2TWr71knqU8bU9lRHyvYHMCgCgCgErpLMsN2SzACWJSqgEsWjZ1c4GSe6Yhy+ia8r9pMNKbp1Irin4r4nQwM7JplXcXgkRlWGd1YFSNHZ7EYO0pSvNwpOEk3OKaz1v/wCu0XnK6yT89IW0l1ojBii1aQHLSnysDJAEZyM58RSccPtO0nbdlu62vAJzssjxdXTpvJcWsQ8dSnI/aMoH8NZhThPKFOUn0/BRfiYcmtWl56SquuL2r4VuIhsFW0xGFt0YOpwEZtiAedW4YbEQzVC2qz2t6txSI5Tg/wCPwMn5Xt2+nfSerDcj8UjUeytfVqy3U10uPxkzO3F8X1P5HxLmI7rBxJvrNyPweQVl06m+dJf8fhFmE47lLvI/wiXTIqWV3gzxSrnsvJjaBmyTNnJ0Nj6xy8JNintKUq0Pdkt+rUuEecxeVrKL1XDm5yTxu+nmtriJLG5DSxOilmtwAXQqM/HZxk1FhqNGlWhUlWjZNP8Ai3O/8pvUlKUWlF59HzJ35bl//Buvbb//AN6g9Up//tD83+Jt6SX8r7vmU1tNIFtFksrzEMPZsVMY72IhkFZskd1vaNvNdnGDlUlCrD2pXzvpnxjzkSbsk4vJed5Ka6iHlQ8TX6vhTfgkhFRKnUek6T/4fFIztR3qXeffyxbjbtb2L14Z9vvkiYe2seq1n/DB9Dj8JIztx4tdT+KPFjxe1jVY4+IxgIAqrKYRgKAAPJRuWOZzW1XDYicnOVB555bXzaMRnBKyn4FtbTStuk1tKPDSrL/EJH/0qnOFOOUoSj0/LZXiSpyejTPHEPhDRshhQ6sAhJc5QsNY7yIMldQAzzxvW1L0MZqSm8uK37tG95iW21axI/KYGNcU6Z8OzL+0x6wPbUXq7fuyi+u3/tY227ap+egueh0iyTXEisGVVjjHnDZd3+rIMX7tex+zuHdPDylJZt9yX1ZzMbPamktw2V6AphQBQFP0u458Cs57rR2nZKG0atOcsF8rBxz81Aa34xxXjNwyz23CRGzxqpLzpKCilmjIAKaT3355zkbbVz8fybSxuz6Rv2b6c/U+BNRrypX2d5WfB+Ot8rZ3PpEU9rGv4xs4/eqh9wUY+5s9ab/7pdxN65J6389Qfke+PynBriX7XiJcfuk6fwp9z1l7tVR6IJd97949Zjvi31skWvD7yPePo7Ep84mtwfbozUc+RMRP3sTJ9T/yMrFQWkF56ixW+4qNhwZgPRdRD/xqs/sw3rV/L+ok9f8Aw9/0Pv5Q4t/Yz/5qL/jT9l/6v5f1D1/8Pf8AQPyhxb+xn/zUX/Gn7L/1fy/qH3h+Hv8AoH5Q4t/Yz/5qL/jT9l/6v5f1D7w/D3/QPyhxb+xn/wA1F/xp+y/9X8v6h94fh7/oH5Q4t/Yz/wCai/40/Zf+r+X9Q+8Pw9/0D8ocW/sZ/wDNRf8AGn7L/wBX8v6h94fh7/oH5Q4t/Yz/AOai/wCNP2X/AKv5f1D7w/D3/QPyhxb+x3/zUX/Gn7L/ANX8v6h6/wDh7/oeZLzirDDcFYj03MR/8ayvsy1pW/L+ox6/+Hv+hW3HC7tzl+jsRPn7a3z7Qmasw5FxMMo4mXY/8jR4qD1gvPUYfyTxAfJ8Juovs+IkD90kr92K3+5qr9+pGXTTXje/eY9Zjui11sOy4+vydpMfRNLbSD+FI2/Gn3BQl79v9qa8ZSXcPXJrTv8A/iLC16U8T4fFcXV5wrOyB5FuERQiMwQaMO2dUjb58RsMV08DgaeDpunTbabvn5XAgq1XUldm3rWXWiNjGpQ2PNkZq4RGWgCgFDrc+Z7/AOzHvpQDHwb83t/sk90UBMoAoAoAoAoAoAoAoCFxfi8FrGZLiVIkH0nIGT5h+kfQN6AQL/rx4ZG2EFzMP0o4wB/Gyn8KA8WfXnw12wy3UY/SeNSP4HY/hQF5ddanCkWNjdqwfcBFdmA28pQuU58mwaAZuD8Whuokmt5Fkjfky/iCDupHiDgigJtAFAFAJfXJ8zX3qp/OjoBr4Z8jD6i+6KAk0AUAodbnzPf/AGY99KAY+Dfm9v8AZJ7ooCZQBQBQBQBQBQBQHJ/EusDi8ckkUl5MHjZkYDSMMpKsNgPEGgInBXk4pf28d/dPoJOuSR86I0VncKW2TIUgeGTnBoC54x0Xs7u0mvOEdqvwc/1i2lILqm+JVOTlcAkgk8jyxuBr6gHXgvTlLKyEVnbRrdPqE1zIFkbST3QgIwu2Mg5G3Ik5AG0v6OXDZo7O4mckRTSDsl+zDLI4+s4X/DoDblAFAFAJfXJ8zX3qp/OjoBr4Z8jD6i+6KAk0AUAodbnzPf8A2Y99KAY+Dfm9v9knuigJlAVXSHjkdpHrkOBud9thjUQTsSoOrSSMhTjlUVSooLz56i1hcM6zedktebp4J6X0WVzV0HXTELqMSMxiziQomUAIwSPpEBhqBAJ0uQckA1HT9M2nK1i1X9RjTcKd3Lc+vf0rJ5apNZNo3FbzrIiujBkcBlZTkFWGQQfEEb5qycsyUAUBVdIeJm3WGQ/JdqFmOM6UZWAb7n0VDWqejSk9L5lzBYZYhyh/Fa8edprLsuJXTTq8tOKS9vHszICZoWTDFMjSyk4ZmBTB28g5IwA0kZKSumVqlOdOWzNNPnNWdLuqS5tI3miJmjj1M4KFHVFz3+ZRhjBIDahnddmxsaCBaXckRLRO6MQQSjFTg8xkHl6KAwUAUB0t/R6vC/Cyh/6U7ov1FUk/1dqA2bQBQBQCX1yfM196qfzo6Aa+GfIw+ovuigJNAFAKHW58z3/2Y99KAY+Dfm9v9knuigJlAJvW10bN9w6aNM9pF8dGB9Jow3cPnypYD04PhSxlSaTS3nJ1DB0j/R742ZuHyQM2WtpML5xHINSZ/a7QD0ADwoDaVAFAeZIwwKsAQRggjIIPMEeNYavkzMZOLutRJ6T8O4bZ6JJNEDSEhT2zx5CjLYAYY8BtsCwqv6pSvdKx0lyvi9nZcrrnSfihZn6acJXY3kw2U9ya7c944YeSUyo3wc6uW1begjub7WafeVR+9GD/ANsfkc/3QUO4QkoGOknmVzsfZipznmKgCgOj/wCjnERw2YkeVcuR6QI4Rn2gj7qA2pQBQBQCX1yfM196qfzo6Aa+GfIw+ovuigJNAFAKHW58z3/2Y99KAY+Dfm9v9knuigJlAFAcf9YnBPgfEbuADCCQtGAMDs5O+gH1AhfrU0BN6sump4XdGQqXhkGiZF8rAOVZc7alOdjzBI2zkAdN9HelNpfLqtZ0k2yVBw6+sh7y+PMUBcUAUBA4xwa3ukEdzDHKgOQHUHB5ZHiDz3FAaV62LXgllDLDbwRm8bYBHc9lvuzd7AOOS89xtigNK0AUAUB2H0C4B8BsLa3+kiZk+0cln+sBiQPQBQDBQBQBQCX1yfM196qfzo6Aa+GfIw+ovuigJNAFAKHW58z3/wBmPfSgGPg35vb/AGSe6KAmUAUBq7rv6BtewrdW6lriBSGQc5IueAPFlOSB45I3OBQHNtAe4ZWRgyMVYHIIJBB84I5UA58D61uJ22ALgzKPozjtP4j3/wCKgNqdAOt972XsZ7UJpQySzI+I0RBlncN5Cjz6jzoBO6xuuKW4Z4LBmhgGxlG0kg848Y1P7x8cZK0BqagCgCgCgO1eBcRFxbW868po0kx5tahsfdnFATqAKAKAS+uT5mvvVT+dHQDXwz5GH1F90UBJoAoBQ63Pme/+zHvpQDHwb83t/sk90UBMoAoAoDVfWd1SJeF7my0x3J7zpySU+J/Uc+fkTzxktQHPXEuHy28jxTxtHIhwysMEf+x4g8jQEWgHviz/AAHg9rAm0vEc3FwdtXYodMEfLyWOX+sEcjQCJQBQBQBQBQHXHVXGy8J4eG59kD9zElfwIoBroAoAoBL65Pma+9VP50dANfDPkYfUX3RQEmgCgFDrc+Z7/wCzHvpQDHwb83t/sk90UBMoCs41xpLcd7JbBbSOZRSNZXOAxUHUVznFRVa0aazLeFwc8Q/Z00vzvRPer6J2tcgdEelcV72qK8ZlhYq4RsgjPddfEKfMeR2+tSm5xu19edDGUIUZ2hK6t1p70+dDFUpUKDpd0OteIx6LmPLAdyRdpEz+i3m9ByPRQHPPTrqqu+H65EHwi2G/aIO8oG/xic18e8MjbcjOKA89aFjLmyYI5ihsLWMyaToBKEgFsYBJJOKAQ6AKAKAKAk8NsmnlihjxrldY1zy1OwUfiRQHaXDrNYYook2SJFRfVRQo/AUBIoAoAoBL65Pma+9VP50dANfDPkYfUX3RQEmgCgFDrc+Z7/7Me+lAMfBvze3+yT3RQEs0BzT1t9LpWuJrVcx6W+OAJwZAGRjH4qjrpJHiTvnma1OltPan2c+l+s6mJxShBUqLytrvadnsv+17+rJZCV0V6QS2NzFcwnvId1zs6Hykb0EezYjcCrJyzrzgHGI7u3huITlJV1Dzg8mU+lTkH0g0BOkkCgsxAAGSScAAcyT4UBrHpj102ltqS0HwqUbZU4iB9f6f7Ox84oDR3SnpreX5/rEp7MeTEndiXHLCDnjznJ9NALtAFAFAFAbK6geDibifasO7bRtJ6NbYRR7GY/s0B0zQBQBQBQCX1yfM196qfzo6Aa+GfIw+ovuigJNAFAKHW58z3/2Y99KAY+Dfm9v9knuigJlAaT6+egRcHiNupJUAXKgc1Gwlx6BgN6ADthjQGiKAcuhXWVecNieGARPG7atMqs2lsYJXS64ztkHPL68gQOlPTe9vz/WZmKeES92MebujmfS2T6aAXKAKAKAKAKAKA2v/AEdOIBOITRHHx0Jx6WjZTj90ufuoDoygCgCgCgEvrk+Zr71U/nR0A18M+Rh9RfdFASaAKAUOtz5nv/sx76UAx8G/N7f7JPdFATKA+EZ50BovrJ6mW1PccMUEHdrbYYPiYyTjHjoPLwzkKANL3do8TskqPG681dSrD6wdxQGGgM1rbPIwWNGdjyVQWPsG9ANvCeq/iMymR4RbxKCzSXLCJVVdyWB74AGTnTjagKbpPwmC2dEgu0ujj4wxoyorZ8lWO0gxvqFAUtAFAFAXnQji/wAEv7OfOAkq6j+ox0yfwFqA7HoAoAoAoBL65Pma+9VP50dANfDPkYfUX3RQEmgCgFDrc+Z7/wCzHvpQDHwb83t/sk90UBMoAoAoCLf8NhnGmeKKVfNIiuPYQaAro+iFgpBWxswRyIgiB9umgLeC3RBhFVR5lAA9goD7PEHVlYZVgVI84IwRQHGfSfgzWd3cWz5zE5UE+K80b9pSrffQFXQBQBQBQHafR+97e1tZv+7DG/76K3+9AWFAFAFAJfXJ8zX3qp/OjoBr4Z8jD6i+6KAk0AUAodbnzPf/AGY99KAY+Dfm9v8AZJ7ooCZQBQBQBQBQBQBQGmet/g1nxGZUtJ4jxKJD8UD8qi7mPV5IlXchc5xnIxggDQssZVmVgVZSQQRggjYgjwI81AeKAKAKA6s6mOJ9vwi13BaINC3o7NjpH7hQ/fQDvQBQBQCX1yfM196qfzo6Aa+GfIw+ovuigJNAFAKHW58z3/2Y99KAY+Dfm9v9knuigJlAFAFAFAFAReKcRit4pJp3WOOMZZm5Af6kk4AA3JIA3oDnPrD63Li8LRWhaC25bHEsg/WYeSD+iPTknkANawysrKykqykFWBwQQcggjcEHxoDLcyySs8shd2Jy7sSxJPiWPifTQEegCgCgNt/0fulgguJLKVsJckNETyEw20/trgfWijxoDoigCgCgEvrk+Zr71U/nR0A18M+Rh9RfdFASaAKAUOtz5nv/ALMe+lAMfBvze3+yT3RQEygCgCgCgCgOaOu3pu15dNaxN/VrZiu3J5RkMx84G6j7z9KgNZ0AUA99Fzr4HxtMbxvaye2UqfYBQCJQBQBQGyeovo0t1e9sZNJtCkoXTnXksMZyNOCBvvQHTVAFAFAJfXJ8zX3qp/OjoBr4Z8jD6i+6KAk0AUApdbC54Rf/AGefYymgL/gTZtrY+eKM/wAAoCdQBQBQBQFJ014obWwvJ1OGjhcof1yMJ/ERQHG9AFAFAPnVOe1biNlkZu7OVYwfGaMa4/w1n7qAQ6AKAKA27/Rtnxe3afpW+r92RB/5UB0NQBQBQCR10vjgt99UY9s8QoBv4eMRRDzIvuigJFAFAUPT22MnDb9AMk28uB5yEJA9oFAeer+57ThnD2zn+rxAn0qgVvxBoBgoAoAoAoBH67D/APRb7/C//YioDlSgCgGvoD0DuOKSlY+5Eh+MmYZVfQBtrb9XI9JFAdJ9EOgtnw5R8HiBkxhpnw0hzz730Qdu6uBtyoDnbrc6MGx4jMAMQzkzRHG2HOWTzd1sjHm0nxoBKoAoDZ/9HibTxRh+nbyL/FG3/jQHSlAFAFAIXXY2eFvCD3riaGFPSxkVwP4SfuoB8VcAAeFAfaAKA8ugIIIyCMEeg0AhdUUnYxXfDX8uwndRnm0MrGSJ/wBrLH2eegH+gCgF7pnxx7WEyJtgFmYxO6hQCdyCAv1nP1VBXqSgls69FzoYDD0qsm6ryXOk+x3v5zNVcE6/X7QC7tU7MnyoSQyjz6WJD+1amV7ZlGVrvZ0NidM7uG+4LeyW7rJG1u7qw/uxrwRzDAruDuDWTU5OoCx6PcHkvLmC2i8uVgo8wHNmPoUAsfQKA6/6N8DisraK3gGEjGM+LN9J287E7n/1QFnQC10/6HxcTtTC/dde9DJ4o+PxU8iP9wCAOUeO8GmtJ5ILhCkiHBHgR4MD4qeYNAV9AOfU9fCHjFkWOAzNGfSZEZFH7xWgOsKAKAKA190xb4XxbhVku6wE30/o7Puw+18gj9YUBsGgCgCgCgNe9PraSyuouMW6s4jXsr2NQMvATs49KHB+oLkgA0A88Ov454o5oXDxyKGVhyIP+n1cxQEmgNYdd1sxtZXVNWI+YhclRnvEzBtKjGdtP11VqxvUi/h8TrYSrs4WpFO11/Ms/wDba76bnNdWjkkm34hLGrpHLIiSDDqrMqsPMwBww+ugI1Abn/o4cC1TXV4w2jURR8san7znz5ChR9UhoDflAFAFAa966eCWc1jLLcMkc0KM0DkgMzAEiL9YMdseBOaA5eoCx6O2M89zBFagmZnHZ48GHe1Z8AuNRPgATQHaQoAoCp6U9IYbC2kuJzhU5AeU7HyUUeJP4DJOACaAoOrbgkqi4vrwYu75hI64x2cQGIot9wQvPx5A7rQDrQBQBQBQHx1BBBAIOxB5EUBra64Zc8Fkeexja44e7aprVd3hJ8qSHzr51/27ygO3R3pDb30QmtZVkXxx5Sn9Fl5qfr/0oC0oBT491b8Nu8mS2RXOe/F8W2T4nTgMfWBoDVvSrqIlQF7CXtQP+lLhX+59kY/WFoDWdx0Uvkfs2s7kPnGOyc58NsDvD0jnQHS/VH0dex4bFHMuiV2aWRfMWOFB9IQID6RQDnQBQGs+uydltXAkK5jOF7TTnB72I1GpzjmWIUbY3JqrWdqkbvz0fPI62ChfC1WlnbW2i/ubsuhK7zvkjmkmrRyTLaWzyuscas7uQqqoySTyAHjQHT/VP1fLw2HtJQpu5R8Y3PQvPs1PsJI5keIAoB+oBf6W9MLawVe2YtK+0UCDVLIx2AVRyGdsnbw54FAL3AOjdze3CX/FgFKHNrZg5SEeDv8Apy8j6MDlsqgbBoAoAoAoAoAoAoBL6QdX0ckpurGVrK859pEO4+TkiSPyXyeZ8TudVAQLbp1cWTLDxqARAnSl5Dl7dzv5QxqjP189zhRQD9aXSSoskTq6MMqykMpHnBGxoDLQBQBQBQBQFH0t4MbmF4xqOoFSocRqwbbvtpLFQCe6Oed/OIa0HJezr2dpdwdeFOTVS1nzXfUrpXfF/R6TtOoW9MmJJ7ZI8+Uut2x6E0gfxCpVe2ZUlZN7OhtroP1d2nDRqiUyTEYaZ92x4hRyQfVufEnFZNRg4xxeC1iaW5lSKMfSY4+4Dmx9AyTQCOekvEOJnTwuI21sdje3C7sM84YvpZ8GO3n0mgL3op0FtrJjN357pvLuZiXkJxg4J8geG2+NiTigGmgCgCgCgCgCgCgCgCgMVzbpIjJIqujDDKwDKQeYIOxHooBDu+gM1o7T8Fn+DsTqe1kJa2kO2ducZ9I9AGkUBJ4L1iJ2otuJQtYXXgJCDDJ6Y5fJP37b4BY0A8UAUAUAUAUBjnnVFZ3ZVVRlmYgAAcySdgKAQrzp/JdO0HBYPhLg6XuXBW2jPj3tjIfHA5jcaqAz8H6ulMi3PE5mv7kcu02hj9CReT7RjbOAaAeQKA+0AUAUAUAUAUAUAUAUAUAUAUBA41waC7iMVzEksZ8GHI8sg81PpBBoBH//AM7xHhfe4bIbu1HOznbvqNtoZfADwU7ehiaAvui3Ty1vGMXfguV8u2nGiUHxwD5fn23xjIFANNAFAJXHusSGOX4NZI19d/8Aah3VcHBMknkoAefPHjigIFv0Hub5ll41PrUHUtnASkCn9c51SH79t+8RtQD9Z2iRIscSKiKMKqAKoHoA2FAZqAKAKAKAKAKAKAKAKAKAKAKAKAKAKAKAoelPQ+1v1AuI++vkSp3ZUPgVf0HfByM+FAK3bcV4Vs4bilmOTKP63GNsZH/WHp3J5kqNqAPyPxPiu965sLRv/toWzO6nwkk+iPQBy2Kg70A68B4Bb2cYitYkiTx0jdj52Y7ufSSaAsqAKAKAKAKAKAKAKAKA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790700"/>
            <a:ext cx="227647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252" name="AutoShape 4" descr="data:image/jpeg;base64,/9j/4AAQSkZJRgABAQAAAQABAAD/2wCEAAkGBxQTEhEUEhQUFhUVGBwYFxgYGRoaGhwZFxgXGRgbHxoiHSggGB4lHx0WITEhJSorLi4vGCIzODMsNygtLisBCgoKDg0OGxAQGywmICQyLC8yNzQ3NzQvLSwsMDQtMCwsLC8sLCwsLCw0LDcwLCwsLCwsNCwwLCwsLCwvLC0sLP/AABEIASAArwMBEQACEQEDEQH/xAAcAAACAgMBAQAAAAAAAAAAAAAABgQFAwcIAgH/xABNEAACAQMCAgUGCQgJBAEFAQABAgMABBESIQUxBgcTIkEyUWFykbIUIzM1QnFzgaEVNFJigpKiswgkVWODlLHB0kNTwtF0JURUtNMW/8QAGwEBAAIDAQEAAAAAAAAAAAAAAAMEAQIFBgf/xABBEQACAQIDAwgHBQcEAwEAAAAAAQIDEQQhMRJBUQVhcYGRobHwExQiMsHR4QYVYqLiFiNCUmNy0jOCksI0svFT/9oADAMBAAIRAxEAPwDeNAFAFAFARuIXyQoZJWwox4EkknAAUAliTgAAEkmtZzjCLlJ2SMpNuyFybpDcMwaOOOOMfRlyzv8AejaYv4855DGK87X+0lGE7U4uS3vTs+ti7DAyavJ2Mq9MEjBN4qwDBIcP2kZ0gnTnSrayASBp3xgEnAro4HlbD4tuMbprc/gQVcNOnmxnrpkAUBU9IuNi1RG7OSUuxRVTGciKSQczyOjG2eYqKtXp0YbdR2RtGDk7RFq77ScEXMhdTziXuxeYgqO9IpHMOWB8wrxOL5fxNW6p+wubXt+Vjq08HTjm82eor2a3BaN5JEUZML9/UBuQjnvhjyGWK+GKnwP2grRnGFezjpfRrn4dPiaVsHFpuGo18F4kLiISqrKCzrpbGr4uR4znBI3Kk/fXsadSNSCnB3T0OZKLi7MnVuYMN7dJFHJLIdKRqzucE4VQWY4G52B5UAvzdKtRPwWNZUBx2rSaUONiU0qxcA5G+kbbE864+N5bw+GlsZylzadvyuWaWFnUV9EYrXpHNGT8IRZEJzqhUhkHmMZZjIB51Oo5wEqvhPtDQqy2aq2OG9db3dluckqYKcVeOYzW1wsiK6MGVgGVhuCDuCK9AUjLQBQBQBQCjB0iuWB7kAZWZG8s95GKN3dtsg4OdxvXn8Xy8sNVlSlTd1z9j03l2ng9uKkpGe06VESRxTxEF3CiVD8VhgQuSd1YvoTRvntFIJ72m3gOV6GLSSylw6r5c3ngRVsNOnzoZ66pXCgErpDCHvtRLYiij0gMwXWTchspnSSFYYJGRqry32kxUoxjRi8pJt9qt4HQwNNNuT3HyvIHSPEsYYEMAQQQQfMRg/hmsxk4u6DVxj6LXLPbJrJLxlo2Y827Nioc+GWAViByLEV9Owdf1ihCrxXfv7zgVYbE3EtqsmgrdKGJuYFJ2WORgPOxaNSfrUbf4teb+005KhCK0bz6ll49xewCW22Qq8WdQKAtOh7H+tLnKiUEeZS0aFl9vf8A8Svf8gTlLBR2tzaXR5djj4xJVXYYq7JVKDpjMezjiH/WcK5/u1Bdx6Q2kIfQ5PhXM5XxLw+ElJavJdf0J8NDbqJdZTgV86O2faAkdDYRHcXSgthkjcBmZhqaS4MmkE4QZZTgYHer3f2fxUq2HcZu7i0l0WVvBnIxlNRndb/Ebq7pUCgFIdLmm/N4sKM5klzpI1HszGB8oGTD6sgAOo3OoLxsdy3Qwz2Y+1LO6W62Wfn4XtUcJOpm8kfJOkF3mNEjgLyNpXJfBIVnOR9EaVbfPPA8a15P5ZWMq+jjBrK7d9O4zWwvoo7TZj4vD2d3IPCdRKu/0k0xygDwAHYH0lzXL+0uGtOFdb8n0rNeeYnwM8nAj3EIdWVs4YYOCQfrBG4I5gjcGvM06kqc1ODs1mi/KKkrMaej920lvE8hy+CrHGNTIShYDwDEZx6a+oUKnpKUZ8Un2q5wJx2ZNcCZd3Cxo8jnCIpZjucKoJJwNzsDUpqI/H+LW6ziVZoykoVGBYKyupOk6TuQwOk/olF2wSR5nlzCrFRVWg1JxWaTvlx6i/hKno3szVk/E9XM4jR3bZUBZj5goyfwrx8IOclGOryOk2krswcW4gtvE8j5OnYKu7Ox2VFHizHAA9NSUKMq1RQj9Et7fMt5ic1FXYWfGLi3t48iKJVcPKXOtm1yB5RnIWEZZgN3CrjfbI9dheWKKqU8LQi3HKN3l12793Qc2phpNOpN56jpxm57O3nkVlBWNipJAGrSdO5254r0l0s2URG4nNdSRROjpK8YDJ2qdlI2QNSsy4VdQ5qUxqCnbTXia3LKxMXQxUFbjHc1vWt+p6HVjhfRvbpvtMR40GtZ54wdUSOWjcYZJI0LFHHgeXLmCCCQQa5HqrjXjSnpJrNaNN2uvPMyz6S8HJbjNxjifYhVRTJNJkRRjYsRzJP0UXILMeXpJAOmHoelbcnaK1fD5t7l8LszOeystWfI7m5t7ZvjVVvLYxx5LOSM6nfVlc7ZCrpQDGnTmvR4Tlv95Tw9GCjC6Wbztve5XfXnxKVTC+y5yd2P93eKkTykrpVC+SwC4AznUdgPTXrTmmv+KcXuWtoZJEWdotMuqIFHYaSrDsiSHyjPyYd4KQpxivJ1uVaONhLDVlsN6PVJrS/Dg9Toxw8qTVSOfyJC8QjMPbqwMWjtNQ5aQNWfZXmHRmqnomvava3OX9tbO1uJDOACSQABkk7AAcyfNUaTbsja556N8ctl7a5eeMKVCoAdTaELMzkLkjUT5PMBATjUQPd8jYaODpbNWSU5NXV81wXT87HIxM3VleKyQ9V3CoUnS2YiAIpI7ZxGWGxCkEvgjcEqGUEbgsCOVUuUcRLD4WdSOqWXXlfqvcloQU6iiyjUYAA2A5Cvmjd9TukzoxDruZZPCFREN/pyaZJMjzhBDg/3jV7T7N4bZoyrP+J2XQvr4HLx07yUeBN6Yw/FJMOcDh2+zbKSZP6Kq3af4Yrp8q4b1jCTgtVmulZ9+nWV8PPYqJitx7iBhiyg1SuRHCn6UjbL+yN2Y+CqTXgcLRVWftZRWbfBL4vRc7R2ak9lZa7jyLGQRQgu0jwdmYwWZY1MZQjCjOT3T3n1MckE4Y111y9VliIt+zTT0XDg+PhzFb1OKg98hm4pxlJbCV1Q9/4ho32KvKyw6XAPIFwTpO67qcEGvXSxdNYd4iLvG1+nzoc30T29h6lKbYNH2cuJQVCvrCnXtgllxp354xivmvpGp7cPZzurbuh6nd2bqzKV7VEQ2cUuoTalCu2vsotHeCjIZh4AMdtXPC6TdVSUpesTjbZtorbUr5X3Lnss7cXchcUlsJ69yMsk6iYC4VpJIQHjaOOVhiXWuSi6grjQw1HwO2MkVooSdJuk7Rlk02lpZ6u2WenbeyZltbXtbviXMUmoAgEZ84IP3g7iqUlZ2Jk7mAuRbwQgfFx3hTHgEEEk8Y9ARzGFHhoUeFeyrV6lTkXbbzaSfQpbPfvOXGCWKt50uZ5SQDpAJ8ATj8cHFeNik3mdR8xTcQbU6C6QLBpfV3tUZc6QvabAadOvGruk899NXqStF+gd55bs7Z+7m8720z4ZXIZa+3p518/A98OkkHadkmuLX8UXcju6V1BcqSU16sE/d3dNa1owdtt2lbOy3565rO1r9+dzMW87aefP0LhCcDOx8fHf6/GqbtfIlI0blreyhYd0SXDAeGm3nZIVx5lDIw9Manwr2XKWIqR5Kpu+clFPoav32zOXQgniHzX8TLcTBBqIYj9VWY+xQSa8dCDk7K3Xl4nTbsUaRLL28FuDEjqXl1xyAkz61IRHK6M6WJOMZOwySRfcpU9irV9prJWa/hs82r31st/UkiFJSvGOX1Mjwx3WEuHUmJmWSFWHZuykaWZfKIxhtBJGW31YBrVSnhvapL3krStmlvSenNdZ8LXsZsp5S3bvPgWd/al4mjUhcjHLu42ypH6LDKnGDgnBBwagwtdUa8aslezv589JvUhtQcUMd30iAtoJUVjJcoGiTbILIGyx5BVyMn6gMkgH6PicXSw9L0tR5ePQcSFOU5bK1E2fh0qWvZ27kMoVhGzs0ZkjKsME7pll5rgHJLA5NeMpcs1JOVKu9qnK650nvXRwz4I6csKlaUMmiZYcTjlgWcHSmks2rYppzrVh4MpBBHnBrlVcPOnVdLV+N9GuZ7izGalHaG7oxaGO2j1gh3zI4PMNIdRX06chB6FFfSsNQVCjGktyt831nCqT25OXE89K7kx2spCq2rTGdQyoErrGzEeIUMWI25cxzrOIqulSlUSu0m+wxCO1JJ7xHPaQyRR5e4JViNfZB00aV1agFGk6sHYtkjwJx869irCU8oZrS9ne7ta7zyy0VufXt5xaWpZ2zOV+MVVbPJWLjHhuVXf7vbVWain7DbXOrfF+JIr7z1BaNKt/GgyQIJ1HLVLG7sFz4ZEMK/VXsORKbr8nTpPe5Jc10vizmYqWxXUug+RyLIgI7yuORHMHYgg8vEEH0g15CcJ0puMsmn2NHTTUldaETiUUEcLNIFSOMayy5UrpB3UrhgcZHd3OSPHFSUZVp1FGGcnlxvfjfLt6TWSio3eh9smhSR4VJ7TAkYMWZmByNWpiSwGMc+7sNhilSNWdNVZL2dFbRW3Zaa35xFxT2VqSp5wuNmLMdKqoLMzYJwAOewJ8wAJOACaYbC1cTPYpK78Od8wqVIwV5FzBwBmsjE5CzO3a6huEl160G2NarhUPLUqnlmvodPBQjhVhnmrWfxfbmjiyqt1PSIpUkYM0cqGORQGZTuuCWAZXGzqdJ8xAxqCk4rwmP5NrYOSU8072fG3Nqtflc69GvGqsiK3EsvAIlLxyOVaUeQMRyONLcpDlcd3IHiQSAT5NrQw8q9VbKVrX1bb4cLZ+A9PFzUI5ny04nkHtlMXxjohbyH0yMi6W5ajjyDhvRggnNfk2tCnGtBbUGk7rdlmnws9+ghXi5OLyZL0yyOYoFzJgZdh8XGG1YZjtrPdPcXc7Z0g6hNyZyTUxjU3lC+b35bkuvXTwNa+IjTy3l1xngxS3txACxtsALnLPHp0OMnm3J/1igG2c17HlLBes4Z0o5NZrpXmxzKFXYqbT6ynt5lcalORuORBBBwQQd1IIIIO4Ir53WozozcKis0dqMlJXRW8RuLctLrdg1vGXkZGdSiEEkEoQTspOjc7A45VYo066jHZWU3ZXSzfNfp16uJHKUG3fcTI7GLQqhEZOYyAwOd85Ockkk58Sc1A61Tabu0+zz0G+zG1jJdzFVyo1OTpRf0nbZV+88z4DJOwNb4TDSxNaNKO/uW99RipNQi5My3dp2UsMPNYLSJEY892dX9vZxE/dXpvtO2oUorT2u61vEo4DNyfR8TDdPIMdmitv3gzlNvR3WyfQcfXXlYKD99tdV/ividB33FVHG0/bZYwKj6THiIg7K5Muzag2eSsuVO5BO16FVYadOaSm8mm77nZJaaW3p56ZawuO2mr2NjcHuzNbwSsulpI0crv3S6hiNwDtnG9fRVmjiEqSMMCrAFSCCCMgg7EEeIrINe8UijtLuSOOFsTdmw7NM6R2coChQMsB2Mh0rk5k2HeryvLPJ061eKo291u2l2nnbdfNdh0MLXUYva4ny64oirIQQXVGcRk6XOkZxpI1DwHLxrz65OxCqRhODjtNK7WWbsXXWhstp3sOXAOFmBG1MGkkbW5GcZwFCqDyUKFHpOTgEmvoODwsMLRVKG7vfE41Wo6ktpkDj3ARh5rdWE2dbIrYWXHlDSToDsM4bbJ06jgVW5Q5NpYuDult2yfz5u3mN6NeVNrgVXE+CFLSaW4bVMyFY4x8lHLL3Ix55GDMo1tttlQtRYXk/D8nU3V1kk22/hw8ec2qVp15bO5lfw27gedu1jV4dfweXWoIEiHVDIM8lDPImRvqcbjSa5PIVX0MvV6ulRbS6eHS18OKLGLjtLbjuyG2y6OJFOJUeTSqsBGxLgMxGXDNlhtldOcANsBXo6WCoUqjqU4pNq2Xy0KUqs5R2Wy6q0RlfxPgsM7xPKuoxk4H0SGxlWHJlyFbB8VBrSUIyacle2a5mZTa0E/pPxQySFocd3Nvb58lpXIMsmM95ECeg4ikxkMM+Y5cxUKtRYf+GHtSt3Lpzt0tcC/habjHb3vJefOhJ6J8RUsUkUdndb6WwwWdR2csLb43C8htqjkycsM2eQsSlF4WTzjmueLzy7b9D5jTF07tVFv16Rp4RwmO2VliBAZi5ySdzgAeqqhVA8AoFd6FOMFaKsvmU3JvUnVuYKF+jMRlmllZmRm1iMtpjU6QHJwRrBOWIfIBPLxqq8Dh5VXWlBOTtrnoSKrNR2U8hL4hdIzSJDGqfCI3S2VVCqI4VYx5A2GtnkkA2OGwRlTXmeUcX6TFqrF+xRcevPO3Zbs4l+jT2abi9ZXGK64T8UtxY5dHUSC3yAGVhq+LJx2bYIOknRtgBclq63KPI1HFJzh7M+O59PzWfSVqGKlTyehb8E4AsWmSTvz6e85JKqT5QjU7INyMgAkAZJq/hMFRwsbU42e97354aENSrKo/aZH6X2R7M3Kbvbo5K74dMBmTbk2VUqcHGCPpGo+UcBHG0thuzWafP8jajWdKVyha/jyyhtbLzWMGRx4+QgLZ9GK8DRwGJrK8Kba6Mu3Q7Eq0I6tH3o1aRXdzI8sA+JQoVkUHJMzqpI3B0mFyAeXaemvWch4GVD0iqWbTXPZ2u7c+aTfMc7F1VO2z5Q/V6EpBQCX1gDTJZuWKq5aHWuMrJ3ZYJN8jutG/MEd/fbNcnldThTjXp+9B36Vo11lnDWcnB6MsbLisVwEhu0jEwZSqsO47IdSvETzIIzpzqXHiMM1nA8oUcXDapvPet6+nP/8ACOrRlTdmMdXSIj319HCuuV1Rc4yxxknkB5yeQA3NYbUVd6BK4k8c4w0pEpRhHGfiIjs8kjd1XYfRJyQqnyQxZ8HaPyPK3KccU/VqL9n+J7svgted6c/Sw9B0/bnruRWvYmFFbT2vc0XChc9oGLMzhNyxDNIdA5iRhgnSK4aq+lk43tnePNuSvuySV9zS0V2W9nZV9eJecI41JEi6f6zBjKEOO1C+ADk6ZhyA1FSMbs1eiwf2g2P3eLTTW/5r5dhSq4O/tU3kWx6Upj5G41fo6Uz9WrXo/irq/fWBtf0i7H8iv6rV/lKbjXHZJEPaEW8HIgNmV84AXUuyEnI0pqZsjDDkeVi+X3U/d4SLu973c6XxenDeWKeD2faqMoobhhL8hISsY7ONDEBHGSRuGkXvtpGwyFAAH0s+flBOn76zebd831J5K/S3d8LXE3taHkzZebVDKEIVpozpLKTnTKnZuxz3RkDcFVZd853inBQlCa2lfZautNzulxyemqeVrYebaay3jLwzpDKirkC6iIykiMokIOMZyRHJ498Mu2Nick+hwv2hh7mKi4yWrtl1rVd/UUqmCetN3RZv0pTG0Nwx/RCoD7WcL+NdF8tYFK/pO5/Ih9Vq8Ci47xVpUJuMRwbfFKS7SHOyuQMvnYdkgOTsS4OK4mN5cniP3OFTV9W9beCXFt6cC1Swih7VTz8yre0kKtOV+P1K6psSqpkCLOcairSgnJAaU7kAVw1UgpKkn7Oab4t/xcbJpdSWVy3su21v85FzwHjXYD6T2sh1qyglombdsr5RjJyeRZGJyNJ+L9JyRytGC9WxLs45J7rcG+bc9Gu+jicO37cNGONrcpIqvG6ujDKspDKR5wRsa9OUDIyggg8jsaAVb/i8aR/BrHQoUaDIgHZQqMghT5LSDfCjIUjLeCty+UeVKeEjbWe5fF8F3vdxVihh5VHfcHV0oNvLKoIR5WWIHmI4QsK+ndkdt9+/UnJlJ08NHad5SvJ9L82NcRK83bRZIa66BCFAUPTW3D2pJVWCOjENuNBYJLkeI7JpKp8oU3PC1EtbXXSs13olou1RedchSe3dFMbJ8JhO2GIMgG2FYNtMo33J1YA8snNfPlOM5baexLu6VbOL5rW/tWR2WmlbVee3zqRjxW1Ddn8Imibwj7a5hP3R6l2+oV0oYrlWMLxk2uOUu/MgdPDt5r4Hp76NTqignmlxgNoctg/38uMjz4Y/VVWpLEYj/Xqq3PK/5VfwRvHYh7ke74n22MzOJJIHLjOgFoxGmeenDlmbGxcgHHIKCQYp+ijHYhNW35O76ckrcyfS3ZM2W03dom9pcf8AbhUeftXJ9nZD/WoNmh/NLsX+XwN7z4Lz1FTeRlWLi7t7dictgZBPiSrShCT+lpz6at05KSUXTlNed6jfqvbmIpK2e0l56TKnEARj4fAT50WPPs1sPwrV0Wnf0Muu/wAkbKV/4kRra01SjRcySMo1SSsI8qrZAVO4BGWwd0A2Q53xUs6mzT9qmknkkr5vi887c+95bzVRu8mE8phR7qCFOxihkY6nKvKMK+vOhidkOC5ydZJxjfEYqrJUKs3tSlFZK6jqrarjnbJW37sNuK24rJJ9ZIa2Ikd7mNV7RxoliclojpRAurQrKCVzncEuQwxzjVROCjRk3ZZpr3s272u1lfpyus9NrZ3kte4irblJHD3UkMgOolVjCSK2cOV0FcnBUnGrKnfBFSuanBONNSjpm3dNbr3vzrdZ8bmLWecrPxJU/ERjA4hbofOyx59naAfhUcaDvd0JPt+TMuf4kFhEdQf4RbzvjAc5yM89OJGVM+OlRnxrFWSts7Eorh88k31tiK33TLLtbjO8UJHnErZ9hix+NVtmh/M+xf5fAkvPgu36ECR5o2ZoreTDHU6aotBJ5sp16kY8z3SGPmJLVYSpVIqM5rLR2d+h5Wa67rnSSNPaTukeo7yEks0dxbu27kJLE37Usfdb981NSq4uhlRq3XNJP8rz7jWUac/ej3fExpxG1lLRiWW5PJozJPcL9TKzMi/tYqetieU3G9SbiuqPhZvquaRp0E/ZV+8kywNIvxyiKBRkxZBLKoziQjuhR4opIOBliCVPOjONOX7t7U3v4dF8787tbcr2ZPZyWeS86jz0atylrbhhhygZx/eP35P4i1fSaVNU4RgtyS7MjhSltNviWdSGAoCt6S2zSWlzGgLM8bLpGMsGBBUE7AkZAJ2yRmtKik4NR1s7dJmNrq5ryOBZBkW8situDcSZQ5/UZ3K/VoFfO5udGTjKai1k1FZq3Okk/wDkztRtJXSunx8/AmQW8wUBBbQj9FVaQfdgx/6VBKdJu8tqXWl/l4m6UrZWXnqMpspCctcSekKsar+KFh+9WnpYLSC67/NLuM7L4kThtirqTI0zMHkQ5mlwQkjqp0hgu6gHl41NWrOErRStZPRb0nra+vOawinm7kr8jW+cmCInzlFJ9pGah9ar2spvtNvRw4EkWqgFVVVBGNgBz2qP0kr3bNrIwcHn1W9u521RId/SgNb4iFq04rc34mtN3imVt2wKXfJhJcQxHxGhxbRuv1EM/wC8atU1aVPc1GT61tNPuRHLR9K+BK6WfmN9/wDHm/lNUWA/8ql/dHxRvW/05dDLK4hV1dGGVcFWHnDDBHsqtCbhJSjqszdq6sym4dcljYyOd5LZi3hkn4O3+7e01crU1FVYRWk1/wBkRQd9lvh8idxl/ivWkiX9+aNf96gw6/edCk+yLZvUeXZ4kma1RvKRW+tQf9RUcak4+62jZpPUirwa3HkwxKfOqhT7VwakeKrPWbfS7+Jr6OO5Ea7sQjwCN5l1yEN8bIwCiORvJZio3VRy8amp1XKMnJRyXBa3S1ST3mso2atclCzlGdNw59EiRsB+6qH8ah9LTesF1N/Ftdxtsy4mC5tZXXEkdrP6wZB7CJakhUpxd4SlHoz/AMTDjJrNJ+esg3tmCrJ8HuF1gxqIpBoZn7oUIJAN84yyADmSBmrmDVWtWiqcoyle+azyzvdr/sRVNmMW5JpefOhtaANpXXgtgascs43x6M19BOMe6AKAKA13LciKa5hCyuySue6hxiU9soDkBNhIBjVtivCct4RxxkpXSUrPXqeWuq4HXwlS9NLgYLziUqRtIIMBAWYSyKpCjcnuCQbDJ5+Fc2nQpymobevBX8dknlOSV7ee8zmO4J8uFR4gRs5+5taj+Go70Fuk+tLus/Ez7fFGOLhbAsfhE3ebUVAiC5wBt8WWHLPPxNbSxEWkthZZb/nbuMKD4swcQ4eAYWMk+O0Ab46UAhgygEKwHlFTy8Kko121JbMdMvZW7PeuFzEoaO77SWeEwnyo1b18v72ah9ZqrSVujLwN9iPA+RcEtl8m3gH1RIP9qzLF15azl2swqcFokV1xGFWcKAALy3wAMDy7TwqxFtyi3/JPwmRyVk+lfAl9LPzG9/8AjzfymqLAf+VS/uj4o3rf6cuhlt41UJBc4TCrpw4OqsPgp2YAjybfwNdGvKUZVnF29v4yIIJNRvw+RZPwO2O5t4CfTEn/AKqssXXWlSXa/mSeihwR7HCYfBNPqFk90ises1d7v05+JnYiQ+E2AMSt2k+WLMCZpG7rOxQYZiNlIH3VNiKzU3HZjlZaJZ2z0S3mkIZXuzOeGPrV/hEpKggB1iKjVjPJFJ5efxNR+sQ2XHYWfC98ultdxnYd73PlzLPEkkjNA6opY9149lBJ31P5vNWYRo1JKCUk3lqnr1R8Q3KKu7ee09reTAAvbkk8xHIjY+9+zPsFaulSb9mfamvDaM7Ut689xK4NOJry3TEimPXMQyMoIVeyxqI0tvKp2J8mvQfZ3CtV5VXZpK2TWr71knqU8bU9lRHyvYHMCgCgCgErpLMsN2SzACWJSqgEsWjZ1c4GSe6Yhy+ia8r9pMNKbp1Irin4r4nQwM7JplXcXgkRlWGd1YFSNHZ7EYO0pSvNwpOEk3OKaz1v/wCu0XnK6yT89IW0l1ojBii1aQHLSnysDJAEZyM58RSccPtO0nbdlu62vAJzssjxdXTpvJcWsQ8dSnI/aMoH8NZhThPKFOUn0/BRfiYcmtWl56SquuL2r4VuIhsFW0xGFt0YOpwEZtiAedW4YbEQzVC2qz2t6txSI5Tg/wCPwMn5Xt2+nfSerDcj8UjUeytfVqy3U10uPxkzO3F8X1P5HxLmI7rBxJvrNyPweQVl06m+dJf8fhFmE47lLvI/wiXTIqWV3gzxSrnsvJjaBmyTNnJ0Nj6xy8JNintKUq0Pdkt+rUuEecxeVrKL1XDm5yTxu+nmtriJLG5DSxOilmtwAXQqM/HZxk1FhqNGlWhUlWjZNP8Ai3O/8pvUlKUWlF59HzJ35bl//Buvbb//AN6g9Up//tD83+Jt6SX8r7vmU1tNIFtFksrzEMPZsVMY72IhkFZskd1vaNvNdnGDlUlCrD2pXzvpnxjzkSbsk4vJed5Ka6iHlQ8TX6vhTfgkhFRKnUek6T/4fFIztR3qXeffyxbjbtb2L14Z9vvkiYe2seq1n/DB9Dj8JIztx4tdT+KPFjxe1jVY4+IxgIAqrKYRgKAAPJRuWOZzW1XDYicnOVB555bXzaMRnBKyn4FtbTStuk1tKPDSrL/EJH/0qnOFOOUoSj0/LZXiSpyejTPHEPhDRshhQ6sAhJc5QsNY7yIMldQAzzxvW1L0MZqSm8uK37tG95iW21axI/KYGNcU6Z8OzL+0x6wPbUXq7fuyi+u3/tY227ap+egueh0iyTXEisGVVjjHnDZd3+rIMX7tex+zuHdPDylJZt9yX1ZzMbPamktw2V6AphQBQFP0u458Cs57rR2nZKG0atOcsF8rBxz81Aa34xxXjNwyz23CRGzxqpLzpKCilmjIAKaT3355zkbbVz8fybSxuz6Rv2b6c/U+BNRrypX2d5WfB+Ot8rZ3PpEU9rGv4xs4/eqh9wUY+5s9ab/7pdxN65J6389Qfke+PynBriX7XiJcfuk6fwp9z1l7tVR6IJd97949Zjvi31skWvD7yPePo7Ep84mtwfbozUc+RMRP3sTJ9T/yMrFQWkF56ixW+4qNhwZgPRdRD/xqs/sw3rV/L+ok9f8Aw9/0Pv5Q4t/Yz/5qL/jT9l/6v5f1D1/8Pf8AQPyhxb+xn/zUX/Gn7L/1fy/qH3h+Hv8AoH5Q4t/Yz/5qL/jT9l/6v5f1D7w/D3/QPyhxb+xn/wA1F/xp+y/9X8v6h94fh7/oH5Q4t/Yz/wCai/40/Zf+r+X9Q+8Pw9/0D8ocW/sZ/wDNRf8AGn7L/wBX8v6h94fh7/oH5Q4t/Yz/AOai/wCNP2X/AKv5f1D7w/D3/QPyhxb+x3/zUX/Gn7L/ANX8v6h6/wDh7/oeZLzirDDcFYj03MR/8ayvsy1pW/L+ox6/+Hv+hW3HC7tzl+jsRPn7a3z7Qmasw5FxMMo4mXY/8jR4qD1gvPUYfyTxAfJ8Juovs+IkD90kr92K3+5qr9+pGXTTXje/eY9Zjui11sOy4+vydpMfRNLbSD+FI2/Gn3BQl79v9qa8ZSXcPXJrTv8A/iLC16U8T4fFcXV5wrOyB5FuERQiMwQaMO2dUjb58RsMV08DgaeDpunTbabvn5XAgq1XUldm3rWXWiNjGpQ2PNkZq4RGWgCgFDrc+Z7/AOzHvpQDHwb83t/sk90UBMoAoAoAoAoAoAoAoCFxfi8FrGZLiVIkH0nIGT5h+kfQN6AQL/rx4ZG2EFzMP0o4wB/Gyn8KA8WfXnw12wy3UY/SeNSP4HY/hQF5ddanCkWNjdqwfcBFdmA28pQuU58mwaAZuD8Whuokmt5Fkjfky/iCDupHiDgigJtAFAFAJfXJ8zX3qp/OjoBr4Z8jD6i+6KAk0AUAodbnzPf/AGY99KAY+Dfm9v8AZJ7ooCZQBQBQBQBQBQBQHJ/EusDi8ckkUl5MHjZkYDSMMpKsNgPEGgInBXk4pf28d/dPoJOuSR86I0VncKW2TIUgeGTnBoC54x0Xs7u0mvOEdqvwc/1i2lILqm+JVOTlcAkgk8jyxuBr6gHXgvTlLKyEVnbRrdPqE1zIFkbST3QgIwu2Mg5G3Ik5AG0v6OXDZo7O4mckRTSDsl+zDLI4+s4X/DoDblAFAFAJfXJ8zX3qp/OjoBr4Z8jD6i+6KAk0AUAodbnzPf8A2Y99KAY+Dfm9v9knuigJlAVXSHjkdpHrkOBud9thjUQTsSoOrSSMhTjlUVSooLz56i1hcM6zedktebp4J6X0WVzV0HXTELqMSMxiziQomUAIwSPpEBhqBAJ0uQckA1HT9M2nK1i1X9RjTcKd3Lc+vf0rJ5apNZNo3FbzrIiujBkcBlZTkFWGQQfEEb5qycsyUAUBVdIeJm3WGQ/JdqFmOM6UZWAb7n0VDWqejSk9L5lzBYZYhyh/Fa8edprLsuJXTTq8tOKS9vHszICZoWTDFMjSyk4ZmBTB28g5IwA0kZKSumVqlOdOWzNNPnNWdLuqS5tI3miJmjj1M4KFHVFz3+ZRhjBIDahnddmxsaCBaXckRLRO6MQQSjFTg8xkHl6KAwUAUB0t/R6vC/Cyh/6U7ov1FUk/1dqA2bQBQBQCX1yfM196qfzo6Aa+GfIw+ovuigJNAFAKHW58z3/2Y99KAY+Dfm9v9knuigJlAJvW10bN9w6aNM9pF8dGB9Jow3cPnypYD04PhSxlSaTS3nJ1DB0j/R742ZuHyQM2WtpML5xHINSZ/a7QD0ADwoDaVAFAeZIwwKsAQRggjIIPMEeNYavkzMZOLutRJ6T8O4bZ6JJNEDSEhT2zx5CjLYAYY8BtsCwqv6pSvdKx0lyvi9nZcrrnSfihZn6acJXY3kw2U9ya7c944YeSUyo3wc6uW1begjub7WafeVR+9GD/ANsfkc/3QUO4QkoGOknmVzsfZipznmKgCgOj/wCjnERw2YkeVcuR6QI4Rn2gj7qA2pQBQBQCX1yfM196qfzo6Aa+GfIw+ovuigJNAFAKHW58z3/2Y99KAY+Dfm9v9knuigJlAFAcf9YnBPgfEbuADCCQtGAMDs5O+gH1AhfrU0BN6sump4XdGQqXhkGiZF8rAOVZc7alOdjzBI2zkAdN9HelNpfLqtZ0k2yVBw6+sh7y+PMUBcUAUBA4xwa3ukEdzDHKgOQHUHB5ZHiDz3FAaV62LXgllDLDbwRm8bYBHc9lvuzd7AOOS89xtigNK0AUAUB2H0C4B8BsLa3+kiZk+0cln+sBiQPQBQDBQBQBQCX1yfM196qfzo6Aa+GfIw+ovuigJNAFAKHW58z3/wBmPfSgGPg35vb/AGSe6KAmUAUBq7rv6BtewrdW6lriBSGQc5IueAPFlOSB45I3OBQHNtAe4ZWRgyMVYHIIJBB84I5UA58D61uJ22ALgzKPozjtP4j3/wCKgNqdAOt972XsZ7UJpQySzI+I0RBlncN5Cjz6jzoBO6xuuKW4Z4LBmhgGxlG0kg848Y1P7x8cZK0BqagCgCgCgO1eBcRFxbW868po0kx5tahsfdnFATqAKAKAS+uT5mvvVT+dHQDXwz5GH1F90UBJoAoBQ63Pme/+zHvpQDHwb83t/sk90UBMoAoAoDVfWd1SJeF7my0x3J7zpySU+J/Uc+fkTzxktQHPXEuHy28jxTxtHIhwysMEf+x4g8jQEWgHviz/AAHg9rAm0vEc3FwdtXYodMEfLyWOX+sEcjQCJQBQBQBQBQHXHVXGy8J4eG59kD9zElfwIoBroAoAoBL65Pma+9VP50dANfDPkYfUX3RQEmgCgFDrc+Z7/wCzHvpQDHwb83t/sk90UBMoCs41xpLcd7JbBbSOZRSNZXOAxUHUVznFRVa0aazLeFwc8Q/Z00vzvRPer6J2tcgdEelcV72qK8ZlhYq4RsgjPddfEKfMeR2+tSm5xu19edDGUIUZ2hK6t1p70+dDFUpUKDpd0OteIx6LmPLAdyRdpEz+i3m9ByPRQHPPTrqqu+H65EHwi2G/aIO8oG/xic18e8MjbcjOKA89aFjLmyYI5ihsLWMyaToBKEgFsYBJJOKAQ6AKAKAKAk8NsmnlihjxrldY1zy1OwUfiRQHaXDrNYYook2SJFRfVRQo/AUBIoAoAoBL65Pma+9VP50dANfDPkYfUX3RQEmgCgFDrc+Z7/7Me+lAMfBvze3+yT3RQEs0BzT1t9LpWuJrVcx6W+OAJwZAGRjH4qjrpJHiTvnma1OltPan2c+l+s6mJxShBUqLytrvadnsv+17+rJZCV0V6QS2NzFcwnvId1zs6Hykb0EezYjcCrJyzrzgHGI7u3huITlJV1Dzg8mU+lTkH0g0BOkkCgsxAAGSScAAcyT4UBrHpj102ltqS0HwqUbZU4iB9f6f7Ox84oDR3SnpreX5/rEp7MeTEndiXHLCDnjznJ9NALtAFAFAFAbK6geDibifasO7bRtJ6NbYRR7GY/s0B0zQBQBQBQCX1yfM196qfzo6Aa+GfIw+ovuigJNAFAKHW58z3/2Y99KAY+Dfm9v9knuigJlAaT6+egRcHiNupJUAXKgc1Gwlx6BgN6ADthjQGiKAcuhXWVecNieGARPG7atMqs2lsYJXS64ztkHPL68gQOlPTe9vz/WZmKeES92MebujmfS2T6aAXKAKAKAKAKAKA2v/AEdOIBOITRHHx0Jx6WjZTj90ufuoDoygCgCgCgEvrk+Zr71U/nR0A18M+Rh9RfdFASaAKAUOtz5nv/sx76UAx8G/N7f7JPdFATKA+EZ50BovrJ6mW1PccMUEHdrbYYPiYyTjHjoPLwzkKANL3do8TskqPG681dSrD6wdxQGGgM1rbPIwWNGdjyVQWPsG9ANvCeq/iMymR4RbxKCzSXLCJVVdyWB74AGTnTjagKbpPwmC2dEgu0ujj4wxoyorZ8lWO0gxvqFAUtAFAFAXnQji/wAEv7OfOAkq6j+ox0yfwFqA7HoAoAoAoBL65Pma+9VP50dANfDPkYfUX3RQEmgCgFDrc+Z7/wCzHvpQDHwb83t/sk90UBMoAoAoCLf8NhnGmeKKVfNIiuPYQaAro+iFgpBWxswRyIgiB9umgLeC3RBhFVR5lAA9goD7PEHVlYZVgVI84IwRQHGfSfgzWd3cWz5zE5UE+K80b9pSrffQFXQBQBQBQHafR+97e1tZv+7DG/76K3+9AWFAFAFAJfXJ8zX3qp/OjoBr4Z8jD6i+6KAk0AUAodbnzPf/AGY99KAY+Dfm9v8AZJ7ooCZQBQBQBQBQBQBQGmet/g1nxGZUtJ4jxKJD8UD8qi7mPV5IlXchc5xnIxggDQssZVmVgVZSQQRggjYgjwI81AeKAKAKA6s6mOJ9vwi13BaINC3o7NjpH7hQ/fQDvQBQBQCX1yfM196qfzo6Aa+GfIw+ovuigJNAFAKHW58z3/2Y99KAY+Dfm9v9knuigJlAFAFAFAFAReKcRit4pJp3WOOMZZm5Af6kk4AA3JIA3oDnPrD63Li8LRWhaC25bHEsg/WYeSD+iPTknkANawysrKykqykFWBwQQcggjcEHxoDLcyySs8shd2Jy7sSxJPiWPifTQEegCgCgNt/0fulgguJLKVsJckNETyEw20/trgfWijxoDoigCgCgEvrk+Zr71U/nR0A18M+Rh9RfdFASaAKAUOtz5nv/ALMe+lAMfBvze3+yT3RQEygCgCgCgCgOaOu3pu15dNaxN/VrZiu3J5RkMx84G6j7z9KgNZ0AUA99Fzr4HxtMbxvaye2UqfYBQCJQBQBQGyeovo0t1e9sZNJtCkoXTnXksMZyNOCBvvQHTVAFAFAJfXJ8zX3qp/OjoBr4Z8jD6i+6KAk0AUApdbC54Rf/AGefYymgL/gTZtrY+eKM/wAAoCdQBQBQBQFJ014obWwvJ1OGjhcof1yMJ/ERQHG9AFAFAPnVOe1biNlkZu7OVYwfGaMa4/w1n7qAQ6AKAKA27/Rtnxe3afpW+r92RB/5UB0NQBQBQCR10vjgt99UY9s8QoBv4eMRRDzIvuigJFAFAUPT22MnDb9AMk28uB5yEJA9oFAeer+57ThnD2zn+rxAn0qgVvxBoBgoAoAoAoBH67D/APRb7/C//YioDlSgCgGvoD0DuOKSlY+5Eh+MmYZVfQBtrb9XI9JFAdJ9EOgtnw5R8HiBkxhpnw0hzz730Qdu6uBtyoDnbrc6MGx4jMAMQzkzRHG2HOWTzd1sjHm0nxoBKoAoDZ/9HibTxRh+nbyL/FG3/jQHSlAFAFAIXXY2eFvCD3riaGFPSxkVwP4SfuoB8VcAAeFAfaAKA8ugIIIyCMEeg0AhdUUnYxXfDX8uwndRnm0MrGSJ/wBrLH2eegH+gCgF7pnxx7WEyJtgFmYxO6hQCdyCAv1nP1VBXqSgls69FzoYDD0qsm6ryXOk+x3v5zNVcE6/X7QC7tU7MnyoSQyjz6WJD+1amV7ZlGVrvZ0NidM7uG+4LeyW7rJG1u7qw/uxrwRzDAruDuDWTU5OoCx6PcHkvLmC2i8uVgo8wHNmPoUAsfQKA6/6N8DisraK3gGEjGM+LN9J287E7n/1QFnQC10/6HxcTtTC/dde9DJ4o+PxU8iP9wCAOUeO8GmtJ5ILhCkiHBHgR4MD4qeYNAV9AOfU9fCHjFkWOAzNGfSZEZFH7xWgOsKAKAKA190xb4XxbhVku6wE30/o7Puw+18gj9YUBsGgCgCgCgNe9PraSyuouMW6s4jXsr2NQMvATs49KHB+oLkgA0A88Ov454o5oXDxyKGVhyIP+n1cxQEmgNYdd1sxtZXVNWI+YhclRnvEzBtKjGdtP11VqxvUi/h8TrYSrs4WpFO11/Ms/wDba76bnNdWjkkm34hLGrpHLIiSDDqrMqsPMwBww+ugI1Abn/o4cC1TXV4w2jURR8san7znz5ChR9UhoDflAFAFAa966eCWc1jLLcMkc0KM0DkgMzAEiL9YMdseBOaA5eoCx6O2M89zBFagmZnHZ48GHe1Z8AuNRPgATQHaQoAoCp6U9IYbC2kuJzhU5AeU7HyUUeJP4DJOACaAoOrbgkqi4vrwYu75hI64x2cQGIot9wQvPx5A7rQDrQBQBQBQHx1BBBAIOxB5EUBra64Zc8Fkeexja44e7aprVd3hJ8qSHzr51/27ygO3R3pDb30QmtZVkXxx5Sn9Fl5qfr/0oC0oBT491b8Nu8mS2RXOe/F8W2T4nTgMfWBoDVvSrqIlQF7CXtQP+lLhX+59kY/WFoDWdx0Uvkfs2s7kPnGOyc58NsDvD0jnQHS/VH0dex4bFHMuiV2aWRfMWOFB9IQID6RQDnQBQGs+uydltXAkK5jOF7TTnB72I1GpzjmWIUbY3JqrWdqkbvz0fPI62ChfC1WlnbW2i/ubsuhK7zvkjmkmrRyTLaWzyuscas7uQqqoySTyAHjQHT/VP1fLw2HtJQpu5R8Y3PQvPs1PsJI5keIAoB+oBf6W9MLawVe2YtK+0UCDVLIx2AVRyGdsnbw54FAL3AOjdze3CX/FgFKHNrZg5SEeDv8Apy8j6MDlsqgbBoAoAoAoAoAoAoBL6QdX0ckpurGVrK859pEO4+TkiSPyXyeZ8TudVAQLbp1cWTLDxqARAnSl5Dl7dzv5QxqjP189zhRQD9aXSSoskTq6MMqykMpHnBGxoDLQBQBQBQBQFH0t4MbmF4xqOoFSocRqwbbvtpLFQCe6Oed/OIa0HJezr2dpdwdeFOTVS1nzXfUrpXfF/R6TtOoW9MmJJ7ZI8+Uut2x6E0gfxCpVe2ZUlZN7OhtroP1d2nDRqiUyTEYaZ92x4hRyQfVufEnFZNRg4xxeC1iaW5lSKMfSY4+4Dmx9AyTQCOekvEOJnTwuI21sdje3C7sM84YvpZ8GO3n0mgL3op0FtrJjN357pvLuZiXkJxg4J8geG2+NiTigGmgCgCgCgCgCgCgCgCgMVzbpIjJIqujDDKwDKQeYIOxHooBDu+gM1o7T8Fn+DsTqe1kJa2kO2ducZ9I9AGkUBJ4L1iJ2otuJQtYXXgJCDDJ6Y5fJP37b4BY0A8UAUAUAUAUBjnnVFZ3ZVVRlmYgAAcySdgKAQrzp/JdO0HBYPhLg6XuXBW2jPj3tjIfHA5jcaqAz8H6ulMi3PE5mv7kcu02hj9CReT7RjbOAaAeQKA+0AUAUAUAUAUAUAUAUAUAUAUBA41waC7iMVzEksZ8GHI8sg81PpBBoBH//AM7xHhfe4bIbu1HOznbvqNtoZfADwU7ehiaAvui3Ty1vGMXfguV8u2nGiUHxwD5fn23xjIFANNAFAJXHusSGOX4NZI19d/8Aah3VcHBMknkoAefPHjigIFv0Hub5ll41PrUHUtnASkCn9c51SH79t+8RtQD9Z2iRIscSKiKMKqAKoHoA2FAZqAKAKAKAKAKAKAKAKAKAKAKAKAKAKAKAoelPQ+1v1AuI++vkSp3ZUPgVf0HfByM+FAK3bcV4Vs4bilmOTKP63GNsZH/WHp3J5kqNqAPyPxPiu965sLRv/toWzO6nwkk+iPQBy2Kg70A68B4Bb2cYitYkiTx0jdj52Y7ufSSaAsqAKAKAKAKAKAKAKAKA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790700"/>
            <a:ext cx="227647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779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6" name="Picture 8" descr="Coat of arms of Berlin.svg"/>
          <p:cNvPicPr>
            <a:picLocks noChangeAspect="1" noChangeArrowheads="1"/>
          </p:cNvPicPr>
          <p:nvPr/>
        </p:nvPicPr>
        <p:blipFill>
          <a:blip r:embed="rId2" cstate="print">
            <a:lum bright="85000"/>
          </a:blip>
          <a:srcRect/>
          <a:stretch>
            <a:fillRect/>
          </a:stretch>
        </p:blipFill>
        <p:spPr bwMode="auto">
          <a:xfrm>
            <a:off x="395536" y="1268760"/>
            <a:ext cx="8208912" cy="532859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594320"/>
          </a:xfrm>
        </p:spPr>
        <p:txBody>
          <a:bodyPr>
            <a:noAutofit/>
          </a:bodyPr>
          <a:lstStyle/>
          <a:p>
            <a:r>
              <a:rPr lang="en-GB" sz="3600" b="1" dirty="0" smtClean="0"/>
              <a:t>Memory Game</a:t>
            </a:r>
            <a:endParaRPr lang="en-GB" sz="3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038600" cy="5184576"/>
          </a:xfrm>
        </p:spPr>
        <p:txBody>
          <a:bodyPr>
            <a:normAutofit/>
          </a:bodyPr>
          <a:lstStyle/>
          <a:p>
            <a:r>
              <a:rPr lang="en-GB" sz="2000" b="1" dirty="0" smtClean="0"/>
              <a:t>He is / She is …</a:t>
            </a:r>
          </a:p>
          <a:p>
            <a:r>
              <a:rPr lang="en-GB" sz="2000" b="1" dirty="0" smtClean="0"/>
              <a:t>Loud</a:t>
            </a:r>
          </a:p>
          <a:p>
            <a:r>
              <a:rPr lang="en-GB" sz="2000" b="1" dirty="0" smtClean="0"/>
              <a:t>Quiet</a:t>
            </a:r>
          </a:p>
          <a:p>
            <a:r>
              <a:rPr lang="en-GB" sz="2000" b="1" dirty="0" smtClean="0"/>
              <a:t>Fast/Quick</a:t>
            </a:r>
          </a:p>
          <a:p>
            <a:r>
              <a:rPr lang="en-GB" sz="2000" b="1" dirty="0" smtClean="0"/>
              <a:t>Slow</a:t>
            </a:r>
          </a:p>
          <a:p>
            <a:r>
              <a:rPr lang="en-GB" sz="2000" b="1" dirty="0" smtClean="0"/>
              <a:t>Big/Tall</a:t>
            </a:r>
          </a:p>
          <a:p>
            <a:r>
              <a:rPr lang="en-GB" sz="2000" b="1" dirty="0" smtClean="0"/>
              <a:t>Small/Short</a:t>
            </a:r>
          </a:p>
          <a:p>
            <a:r>
              <a:rPr lang="en-GB" sz="2000" b="1" dirty="0" smtClean="0"/>
              <a:t>Strong</a:t>
            </a:r>
          </a:p>
          <a:p>
            <a:r>
              <a:rPr lang="en-GB" sz="2000" b="1" dirty="0" smtClean="0"/>
              <a:t>Shy/Timid</a:t>
            </a:r>
          </a:p>
          <a:p>
            <a:r>
              <a:rPr lang="en-GB" sz="2000" b="1" dirty="0" smtClean="0"/>
              <a:t>Intelligent</a:t>
            </a:r>
          </a:p>
          <a:p>
            <a:r>
              <a:rPr lang="en-GB" sz="2000" b="1" dirty="0" smtClean="0"/>
              <a:t>Clever</a:t>
            </a:r>
          </a:p>
          <a:p>
            <a:r>
              <a:rPr lang="en-GB" sz="2000" b="1" dirty="0" smtClean="0"/>
              <a:t>Old</a:t>
            </a:r>
          </a:p>
          <a:p>
            <a:r>
              <a:rPr lang="en-GB" sz="2000" b="1" dirty="0" smtClean="0"/>
              <a:t>Young</a:t>
            </a:r>
          </a:p>
          <a:p>
            <a:endParaRPr lang="en-GB" sz="2000" b="1" dirty="0" smtClean="0"/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61392" y="1340768"/>
            <a:ext cx="4038600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smtClean="0"/>
              <a:t>Friendly</a:t>
            </a:r>
          </a:p>
          <a:p>
            <a:r>
              <a:rPr lang="en-GB" sz="2000" b="1" dirty="0" smtClean="0"/>
              <a:t>Fun/Funny</a:t>
            </a:r>
          </a:p>
          <a:p>
            <a:r>
              <a:rPr lang="en-GB" sz="2000" b="1" dirty="0" smtClean="0"/>
              <a:t>Happy</a:t>
            </a:r>
          </a:p>
          <a:p>
            <a:r>
              <a:rPr lang="en-GB" sz="2000" b="1" dirty="0" smtClean="0"/>
              <a:t>Sad</a:t>
            </a:r>
          </a:p>
          <a:p>
            <a:r>
              <a:rPr lang="en-GB" sz="2000" b="1" dirty="0" smtClean="0"/>
              <a:t>Beautiful</a:t>
            </a:r>
          </a:p>
          <a:p>
            <a:r>
              <a:rPr lang="en-GB" sz="2000" b="1" dirty="0" smtClean="0"/>
              <a:t>Very nice</a:t>
            </a:r>
          </a:p>
          <a:p>
            <a:r>
              <a:rPr lang="en-GB" sz="2000" b="1" dirty="0" smtClean="0"/>
              <a:t>Good at …</a:t>
            </a:r>
          </a:p>
          <a:p>
            <a:r>
              <a:rPr lang="en-GB" sz="2000" b="1" dirty="0" smtClean="0"/>
              <a:t>Sporty</a:t>
            </a:r>
          </a:p>
          <a:p>
            <a:r>
              <a:rPr lang="en-GB" sz="2000" b="1" dirty="0" smtClean="0"/>
              <a:t>Musical</a:t>
            </a:r>
          </a:p>
          <a:p>
            <a:r>
              <a:rPr lang="en-GB" sz="2000" b="1" dirty="0" smtClean="0"/>
              <a:t>Normally</a:t>
            </a:r>
          </a:p>
          <a:p>
            <a:r>
              <a:rPr lang="en-GB" sz="2000" b="1" dirty="0" smtClean="0"/>
              <a:t>Always</a:t>
            </a:r>
          </a:p>
          <a:p>
            <a:r>
              <a:rPr lang="en-GB" sz="2000" b="1" dirty="0" smtClean="0"/>
              <a:t>He has / She has …</a:t>
            </a:r>
          </a:p>
          <a:p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46019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Description Mime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44824"/>
            <a:ext cx="5904656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559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ts4.mm.bing.net/images/thumbnail.aspx?q=1610562471095&amp;id=63fb67c96104385e1403f2551571ea05"/>
          <p:cNvPicPr>
            <a:picLocks noChangeAspect="1" noChangeArrowheads="1"/>
          </p:cNvPicPr>
          <p:nvPr/>
        </p:nvPicPr>
        <p:blipFill>
          <a:blip r:embed="rId2" cstate="print">
            <a:lum bright="85000" contrast="-23000"/>
          </a:blip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/>
          <a:lstStyle/>
          <a:p>
            <a:r>
              <a:rPr lang="en-GB" b="1" dirty="0" smtClean="0"/>
              <a:t>Family and Friends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8" y="980728"/>
            <a:ext cx="4243714" cy="5472608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 err="1" smtClean="0">
                <a:solidFill>
                  <a:srgbClr val="FF0000"/>
                </a:solidFill>
              </a:rPr>
              <a:t>Meine</a:t>
            </a:r>
            <a:r>
              <a:rPr lang="en-GB" b="1" dirty="0" smtClean="0">
                <a:solidFill>
                  <a:srgbClr val="FF0000"/>
                </a:solidFill>
              </a:rPr>
              <a:t> Mutter </a:t>
            </a:r>
            <a:r>
              <a:rPr lang="en-GB" b="1" dirty="0" err="1" smtClean="0">
                <a:solidFill>
                  <a:srgbClr val="FF0000"/>
                </a:solidFill>
              </a:rPr>
              <a:t>ist</a:t>
            </a:r>
            <a:r>
              <a:rPr lang="en-GB" b="1" dirty="0" smtClean="0">
                <a:solidFill>
                  <a:srgbClr val="FF0000"/>
                </a:solidFill>
              </a:rPr>
              <a:t> …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Mein Papa </a:t>
            </a:r>
            <a:r>
              <a:rPr lang="en-GB" b="1" dirty="0" err="1" smtClean="0">
                <a:solidFill>
                  <a:srgbClr val="FF0000"/>
                </a:solidFill>
              </a:rPr>
              <a:t>ist</a:t>
            </a:r>
            <a:r>
              <a:rPr lang="en-GB" b="1" dirty="0" smtClean="0">
                <a:solidFill>
                  <a:srgbClr val="FF0000"/>
                </a:solidFill>
              </a:rPr>
              <a:t> …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Mein </a:t>
            </a:r>
            <a:r>
              <a:rPr lang="en-GB" b="1" dirty="0" err="1" smtClean="0">
                <a:solidFill>
                  <a:srgbClr val="FF0000"/>
                </a:solidFill>
              </a:rPr>
              <a:t>Bruder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ist</a:t>
            </a:r>
            <a:r>
              <a:rPr lang="en-GB" b="1" dirty="0" smtClean="0">
                <a:solidFill>
                  <a:srgbClr val="FF0000"/>
                </a:solidFill>
              </a:rPr>
              <a:t> …</a:t>
            </a:r>
          </a:p>
          <a:p>
            <a:r>
              <a:rPr lang="en-GB" b="1" dirty="0" err="1" smtClean="0">
                <a:solidFill>
                  <a:srgbClr val="FF0000"/>
                </a:solidFill>
              </a:rPr>
              <a:t>Meine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Schwester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ist</a:t>
            </a:r>
            <a:r>
              <a:rPr lang="en-GB" b="1" dirty="0" smtClean="0">
                <a:solidFill>
                  <a:srgbClr val="FF0000"/>
                </a:solidFill>
              </a:rPr>
              <a:t> …</a:t>
            </a:r>
          </a:p>
          <a:p>
            <a:r>
              <a:rPr lang="en-GB" b="1" dirty="0" err="1" smtClean="0">
                <a:solidFill>
                  <a:srgbClr val="FF0000"/>
                </a:solidFill>
              </a:rPr>
              <a:t>Meine</a:t>
            </a:r>
            <a:r>
              <a:rPr lang="en-GB" b="1" dirty="0" smtClean="0">
                <a:solidFill>
                  <a:srgbClr val="FF0000"/>
                </a:solidFill>
              </a:rPr>
              <a:t> Oma </a:t>
            </a:r>
            <a:r>
              <a:rPr lang="en-GB" b="1" dirty="0" err="1" smtClean="0">
                <a:solidFill>
                  <a:srgbClr val="FF0000"/>
                </a:solidFill>
              </a:rPr>
              <a:t>ist</a:t>
            </a:r>
            <a:r>
              <a:rPr lang="en-GB" b="1" dirty="0" smtClean="0">
                <a:solidFill>
                  <a:srgbClr val="FF0000"/>
                </a:solidFill>
              </a:rPr>
              <a:t> …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Mein </a:t>
            </a:r>
            <a:r>
              <a:rPr lang="en-GB" b="1" dirty="0" err="1" smtClean="0">
                <a:solidFill>
                  <a:srgbClr val="FF0000"/>
                </a:solidFill>
              </a:rPr>
              <a:t>Opa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ist</a:t>
            </a:r>
            <a:r>
              <a:rPr lang="en-GB" b="1" dirty="0" smtClean="0">
                <a:solidFill>
                  <a:srgbClr val="FF0000"/>
                </a:solidFill>
              </a:rPr>
              <a:t> …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Mein </a:t>
            </a:r>
            <a:r>
              <a:rPr lang="en-GB" b="1" dirty="0" err="1" smtClean="0">
                <a:solidFill>
                  <a:srgbClr val="FF0000"/>
                </a:solidFill>
              </a:rPr>
              <a:t>Onkel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ist</a:t>
            </a:r>
            <a:r>
              <a:rPr lang="en-GB" b="1" dirty="0" smtClean="0">
                <a:solidFill>
                  <a:srgbClr val="FF0000"/>
                </a:solidFill>
              </a:rPr>
              <a:t> …</a:t>
            </a:r>
          </a:p>
          <a:p>
            <a:r>
              <a:rPr lang="en-GB" b="1" dirty="0" err="1" smtClean="0">
                <a:solidFill>
                  <a:srgbClr val="FF0000"/>
                </a:solidFill>
              </a:rPr>
              <a:t>Meine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Tante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ist</a:t>
            </a:r>
            <a:r>
              <a:rPr lang="en-GB" b="1" dirty="0" smtClean="0">
                <a:solidFill>
                  <a:srgbClr val="FF0000"/>
                </a:solidFill>
              </a:rPr>
              <a:t> …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Mein Cousin </a:t>
            </a:r>
            <a:r>
              <a:rPr lang="en-GB" b="1" dirty="0" err="1" smtClean="0">
                <a:solidFill>
                  <a:srgbClr val="FF0000"/>
                </a:solidFill>
              </a:rPr>
              <a:t>ist</a:t>
            </a:r>
            <a:r>
              <a:rPr lang="en-GB" b="1" dirty="0" smtClean="0">
                <a:solidFill>
                  <a:srgbClr val="FF0000"/>
                </a:solidFill>
              </a:rPr>
              <a:t> …</a:t>
            </a:r>
          </a:p>
          <a:p>
            <a:r>
              <a:rPr lang="en-GB" b="1" dirty="0" err="1" smtClean="0">
                <a:solidFill>
                  <a:srgbClr val="FF0000"/>
                </a:solidFill>
              </a:rPr>
              <a:t>Meine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Cousine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ist</a:t>
            </a:r>
            <a:r>
              <a:rPr lang="en-GB" b="1" dirty="0" smtClean="0">
                <a:solidFill>
                  <a:srgbClr val="FF0000"/>
                </a:solidFill>
              </a:rPr>
              <a:t> …</a:t>
            </a:r>
          </a:p>
          <a:p>
            <a:r>
              <a:rPr lang="en-GB" b="1" dirty="0" err="1" smtClean="0">
                <a:solidFill>
                  <a:srgbClr val="FF0000"/>
                </a:solidFill>
              </a:rPr>
              <a:t>Meine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Stiefmutter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ist</a:t>
            </a:r>
            <a:r>
              <a:rPr lang="en-GB" b="1" dirty="0" smtClean="0">
                <a:solidFill>
                  <a:srgbClr val="FF0000"/>
                </a:solidFill>
              </a:rPr>
              <a:t> …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Mein </a:t>
            </a:r>
            <a:r>
              <a:rPr lang="en-GB" b="1" dirty="0" err="1" smtClean="0">
                <a:solidFill>
                  <a:srgbClr val="FF0000"/>
                </a:solidFill>
              </a:rPr>
              <a:t>Stiefbruder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ist</a:t>
            </a:r>
            <a:r>
              <a:rPr lang="en-GB" b="1" dirty="0" smtClean="0">
                <a:solidFill>
                  <a:srgbClr val="FF0000"/>
                </a:solidFill>
              </a:rPr>
              <a:t> …</a:t>
            </a: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032" y="1024136"/>
            <a:ext cx="4104456" cy="54292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1700" b="1" u="sng" dirty="0" smtClean="0"/>
              <a:t>Friends</a:t>
            </a:r>
            <a:endParaRPr lang="en-GB" sz="1700" b="1" dirty="0">
              <a:solidFill>
                <a:srgbClr val="FF0000"/>
              </a:solidFill>
            </a:endParaRPr>
          </a:p>
          <a:p>
            <a:r>
              <a:rPr lang="en-GB" sz="1700" b="1" dirty="0" smtClean="0">
                <a:solidFill>
                  <a:srgbClr val="FF0000"/>
                </a:solidFill>
              </a:rPr>
              <a:t>Mein Freund </a:t>
            </a:r>
            <a:r>
              <a:rPr lang="en-GB" sz="1700" b="1" dirty="0" err="1" smtClean="0">
                <a:solidFill>
                  <a:srgbClr val="FF0000"/>
                </a:solidFill>
              </a:rPr>
              <a:t>ist</a:t>
            </a:r>
            <a:r>
              <a:rPr lang="en-GB" sz="1700" b="1" dirty="0" smtClean="0">
                <a:solidFill>
                  <a:srgbClr val="FF0000"/>
                </a:solidFill>
              </a:rPr>
              <a:t> …</a:t>
            </a:r>
          </a:p>
          <a:p>
            <a:r>
              <a:rPr lang="en-GB" sz="1700" b="1" dirty="0" smtClean="0"/>
              <a:t>My friend (boy) is …</a:t>
            </a:r>
          </a:p>
          <a:p>
            <a:endParaRPr lang="en-GB" sz="1700" b="1" dirty="0">
              <a:solidFill>
                <a:srgbClr val="FF0000"/>
              </a:solidFill>
            </a:endParaRPr>
          </a:p>
          <a:p>
            <a:r>
              <a:rPr lang="en-GB" sz="1700" b="1" dirty="0" err="1" smtClean="0">
                <a:solidFill>
                  <a:srgbClr val="FF0000"/>
                </a:solidFill>
              </a:rPr>
              <a:t>Meine</a:t>
            </a:r>
            <a:r>
              <a:rPr lang="en-GB" sz="1700" b="1" dirty="0" smtClean="0">
                <a:solidFill>
                  <a:srgbClr val="FF0000"/>
                </a:solidFill>
              </a:rPr>
              <a:t> </a:t>
            </a:r>
            <a:r>
              <a:rPr lang="en-GB" sz="1700" b="1" dirty="0" err="1" smtClean="0">
                <a:solidFill>
                  <a:srgbClr val="FF0000"/>
                </a:solidFill>
              </a:rPr>
              <a:t>Freundin</a:t>
            </a:r>
            <a:r>
              <a:rPr lang="en-GB" sz="1700" b="1" dirty="0" smtClean="0">
                <a:solidFill>
                  <a:srgbClr val="FF0000"/>
                </a:solidFill>
              </a:rPr>
              <a:t> </a:t>
            </a:r>
            <a:r>
              <a:rPr lang="en-GB" sz="1700" b="1" dirty="0" err="1" smtClean="0">
                <a:solidFill>
                  <a:srgbClr val="FF0000"/>
                </a:solidFill>
              </a:rPr>
              <a:t>ist</a:t>
            </a:r>
            <a:r>
              <a:rPr lang="en-GB" sz="1700" b="1" dirty="0" smtClean="0">
                <a:solidFill>
                  <a:srgbClr val="FF0000"/>
                </a:solidFill>
              </a:rPr>
              <a:t> …</a:t>
            </a:r>
          </a:p>
          <a:p>
            <a:r>
              <a:rPr lang="en-GB" sz="1700" b="1" dirty="0" smtClean="0"/>
              <a:t>My friend (girl) is …</a:t>
            </a:r>
            <a:endParaRPr lang="en-GB" sz="1700" b="1" dirty="0"/>
          </a:p>
          <a:p>
            <a:endParaRPr lang="en-GB" sz="1700" b="1" dirty="0" smtClean="0">
              <a:solidFill>
                <a:srgbClr val="FF0000"/>
              </a:solidFill>
            </a:endParaRPr>
          </a:p>
          <a:p>
            <a:r>
              <a:rPr lang="en-GB" sz="1700" b="1" dirty="0" smtClean="0">
                <a:solidFill>
                  <a:srgbClr val="FF0000"/>
                </a:solidFill>
              </a:rPr>
              <a:t>Mein Freund Jack </a:t>
            </a:r>
            <a:r>
              <a:rPr lang="en-GB" sz="1700" b="1" dirty="0" err="1" smtClean="0">
                <a:solidFill>
                  <a:srgbClr val="FF0000"/>
                </a:solidFill>
              </a:rPr>
              <a:t>ist</a:t>
            </a:r>
            <a:r>
              <a:rPr lang="en-GB" sz="1700" b="1" dirty="0" smtClean="0">
                <a:solidFill>
                  <a:srgbClr val="FF0000"/>
                </a:solidFill>
              </a:rPr>
              <a:t> …</a:t>
            </a:r>
          </a:p>
          <a:p>
            <a:r>
              <a:rPr lang="en-GB" sz="1700" b="1" dirty="0" smtClean="0"/>
              <a:t>My friend Jack is …</a:t>
            </a:r>
          </a:p>
          <a:p>
            <a:endParaRPr lang="en-GB" sz="1700" b="1" dirty="0"/>
          </a:p>
          <a:p>
            <a:r>
              <a:rPr lang="en-GB" sz="1700" b="1" dirty="0" err="1" smtClean="0">
                <a:solidFill>
                  <a:srgbClr val="FF0000"/>
                </a:solidFill>
              </a:rPr>
              <a:t>Meine</a:t>
            </a:r>
            <a:r>
              <a:rPr lang="en-GB" sz="1700" b="1" dirty="0" smtClean="0">
                <a:solidFill>
                  <a:srgbClr val="FF0000"/>
                </a:solidFill>
              </a:rPr>
              <a:t> </a:t>
            </a:r>
            <a:r>
              <a:rPr lang="en-GB" sz="1700" b="1" dirty="0" err="1" smtClean="0">
                <a:solidFill>
                  <a:srgbClr val="FF0000"/>
                </a:solidFill>
              </a:rPr>
              <a:t>Freundin</a:t>
            </a:r>
            <a:r>
              <a:rPr lang="en-GB" sz="1700" b="1" dirty="0" smtClean="0">
                <a:solidFill>
                  <a:srgbClr val="FF0000"/>
                </a:solidFill>
              </a:rPr>
              <a:t> Aria </a:t>
            </a:r>
            <a:r>
              <a:rPr lang="en-GB" sz="1700" b="1" dirty="0" err="1" smtClean="0">
                <a:solidFill>
                  <a:srgbClr val="FF0000"/>
                </a:solidFill>
              </a:rPr>
              <a:t>ist</a:t>
            </a:r>
            <a:r>
              <a:rPr lang="en-GB" sz="1700" b="1" dirty="0" smtClean="0">
                <a:solidFill>
                  <a:srgbClr val="FF0000"/>
                </a:solidFill>
              </a:rPr>
              <a:t> …</a:t>
            </a:r>
          </a:p>
          <a:p>
            <a:r>
              <a:rPr lang="en-GB" sz="1700" b="1" dirty="0" smtClean="0"/>
              <a:t>My friend Aria is </a:t>
            </a:r>
          </a:p>
          <a:p>
            <a:endParaRPr lang="en-GB" sz="1700" b="1" dirty="0">
              <a:solidFill>
                <a:srgbClr val="FF0000"/>
              </a:solidFill>
            </a:endParaRPr>
          </a:p>
          <a:p>
            <a:r>
              <a:rPr lang="en-GB" sz="1700" b="1" dirty="0" err="1" smtClean="0">
                <a:solidFill>
                  <a:srgbClr val="FF0000"/>
                </a:solidFill>
              </a:rPr>
              <a:t>Er</a:t>
            </a:r>
            <a:r>
              <a:rPr lang="en-GB" sz="1700" b="1" dirty="0" smtClean="0">
                <a:solidFill>
                  <a:srgbClr val="FF0000"/>
                </a:solidFill>
              </a:rPr>
              <a:t> </a:t>
            </a:r>
            <a:r>
              <a:rPr lang="en-GB" sz="1700" b="1" dirty="0" err="1" smtClean="0">
                <a:solidFill>
                  <a:srgbClr val="FF0000"/>
                </a:solidFill>
              </a:rPr>
              <a:t>ist</a:t>
            </a:r>
            <a:r>
              <a:rPr lang="en-GB" sz="1700" b="1" dirty="0" smtClean="0">
                <a:solidFill>
                  <a:srgbClr val="FF0000"/>
                </a:solidFill>
              </a:rPr>
              <a:t> </a:t>
            </a:r>
            <a:r>
              <a:rPr lang="en-GB" sz="1700" b="1" dirty="0" err="1" smtClean="0">
                <a:solidFill>
                  <a:srgbClr val="FF0000"/>
                </a:solidFill>
              </a:rPr>
              <a:t>mein</a:t>
            </a:r>
            <a:r>
              <a:rPr lang="en-GB" sz="1700" b="1" dirty="0" smtClean="0">
                <a:solidFill>
                  <a:srgbClr val="FF0000"/>
                </a:solidFill>
              </a:rPr>
              <a:t> bester Freund</a:t>
            </a:r>
          </a:p>
          <a:p>
            <a:r>
              <a:rPr lang="en-GB" sz="1700" b="1" dirty="0" smtClean="0"/>
              <a:t>He is my best friend</a:t>
            </a:r>
          </a:p>
          <a:p>
            <a:endParaRPr lang="en-GB" sz="1700" b="1" dirty="0">
              <a:solidFill>
                <a:srgbClr val="FF0000"/>
              </a:solidFill>
            </a:endParaRPr>
          </a:p>
          <a:p>
            <a:r>
              <a:rPr lang="en-GB" sz="1700" b="1" dirty="0" err="1" smtClean="0">
                <a:solidFill>
                  <a:srgbClr val="FF0000"/>
                </a:solidFill>
              </a:rPr>
              <a:t>Sie</a:t>
            </a:r>
            <a:r>
              <a:rPr lang="en-GB" sz="1700" b="1" dirty="0" smtClean="0">
                <a:solidFill>
                  <a:srgbClr val="FF0000"/>
                </a:solidFill>
              </a:rPr>
              <a:t> </a:t>
            </a:r>
            <a:r>
              <a:rPr lang="en-GB" sz="1700" b="1" dirty="0" err="1" smtClean="0">
                <a:solidFill>
                  <a:srgbClr val="FF0000"/>
                </a:solidFill>
              </a:rPr>
              <a:t>ist</a:t>
            </a:r>
            <a:r>
              <a:rPr lang="en-GB" sz="1700" b="1" dirty="0" smtClean="0">
                <a:solidFill>
                  <a:srgbClr val="FF0000"/>
                </a:solidFill>
              </a:rPr>
              <a:t> </a:t>
            </a:r>
            <a:r>
              <a:rPr lang="en-GB" sz="1700" b="1" dirty="0" err="1" smtClean="0">
                <a:solidFill>
                  <a:srgbClr val="FF0000"/>
                </a:solidFill>
              </a:rPr>
              <a:t>meine</a:t>
            </a:r>
            <a:r>
              <a:rPr lang="en-GB" sz="1700" b="1" dirty="0" smtClean="0">
                <a:solidFill>
                  <a:srgbClr val="FF0000"/>
                </a:solidFill>
              </a:rPr>
              <a:t> </a:t>
            </a:r>
            <a:r>
              <a:rPr lang="en-GB" sz="1700" b="1" dirty="0" err="1" smtClean="0">
                <a:solidFill>
                  <a:srgbClr val="FF0000"/>
                </a:solidFill>
              </a:rPr>
              <a:t>beste</a:t>
            </a:r>
            <a:r>
              <a:rPr lang="en-GB" sz="1700" b="1" dirty="0" smtClean="0">
                <a:solidFill>
                  <a:srgbClr val="FF0000"/>
                </a:solidFill>
              </a:rPr>
              <a:t> </a:t>
            </a:r>
            <a:r>
              <a:rPr lang="en-GB" sz="1700" b="1" dirty="0" err="1" smtClean="0">
                <a:solidFill>
                  <a:srgbClr val="FF0000"/>
                </a:solidFill>
              </a:rPr>
              <a:t>Freundin</a:t>
            </a:r>
            <a:endParaRPr lang="en-GB" sz="1700" b="1" dirty="0" smtClean="0">
              <a:solidFill>
                <a:srgbClr val="FF0000"/>
              </a:solidFill>
            </a:endParaRPr>
          </a:p>
          <a:p>
            <a:r>
              <a:rPr lang="en-GB" sz="1700" b="1" dirty="0" smtClean="0"/>
              <a:t>She is my best friend</a:t>
            </a:r>
          </a:p>
          <a:p>
            <a:endParaRPr lang="en-GB" sz="1700" b="1" dirty="0">
              <a:solidFill>
                <a:srgbClr val="FF0000"/>
              </a:solidFill>
            </a:endParaRPr>
          </a:p>
          <a:p>
            <a:endParaRPr lang="en-GB" sz="1700" dirty="0" smtClean="0">
              <a:solidFill>
                <a:srgbClr val="FF0000"/>
              </a:solidFill>
            </a:endParaRPr>
          </a:p>
          <a:p>
            <a:endParaRPr lang="en-GB" sz="17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8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Translation (&amp; Extension)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4" y="1268760"/>
            <a:ext cx="4388296" cy="540060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My dad is called David and he is clever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Lily is very nice and she is my best friend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My friend Ruby is small but she is strong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My brother Jason is good at Rugby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My stepbrother has big blue eyes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My aunt is very musical and she is always happy</a:t>
            </a:r>
          </a:p>
          <a:p>
            <a:pPr marL="514350" indent="-514350">
              <a:buFont typeface="+mj-lt"/>
              <a:buAutoNum type="arabicPeriod"/>
            </a:pP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endParaRPr lang="en-GB" dirty="0" smtClean="0"/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244280" cy="5400600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Mein Papa </a:t>
            </a:r>
            <a:r>
              <a:rPr lang="en-GB" dirty="0" err="1" smtClean="0">
                <a:solidFill>
                  <a:srgbClr val="FF0000"/>
                </a:solidFill>
              </a:rPr>
              <a:t>heißt</a:t>
            </a:r>
            <a:r>
              <a:rPr lang="en-GB" dirty="0" smtClean="0">
                <a:solidFill>
                  <a:srgbClr val="FF0000"/>
                </a:solidFill>
              </a:rPr>
              <a:t> David und </a:t>
            </a:r>
            <a:r>
              <a:rPr lang="en-GB" dirty="0" err="1" smtClean="0">
                <a:solidFill>
                  <a:srgbClr val="FF0000"/>
                </a:solidFill>
              </a:rPr>
              <a:t>er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ist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klug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rgbClr val="FF0000"/>
                </a:solidFill>
              </a:rPr>
              <a:t>Lily </a:t>
            </a:r>
            <a:r>
              <a:rPr lang="en-GB" dirty="0" err="1" smtClean="0">
                <a:solidFill>
                  <a:srgbClr val="FF0000"/>
                </a:solidFill>
              </a:rPr>
              <a:t>ist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sehr</a:t>
            </a:r>
            <a:r>
              <a:rPr lang="en-GB" dirty="0" smtClean="0">
                <a:solidFill>
                  <a:srgbClr val="FF0000"/>
                </a:solidFill>
              </a:rPr>
              <a:t> nett und </a:t>
            </a:r>
            <a:r>
              <a:rPr lang="en-GB" dirty="0" err="1" smtClean="0">
                <a:solidFill>
                  <a:srgbClr val="FF0000"/>
                </a:solidFill>
              </a:rPr>
              <a:t>sie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ist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meine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beste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Freundin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err="1" smtClean="0">
                <a:solidFill>
                  <a:srgbClr val="FF0000"/>
                </a:solidFill>
              </a:rPr>
              <a:t>Meine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Freundin</a:t>
            </a:r>
            <a:r>
              <a:rPr lang="en-GB" dirty="0" smtClean="0">
                <a:solidFill>
                  <a:srgbClr val="FF0000"/>
                </a:solidFill>
              </a:rPr>
              <a:t> Ruby </a:t>
            </a:r>
            <a:r>
              <a:rPr lang="en-GB" dirty="0" err="1" smtClean="0">
                <a:solidFill>
                  <a:srgbClr val="FF0000"/>
                </a:solidFill>
              </a:rPr>
              <a:t>ist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klein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aber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sie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ist</a:t>
            </a:r>
            <a:r>
              <a:rPr lang="en-GB" dirty="0" smtClean="0">
                <a:solidFill>
                  <a:srgbClr val="FF0000"/>
                </a:solidFill>
              </a:rPr>
              <a:t> stark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Mein </a:t>
            </a:r>
            <a:r>
              <a:rPr lang="en-GB" dirty="0" err="1" smtClean="0">
                <a:solidFill>
                  <a:srgbClr val="FF0000"/>
                </a:solidFill>
              </a:rPr>
              <a:t>Bruder</a:t>
            </a:r>
            <a:r>
              <a:rPr lang="en-GB" dirty="0" smtClean="0">
                <a:solidFill>
                  <a:srgbClr val="FF0000"/>
                </a:solidFill>
              </a:rPr>
              <a:t> Jason </a:t>
            </a:r>
            <a:r>
              <a:rPr lang="en-GB" dirty="0" err="1" smtClean="0">
                <a:solidFill>
                  <a:srgbClr val="FF0000"/>
                </a:solidFill>
              </a:rPr>
              <a:t>ist</a:t>
            </a:r>
            <a:r>
              <a:rPr lang="en-GB" dirty="0" smtClean="0">
                <a:solidFill>
                  <a:srgbClr val="FF0000"/>
                </a:solidFill>
              </a:rPr>
              <a:t> gut in Rugby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Mein </a:t>
            </a:r>
            <a:r>
              <a:rPr lang="en-GB" dirty="0" err="1" smtClean="0">
                <a:solidFill>
                  <a:srgbClr val="FF0000"/>
                </a:solidFill>
              </a:rPr>
              <a:t>Stiefbruder</a:t>
            </a:r>
            <a:r>
              <a:rPr lang="en-GB" dirty="0" smtClean="0">
                <a:solidFill>
                  <a:srgbClr val="FF0000"/>
                </a:solidFill>
              </a:rPr>
              <a:t> hat </a:t>
            </a:r>
            <a:r>
              <a:rPr lang="en-GB" dirty="0" err="1" smtClean="0">
                <a:solidFill>
                  <a:srgbClr val="FF0000"/>
                </a:solidFill>
              </a:rPr>
              <a:t>grossen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blauen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Augen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err="1" smtClean="0">
                <a:solidFill>
                  <a:srgbClr val="FF0000"/>
                </a:solidFill>
              </a:rPr>
              <a:t>Meine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Tante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ist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sehr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musikalisch</a:t>
            </a:r>
            <a:r>
              <a:rPr lang="en-GB" dirty="0" smtClean="0">
                <a:solidFill>
                  <a:srgbClr val="FF0000"/>
                </a:solidFill>
              </a:rPr>
              <a:t> und </a:t>
            </a:r>
            <a:r>
              <a:rPr lang="en-GB" dirty="0" err="1" smtClean="0">
                <a:solidFill>
                  <a:srgbClr val="FF0000"/>
                </a:solidFill>
              </a:rPr>
              <a:t>sie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ist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immer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glücklich</a:t>
            </a:r>
            <a:endParaRPr lang="en-GB" dirty="0" smtClean="0">
              <a:solidFill>
                <a:srgbClr val="FF0000"/>
              </a:solidFill>
            </a:endParaRPr>
          </a:p>
          <a:p>
            <a:endParaRPr lang="en-GB" dirty="0" smtClean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dirty="0" smtClean="0">
              <a:solidFill>
                <a:srgbClr val="FF0000"/>
              </a:solidFill>
            </a:endParaRPr>
          </a:p>
          <a:p>
            <a:endParaRPr lang="en-GB" dirty="0" smtClean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90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795</Words>
  <Application>Microsoft Office PowerPoint</Application>
  <PresentationFormat>On-screen Show (4:3)</PresentationFormat>
  <Paragraphs>287</Paragraphs>
  <Slides>32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www.zeitfuerdeutsch.com</vt:lpstr>
      <vt:lpstr> Letter to Penpal 2</vt:lpstr>
      <vt:lpstr>Das Kartenspiel</vt:lpstr>
      <vt:lpstr>Describing people 1</vt:lpstr>
      <vt:lpstr>Describing people 2</vt:lpstr>
      <vt:lpstr>Memory Game</vt:lpstr>
      <vt:lpstr>Description Mime</vt:lpstr>
      <vt:lpstr>Family and Friends</vt:lpstr>
      <vt:lpstr>Translation (&amp; Extension)</vt:lpstr>
      <vt:lpstr>New Foods</vt:lpstr>
      <vt:lpstr>das Hänchen – the chicken</vt:lpstr>
      <vt:lpstr>Der Schinken – the ham</vt:lpstr>
      <vt:lpstr>die Trauben – the grapes</vt:lpstr>
      <vt:lpstr>die Kartoffeln – the potatoes</vt:lpstr>
      <vt:lpstr>die Karotten – the carrots</vt:lpstr>
      <vt:lpstr>die Erbsen – the peas</vt:lpstr>
      <vt:lpstr>die Zwiebeln – the onions</vt:lpstr>
      <vt:lpstr>die Pommes Frites – the chips</vt:lpstr>
      <vt:lpstr>der Salat – the salad</vt:lpstr>
      <vt:lpstr>die Suppe – the soup</vt:lpstr>
      <vt:lpstr>das Eis – the ice cream</vt:lpstr>
      <vt:lpstr>New Foods</vt:lpstr>
      <vt:lpstr>Die Limonade – The lemonade</vt:lpstr>
      <vt:lpstr>Die Milch – The milk</vt:lpstr>
      <vt:lpstr>Der Saft – The juice</vt:lpstr>
      <vt:lpstr>Das Wasser – The water</vt:lpstr>
      <vt:lpstr>Der Tee - The tea</vt:lpstr>
      <vt:lpstr>Der Kaffee - The coffee</vt:lpstr>
      <vt:lpstr>Likes</vt:lpstr>
      <vt:lpstr>PowerPoint Presentation</vt:lpstr>
      <vt:lpstr>Charades</vt:lpstr>
      <vt:lpstr> Letter to Penpal 2</vt:lpstr>
    </vt:vector>
  </TitlesOfParts>
  <Company>The Oval Primary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www.zeitfuerdeutsch.com</dc:title>
  <dc:creator>Sean Sullivan</dc:creator>
  <cp:lastModifiedBy>Sean Sullivan</cp:lastModifiedBy>
  <cp:revision>25</cp:revision>
  <dcterms:created xsi:type="dcterms:W3CDTF">2017-02-05T12:00:27Z</dcterms:created>
  <dcterms:modified xsi:type="dcterms:W3CDTF">2017-02-22T13:19:48Z</dcterms:modified>
</cp:coreProperties>
</file>