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6"/>
  </p:notesMasterIdLst>
  <p:handoutMasterIdLst>
    <p:handoutMasterId r:id="rId47"/>
  </p:handoutMasterIdLst>
  <p:sldIdLst>
    <p:sldId id="441" r:id="rId5"/>
    <p:sldId id="256" r:id="rId6"/>
    <p:sldId id="642" r:id="rId7"/>
    <p:sldId id="680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577" r:id="rId22"/>
    <p:sldId id="656" r:id="rId23"/>
    <p:sldId id="658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9" r:id="rId44"/>
    <p:sldId id="678" r:id="rId4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594E-E568-47B7-BE3E-586B9CC764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1EFA-3449-426E-98C4-9B3A8A613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486C-060A-4514-A2D2-1899144F3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5B1C-F8B9-42CE-98C4-AE259CC4C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91F6-D27D-4ADC-8E4B-1FA9B07295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5DFC-4740-469A-83A3-766302F79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C1A2-5A67-4AD2-86A5-4F8CA3CE0C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8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1BF9-2F07-4C59-9B3F-9DB390D94D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A5B2-DD91-404E-B250-A5C66F8988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347-275F-43F0-BAD7-3A2C29D7B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1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DA36-6B28-446B-A4CF-48422774FB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8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66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4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0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21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23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09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4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12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9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45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5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47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4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22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7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1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5BBED-8E89-489E-BFD3-D13C3D278C4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3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ker.com/cliparts/1/9/3/c/1195445966939025916tomas_arad_rose.svg.med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lker.com/cliparts/5/2/e/9/119498684762751185simple_teddy_bear_gerald_01.svg.med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lker.com/cliparts/d/2/7/c/1194986125512843964grape_01.svg.med.pn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lker.com/cliparts/c/a/f/f/11949861291591003672orange.svg.med.pn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lker.com/cliparts/5/b/f/4/11949855221461346840elefante02_architetto_fr_01.svg.med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lker.com/cliparts/5/8/d/6/11971079931958430346Chrisdesign_Silver_Ring_1.svg.med.pn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lker.com/cliparts/q/e/i/C/g/q/rings-md.pn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lker.com/cliparts/2/6/9/4/1194984752681580776star_double_tom_webb_.svg.med.p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ker.com/cliparts/3/7/1/c/1194983739304205047rana01_architetto_france_01.svg.med.pn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ker.com/cliparts/3/3/f/2/1194983759804341886wall1.svg.med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lker.com/cliparts/8/4/4/1/11949839951455368809scissors_02.svg.med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Weiß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56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Rosa</a:t>
            </a:r>
            <a:endParaRPr lang="en-GB" dirty="0"/>
          </a:p>
        </p:txBody>
      </p:sp>
      <p:pic>
        <p:nvPicPr>
          <p:cNvPr id="32770" name="Picture 2" descr="Ros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97666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93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Braun</a:t>
            </a:r>
            <a:endParaRPr lang="en-GB" dirty="0"/>
          </a:p>
        </p:txBody>
      </p:sp>
      <p:pic>
        <p:nvPicPr>
          <p:cNvPr id="34818" name="Picture 2" descr="Simple Teddy Bear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597666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49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Lila</a:t>
            </a:r>
            <a:endParaRPr lang="en-GB" dirty="0"/>
          </a:p>
        </p:txBody>
      </p:sp>
      <p:pic>
        <p:nvPicPr>
          <p:cNvPr id="35842" name="Picture 2" descr="Grap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76064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20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Orange</a:t>
            </a:r>
            <a:endParaRPr lang="en-GB" dirty="0"/>
          </a:p>
        </p:txBody>
      </p:sp>
      <p:pic>
        <p:nvPicPr>
          <p:cNvPr id="37890" name="Picture 2" descr="Orang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48072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9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Grau</a:t>
            </a:r>
            <a:endParaRPr lang="en-GB" dirty="0"/>
          </a:p>
        </p:txBody>
      </p:sp>
      <p:pic>
        <p:nvPicPr>
          <p:cNvPr id="38914" name="Picture 2" descr="Elephant 5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272808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70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Silber</a:t>
            </a:r>
            <a:endParaRPr lang="en-GB" dirty="0"/>
          </a:p>
        </p:txBody>
      </p:sp>
      <p:pic>
        <p:nvPicPr>
          <p:cNvPr id="39938" name="Picture 2" descr="Silver Ring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90465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34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</a:t>
            </a:r>
            <a:endParaRPr lang="en-GB" dirty="0"/>
          </a:p>
        </p:txBody>
      </p:sp>
      <p:pic>
        <p:nvPicPr>
          <p:cNvPr id="41986" name="Picture 2" descr="Rings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698477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4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Likes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8600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 like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but I prefer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and I like … the best</a:t>
            </a:r>
          </a:p>
          <a:p>
            <a:pPr marL="514350" indent="-514350">
              <a:buFont typeface="+mj-lt"/>
              <a:buAutoNum type="arabicPeriod"/>
            </a:pP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endParaRPr lang="en-GB" sz="3000" b="1" dirty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 don’t like …</a:t>
            </a:r>
          </a:p>
          <a:p>
            <a:pPr marL="0" indent="0">
              <a:buNone/>
            </a:pPr>
            <a:r>
              <a:rPr lang="en-GB" sz="3000" b="1" dirty="0"/>
              <a:t> </a:t>
            </a:r>
            <a:r>
              <a:rPr lang="en-GB" sz="3000" b="1" dirty="0" smtClean="0"/>
              <a:t>    (I like … not) </a:t>
            </a:r>
          </a:p>
          <a:p>
            <a:pPr marL="0" indent="0">
              <a:buNone/>
            </a:pPr>
            <a:r>
              <a:rPr lang="en-GB" sz="3000" b="1" dirty="0" smtClean="0"/>
              <a:t>5. and I really </a:t>
            </a:r>
          </a:p>
          <a:p>
            <a:pPr marL="0" indent="0">
              <a:buNone/>
            </a:pPr>
            <a:r>
              <a:rPr lang="en-GB" sz="3000" b="1" dirty="0"/>
              <a:t> </a:t>
            </a:r>
            <a:r>
              <a:rPr lang="en-GB" sz="3000" b="1" dirty="0" smtClean="0"/>
              <a:t>   don’t like …                                                                    	</a:t>
            </a:r>
            <a:endParaRPr lang="en-GB" sz="3000" b="1" dirty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95936" y="1340768"/>
            <a:ext cx="4690864" cy="532859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000" b="1" dirty="0" err="1" smtClean="0">
                <a:solidFill>
                  <a:srgbClr val="FF0000"/>
                </a:solidFill>
              </a:rPr>
              <a:t>aber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</a:t>
            </a:r>
            <a:r>
              <a:rPr lang="en-GB" sz="3000" b="1" dirty="0" err="1" smtClean="0">
                <a:solidFill>
                  <a:srgbClr val="FF0000"/>
                </a:solidFill>
              </a:rPr>
              <a:t>lieber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000" b="1" dirty="0" smtClean="0">
                <a:solidFill>
                  <a:srgbClr val="FF0000"/>
                </a:solidFill>
              </a:rPr>
              <a:t>und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am </a:t>
            </a:r>
            <a:r>
              <a:rPr lang="en-GB" sz="3000" b="1" dirty="0" err="1" smtClean="0">
                <a:solidFill>
                  <a:srgbClr val="FF0000"/>
                </a:solidFill>
              </a:rPr>
              <a:t>liebsten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GB" sz="3000" b="1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 startAt="4"/>
            </a:pP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5"/>
            </a:pPr>
            <a:r>
              <a:rPr lang="en-GB" sz="3000" b="1" dirty="0" smtClean="0">
                <a:solidFill>
                  <a:srgbClr val="FF0000"/>
                </a:solidFill>
              </a:rPr>
              <a:t>  und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gar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endParaRPr lang="en-GB" sz="3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357301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 txBox="1">
            <a:spLocks/>
          </p:cNvSpPr>
          <p:nvPr/>
        </p:nvSpPr>
        <p:spPr>
          <a:xfrm>
            <a:off x="609600" y="3570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Dislikes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6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Likes and Dislikes 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Express Likes and Dislikes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like and don’t like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prefer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like the best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do this with colours, clothes, animals, food, drink and school subjects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3048000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Wer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wird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Million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är</a:t>
            </a:r>
            <a:r>
              <a:rPr lang="en-GB" sz="48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?</a:t>
            </a:r>
            <a:endParaRPr lang="en-GB" sz="4800" dirty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20911"/>
      </p:ext>
    </p:extLst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36150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I don’t like the bird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der Vogel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nein der Vogel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der Vogel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der Vogel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5450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</a:rPr>
              <a:t>I don’t like the bird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der Vogel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nein der Vogel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der Vogel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der Vogel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9865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€100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877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26499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but I prefer the pineapple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Banane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am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liebsten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583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but I prefer the pineapple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Banane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Ananas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liebsten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1233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€200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77102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70546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38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 like the shirt the best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das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Hemd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liebsten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das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Hemd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das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Hemd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der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Schal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liebsten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763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I like the shirt the best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36912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das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Hemd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liebsten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das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Hemd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das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Hemd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Schal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liebsten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781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€300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31681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9882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 don’t like history at all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766392"/>
            <a:ext cx="7620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Sachkunde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Sachkunde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gar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Geschichte gar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Geschichte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liebsten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1655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I don’t like history at all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Sachkunde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Sachkunde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gar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Geschichte gar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Geschichte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liebsten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91393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€500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7593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04881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Art is not my favourite subject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88640" y="270892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mein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Leiblingsfach</a:t>
            </a: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Mein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Lieblingsfach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Sachkunde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367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</a:rPr>
              <a:t>Art is not my favourite subject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Kunst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mein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Leiblingsfach</a:t>
            </a: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Mein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Lieblingsfach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Sachkunde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87787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Likes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8600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 like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but I prefer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and I like … the best</a:t>
            </a:r>
          </a:p>
          <a:p>
            <a:pPr marL="514350" indent="-514350">
              <a:buFont typeface="+mj-lt"/>
              <a:buAutoNum type="arabicPeriod"/>
            </a:pP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endParaRPr lang="en-GB" sz="3000" b="1" dirty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 don’t like …</a:t>
            </a:r>
          </a:p>
          <a:p>
            <a:pPr marL="0" indent="0">
              <a:buNone/>
            </a:pPr>
            <a:r>
              <a:rPr lang="en-GB" sz="3000" b="1" dirty="0"/>
              <a:t> </a:t>
            </a:r>
            <a:r>
              <a:rPr lang="en-GB" sz="3000" b="1" dirty="0" smtClean="0"/>
              <a:t>    (I like … not) </a:t>
            </a:r>
          </a:p>
          <a:p>
            <a:pPr marL="0" indent="0">
              <a:buNone/>
            </a:pPr>
            <a:r>
              <a:rPr lang="en-GB" sz="3000" b="1" dirty="0" smtClean="0"/>
              <a:t>5. and I really </a:t>
            </a:r>
          </a:p>
          <a:p>
            <a:pPr marL="0" indent="0">
              <a:buNone/>
            </a:pPr>
            <a:r>
              <a:rPr lang="en-GB" sz="3000" b="1" dirty="0"/>
              <a:t> </a:t>
            </a:r>
            <a:r>
              <a:rPr lang="en-GB" sz="3000" b="1" dirty="0" smtClean="0"/>
              <a:t>   don’t like …                                                                    	</a:t>
            </a:r>
            <a:endParaRPr lang="en-GB" sz="3000" b="1" dirty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95936" y="1340768"/>
            <a:ext cx="4690864" cy="532859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000" b="1" dirty="0" err="1" smtClean="0">
                <a:solidFill>
                  <a:srgbClr val="FF0000"/>
                </a:solidFill>
              </a:rPr>
              <a:t>aber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</a:t>
            </a:r>
            <a:r>
              <a:rPr lang="en-GB" sz="3000" b="1" dirty="0" err="1" smtClean="0">
                <a:solidFill>
                  <a:srgbClr val="FF0000"/>
                </a:solidFill>
              </a:rPr>
              <a:t>lieber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000" b="1" dirty="0" smtClean="0">
                <a:solidFill>
                  <a:srgbClr val="FF0000"/>
                </a:solidFill>
              </a:rPr>
              <a:t>und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am </a:t>
            </a:r>
            <a:r>
              <a:rPr lang="en-GB" sz="3000" b="1" dirty="0" err="1" smtClean="0">
                <a:solidFill>
                  <a:srgbClr val="FF0000"/>
                </a:solidFill>
              </a:rPr>
              <a:t>liebsten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GB" sz="3000" b="1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 startAt="4"/>
            </a:pP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5"/>
            </a:pPr>
            <a:r>
              <a:rPr lang="en-GB" sz="3000" b="1" dirty="0" smtClean="0">
                <a:solidFill>
                  <a:srgbClr val="FF0000"/>
                </a:solidFill>
              </a:rPr>
              <a:t>  und </a:t>
            </a:r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mag … gar </a:t>
            </a:r>
            <a:r>
              <a:rPr lang="en-GB" sz="3000" b="1" dirty="0" err="1" smtClean="0">
                <a:solidFill>
                  <a:srgbClr val="FF0000"/>
                </a:solidFill>
              </a:rPr>
              <a:t>nicht</a:t>
            </a:r>
            <a:endParaRPr lang="en-GB" sz="3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357301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 txBox="1">
            <a:spLocks/>
          </p:cNvSpPr>
          <p:nvPr/>
        </p:nvSpPr>
        <p:spPr>
          <a:xfrm>
            <a:off x="609600" y="3570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Dislikes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en-GB" sz="20000" dirty="0" smtClean="0"/>
              <a:t/>
            </a:r>
            <a:br>
              <a:rPr lang="en-GB" sz="20000" dirty="0" smtClean="0"/>
            </a:br>
            <a:r>
              <a:rPr lang="en-GB" sz="10000" dirty="0" smtClean="0"/>
              <a:t>Fill in the</a:t>
            </a:r>
            <a:br>
              <a:rPr lang="en-GB" sz="10000" dirty="0" smtClean="0"/>
            </a:br>
            <a:r>
              <a:rPr lang="en-GB" sz="10000" dirty="0" smtClean="0"/>
              <a:t>___________</a:t>
            </a:r>
            <a:br>
              <a:rPr lang="en-GB" sz="10000" dirty="0" smtClean="0"/>
            </a:br>
            <a:endParaRPr lang="en-GB" sz="10000" dirty="0"/>
          </a:p>
        </p:txBody>
      </p:sp>
    </p:spTree>
    <p:extLst>
      <p:ext uri="{BB962C8B-B14F-4D97-AF65-F5344CB8AC3E}">
        <p14:creationId xmlns:p14="http://schemas.microsoft.com/office/powerpoint/2010/main" val="10254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Likes and Dislikes 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Express Likes and Dislikes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like and don’t like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prefer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like the best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do this with colours, clothes, animals, food, drink and school subjects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</a:t>
            </a:r>
            <a:endParaRPr lang="en-GB" dirty="0"/>
          </a:p>
        </p:txBody>
      </p:sp>
      <p:pic>
        <p:nvPicPr>
          <p:cNvPr id="18434" name="Picture 2" descr="http://www.clker.com/cliparts/6/0/1/0/1194984145187951599pomodori_architetto_fran_01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47260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5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Gelb</a:t>
            </a:r>
            <a:endParaRPr lang="en-GB" dirty="0"/>
          </a:p>
        </p:txBody>
      </p:sp>
      <p:pic>
        <p:nvPicPr>
          <p:cNvPr id="28674" name="Picture 2" descr="Star Doubl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32859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58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Grün</a:t>
            </a:r>
            <a:endParaRPr lang="en-GB" dirty="0"/>
          </a:p>
        </p:txBody>
      </p:sp>
      <p:pic>
        <p:nvPicPr>
          <p:cNvPr id="29698" name="Picture 2" descr="Rana01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54461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57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Blau</a:t>
            </a:r>
            <a:endParaRPr lang="en-GB" dirty="0"/>
          </a:p>
        </p:txBody>
      </p:sp>
      <p:pic>
        <p:nvPicPr>
          <p:cNvPr id="30722" name="Picture 2" descr="Blue Wall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40060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Schwarz</a:t>
            </a:r>
            <a:endParaRPr lang="en-GB" dirty="0"/>
          </a:p>
        </p:txBody>
      </p:sp>
      <p:pic>
        <p:nvPicPr>
          <p:cNvPr id="31746" name="Picture 2" descr="Scissors 2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54461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605</Words>
  <Application>Microsoft Office PowerPoint</Application>
  <PresentationFormat>On-screen Show (4:3)</PresentationFormat>
  <Paragraphs>184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Default Design</vt:lpstr>
      <vt:lpstr>1_Office Theme</vt:lpstr>
      <vt:lpstr>2_Office Theme</vt:lpstr>
      <vt:lpstr>www.zeitfuerdeutsch.com</vt:lpstr>
      <vt:lpstr> Likes and Dislikes 1</vt:lpstr>
      <vt:lpstr>Das Kartenspiel</vt:lpstr>
      <vt:lpstr>Likes</vt:lpstr>
      <vt:lpstr>Rot</vt:lpstr>
      <vt:lpstr>Gelb</vt:lpstr>
      <vt:lpstr>Grün</vt:lpstr>
      <vt:lpstr>Blau</vt:lpstr>
      <vt:lpstr>Schwarz</vt:lpstr>
      <vt:lpstr>Weiß</vt:lpstr>
      <vt:lpstr>Rosa</vt:lpstr>
      <vt:lpstr>Braun</vt:lpstr>
      <vt:lpstr>Lila</vt:lpstr>
      <vt:lpstr>Orange</vt:lpstr>
      <vt:lpstr>Grau</vt:lpstr>
      <vt:lpstr>Silber</vt:lpstr>
      <vt:lpstr>Gold</vt:lpstr>
      <vt:lpstr>Likes</vt:lpstr>
      <vt:lpstr>Turn Toss</vt:lpstr>
      <vt:lpstr>PowerPoint Presentation</vt:lpstr>
      <vt:lpstr>Frage 1</vt:lpstr>
      <vt:lpstr>I don’t like the bird</vt:lpstr>
      <vt:lpstr>I don’t like the bird</vt:lpstr>
      <vt:lpstr>€100</vt:lpstr>
      <vt:lpstr>Frage 2</vt:lpstr>
      <vt:lpstr>but I prefer the pineapple</vt:lpstr>
      <vt:lpstr>but I prefer the pineapple</vt:lpstr>
      <vt:lpstr>€200</vt:lpstr>
      <vt:lpstr>Frage 3</vt:lpstr>
      <vt:lpstr>I like the shirt the best</vt:lpstr>
      <vt:lpstr>I like the shirt the best</vt:lpstr>
      <vt:lpstr>€300</vt:lpstr>
      <vt:lpstr>Frage 4</vt:lpstr>
      <vt:lpstr>I don’t like history at all</vt:lpstr>
      <vt:lpstr>I don’t like history at all</vt:lpstr>
      <vt:lpstr>€500</vt:lpstr>
      <vt:lpstr>Frage 5</vt:lpstr>
      <vt:lpstr>Art is not my favourite subject</vt:lpstr>
      <vt:lpstr>Art is not my favourite subject</vt:lpstr>
      <vt:lpstr> Fill in the ___________ </vt:lpstr>
      <vt:lpstr> Likes and Dislikes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214</cp:revision>
  <cp:lastPrinted>2015-06-05T11:59:55Z</cp:lastPrinted>
  <dcterms:created xsi:type="dcterms:W3CDTF">2014-08-31T12:54:10Z</dcterms:created>
  <dcterms:modified xsi:type="dcterms:W3CDTF">2017-01-29T09:13:40Z</dcterms:modified>
</cp:coreProperties>
</file>