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8" r:id="rId2"/>
    <p:sldId id="458" r:id="rId3"/>
    <p:sldId id="459" r:id="rId4"/>
    <p:sldId id="460" r:id="rId5"/>
    <p:sldId id="412" r:id="rId6"/>
    <p:sldId id="340" r:id="rId7"/>
    <p:sldId id="341" r:id="rId8"/>
    <p:sldId id="430" r:id="rId9"/>
    <p:sldId id="343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09" r:id="rId42"/>
    <p:sldId id="444" r:id="rId43"/>
    <p:sldId id="431" r:id="rId44"/>
    <p:sldId id="317" r:id="rId45"/>
    <p:sldId id="432" r:id="rId46"/>
    <p:sldId id="436" r:id="rId47"/>
    <p:sldId id="439" r:id="rId48"/>
    <p:sldId id="440" r:id="rId49"/>
    <p:sldId id="441" r:id="rId50"/>
    <p:sldId id="442" r:id="rId51"/>
    <p:sldId id="443" r:id="rId52"/>
    <p:sldId id="437" r:id="rId53"/>
    <p:sldId id="438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312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22/01/2017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e/U/a/p/a/b/trousers-md.png" TargetMode="External"/><Relationship Id="rId2" Type="http://schemas.openxmlformats.org/officeDocument/2006/relationships/hyperlink" Target="http://www.google.com/url?sa=i&amp;rct=j&amp;q=&amp;esrc=s&amp;source=images&amp;cd=&amp;cad=rja&amp;uact=8&amp;docid=Q_IADisiD9tmBM&amp;tbnid=Wf4u8OTX7s18FM:&amp;ved=&amp;url=http://www.clker.com/clipart-trousers-1.html&amp;ei=0DU6VNKNCOK07Qaa_IHwAg&amp;bvm=bv.77161500,d.ZGU&amp;psig=AFQjCNFeXqVR3YSKqubIhQ_AECK20_lpGg&amp;ust=1413187408465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docid=UrpzjGoK3rGUjM&amp;tbnid=XI5rbKPBgSQUBM:&amp;ved=0CAcQjRw&amp;url=http://www.clipartpanda.com/clipart_images/vector-image-of-a-red-jacket-27094918&amp;ei=bTY6VPLrFcz5aty0gZgI&amp;bvm=bv.77161500,d.ZGU&amp;psig=AFQjCNHYBVQXKM8ujFXvAN9totDPkLpu2g&amp;ust=141318755813700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d-k1I6SEv1pYFM&amp;tbnid=ExXr7Am32moqJM:&amp;ved=&amp;url=http://www.wpclipart.com/clothes/shirt/tshirt/T-shirt/T-Shirt_brown.png.html&amp;ei=lzw6VNbQMYqS7AbP6YCoCQ&amp;psig=AFQjCNFcB6XtaphPBkDd8gdFkqWrA6bLdg&amp;ust=14131891444510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25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30.jpeg"/><Relationship Id="rId1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30.jpeg"/><Relationship Id="rId7" Type="http://schemas.openxmlformats.org/officeDocument/2006/relationships/image" Target="../media/image2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25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6.png"/><Relationship Id="rId1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jpeg"/><Relationship Id="rId18" Type="http://schemas.openxmlformats.org/officeDocument/2006/relationships/image" Target="../media/image22.jpeg"/><Relationship Id="rId3" Type="http://schemas.openxmlformats.org/officeDocument/2006/relationships/image" Target="../media/image21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30.jpeg"/><Relationship Id="rId15" Type="http://schemas.openxmlformats.org/officeDocument/2006/relationships/image" Target="../media/image24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en.wikipedia.org/wiki/Flag_of_Germany&amp;ei=OaQeVO-BHIPcaprigOgC&amp;bvm=bv.75775273,d.ZGU&amp;psig=AFQjCNF1tu6B7D4J-bYQPpBeIQYbGSMjKQ&amp;ust=1411380658948741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google.co.uk/url?sa=i&amp;rct=j&amp;q=&amp;esrc=s&amp;source=images&amp;cd=&amp;cad=rja&amp;uact=8&amp;docid=poX2Tqua93wNLM&amp;tbnid=1wDlUUo8gm77AM:&amp;ved=0CAcQjRw&amp;url=http://www.worldatlas.com/webimage/countrys/europe/germany/deflags.htm&amp;ei=ZKQeVI3_B8jsaNvugIgG&amp;bvm=bv.75775273,d.ZGU&amp;psig=AFQjCNF1tu6B7D4J-bYQPpBeIQYbGSMjKQ&amp;ust=141138065894874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ict.leo.org/ende/index_de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list25.com/25-national-flags-and-their-meanings/&amp;ei=JqUeVJ3kOszraLCggNgP&amp;bvm=bv.75775273,d.ZGU&amp;psig=AFQjCNGDtohgXxtkSDBnPFHZjux1haIA9A&amp;ust=1411380881580546" TargetMode="External"/><Relationship Id="rId4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Italy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hyperlink" Target="http://en.wikipedia.org/wiki/File:Flag_of_France.sv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bnAbYaKxxb0THM&amp;tbnid=buf-nFikS-mCNM:&amp;ved=0CAcQjRw&amp;url=http://wwp.greenwichmeantime.com/time-zone/europe/european-union/austria/flag/&amp;ei=F6UeVPrWHIXcaP3ngcgI&amp;bvm=bv.75775273,d.ZGU&amp;psig=AFQjCNGDtohgXxtkSDBnPFHZjux1haIA9A&amp;ust=1411380881580546" TargetMode="External"/><Relationship Id="rId7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docid=_Qnft496cUbdgM&amp;tbnid=I7HqR33PMuCH2M:&amp;ved=0CAcQjRw&amp;url=http://www.mapsofworld.com/flags/belgium-flag.html&amp;ei=WKYeVIy8N9DTaPqLgLgM&amp;psig=AFQjCNFolS2vAJqjY2XN9iqeOVWUedTdag&amp;ust=1411381202367732" TargetMode="External"/><Relationship Id="rId5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Relationship Id="rId4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hyperlink" Target="http://en.wikipedia.org/wiki/File:Flag_of_the_Netherland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en.wikipedia.org/wiki/File:Flag_of_the_Czech_Republic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en.wikipedia.org/wiki/File:Flag_of_the_United_Kingdom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en.wikipedia.org/wiki/File:Flag_of_the_United_States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docid=yXEKt3nSn5wkiM&amp;tbnid=J1wSH_eszTIO3M:&amp;ved=0CAcQjRw&amp;url=http://www.crwflags.com/fotw/flags/ch_squar.html&amp;ei=eqUeVNGUD4fSaIuNgaAK&amp;bvm=bv.75775273,d.ZGU&amp;psig=AFQjCNGf3QCmLmvGkijP5vVA0-akmZo3nA&amp;ust=1411380980941685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en.wikipedia.org/wiki/File:Flag_of_Europe.svg" TargetMode="External"/><Relationship Id="rId4" Type="http://schemas.openxmlformats.org/officeDocument/2006/relationships/hyperlink" Target="http://www.google.co.uk/url?sa=i&amp;rct=j&amp;q=&amp;esrc=s&amp;source=images&amp;cd=&amp;cad=rja&amp;uact=8&amp;docid=nV1np1P3r-0H4M&amp;tbnid=hzLXQUsMBlscJM:&amp;ved=0CAcQjRw&amp;url=http://axismonday.blogspot.com/2008/12/simple-flags.html&amp;ei=k6UeVMGJAcTaaMCNgdgB&amp;bvm=bv.75775273,d.ZGU&amp;psig=AFQjCNGf3QCmLmvGkijP5vVA0-akmZo3nA&amp;ust=1411380980941685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&amp;esrc=s&amp;source=images&amp;cd=&amp;cad=rja&amp;uact=8&amp;ved=0CAcQjRw&amp;url=http://dreams2things.com/zencart/index.php?main_page=product_info&amp;products_id=56&amp;ei=FayNVPWkIobwUtKtg-gF&amp;bvm=bv.81828268,d.d24&amp;psig=AFQjCNHcJsdGnZfXTSAV32bB9XpIw02h1Q&amp;ust=1418657162557077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5.e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44.png"/><Relationship Id="rId4" Type="http://schemas.openxmlformats.org/officeDocument/2006/relationships/hyperlink" Target="http://en.wikipedia.org/wiki/File:Flag_of_Europe.sv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images.google.co.uk/imgres?imgurl=http://www.freefever.com/freeclipart/clipart/feet.gif&amp;imgrefurl=http://www.freefever.com/freeclipart/feet.html&amp;usg=__YNdkCA8wBxGXNcg5WcR4fbcuRI8=&amp;h=266&amp;w=358&amp;sz=16&amp;hl=en&amp;start=1&amp;tbnid=QuMKcKUiMW3d3M:&amp;tbnh=90&amp;tbnw=121&amp;prev=/images?q=cartoon+foot&amp;gbv=2&amp;hl=en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xIHBhUSERQUFBIUFxgaFBcVDxUVFhUVFRMWGSAUFBQaHiggGBomGxcZITEhJSkrLi4uFx8zODMsQygtLisBCgoKBQUFDgUFDisZExkrKysrKysrKysrKysrKysrKysrKysrKysrKysrKysrKysrKysrKysrKysrKysrKysrK//AABEIAMIBAwMBIgACEQEDEQH/xAAcAAEAAQUBAQAAAAAAAAAAAAAABwMEBQYIAgH/xABLEAABAwEDBggICgcJAAAAAAAAAQIDBAYHEQUSEzFRkRQhQVJxksHCYWJygaGxtMMiMjM2c4KTstHhIyZjZKKz0iQlNDVEdKOk8f/EABQBAQAAAAAAAAAAAAAAAAAAAAD/xAAUEQEAAAAAAAAAAAAAAAAAAAAA/9oADAMBAAIRAxEAPwCcQAAAAAAAAC3yhWx5NonzTORkbExe5dSIgFwDXGW7yY//AFtOmPOmRn3sC9p7T0NUv6OspX+TVRO9TgMsC3iropviyMd0SNX1KV2uR2pUXzgfQAAAxwKbp2MTjc1OlyIBUBYTZbpYExfUQNTxp2J61LJLY5OdMjEraRznKjWo2qicquVcETBHa8QM4AAAAAAAAAAAAAAAAAAAAAAAAAAAAAEZ34ZV0OSYaVuuZ+e9P2cGCp/yLGv1VJMIDvYr+HW4lbjxQMjiTZjm6VVTw/pURfJA07P8C+jsU+K5F1ovVX8D09yMYqrqRMV8x9RcUAoOhjdrY3zx/ih5c1kafARqa9SInH/5iXIAoU82v4XFxYfDXXy616CtpvGXrr+J8Zy9P5HoDw5zXpx8fmVSjoIlX5Nv2X5FyAKbURupu5EQPRZGKmHEqYfGw19GJ6a/OVU2Lgu5F7T0B0ZYTLK5espBO5cZFbmy/SxqrHL0K5qqngVDPkVXGZQ/R1VMuPE5krfrtzHInRo2r9YlUAAAAAAAAAAAAAAAAAAAAAAAAAAABzDl+r4Vl2plcvE6eZcVXizdM5G8fkoieY6dcuDTk6BqTRtkVMXORHfCVVwVyY8WOrXyAMeEL4m7Ow5E8HrK4AAAAeWa16fwU9HnN49eGPQegAAApyMVH5zdepU5ybMeRRHMj1w1O2LxL+fShUPL2JI3BURU8KYgbldLV8Ft1GmPy0cseG1c1JfcrvJ7OZLJSJQWspJEVeKoiTBXKqYSvSJV49XFIuo6bAAAAAAAAAAAAAAAAAAAAAAAAAAADzJ8Reg5Pof8DH5DfuodZHK80WgqHs5j3N6jlb2AeAAAAAAAAAAAAAHqOfg0rZNWjc1+OzMcjsfQdUIuKHKNQzSU7k2tVN6HUmSZuE5Kifz42O6zEUC7AAAAAAAAAAAAAAAAAAAAAAAAAAA5eyqmblmoTZUVCbqiROw6hOZrTRaG09W396qF8zp3uT0KBjQAAAAAHpkLqmVsbFwfI5rGLhjg6RyMRcOlyF/aPJTch2gnpW45kMmDMVxVI3Na9iY8uDHtTHwAY4AAAABSqnZlK9djXLuRTqjJ8WgoI2c1jU3NRDl+KHhEzWa89zWYbc9yNw9J1RqAAAAAAAAAAAAAAAAAAAAAAAAAAAAc429bmW4rE2SovWijf3jo458vPh0VvaleesTv+vE3ugauAAAAAzdh6fhdtKNipjjMjvsmOl92Zu+Km0FtVdhxSQRO6XI6Ri/wtYUbpYEnt3Eqpjo4ppE8HwWx47pcPOZm/OPNyxSO50UyL9R8Kp/MXeBGwAAAADIWdg4TaSkYnLU0+PQ2djl9CKdNnOt3cWmt3RpyJI9y9DaeV3rRDooAAAAAAAAAAAAAAAAAAAAAAAAAAABA977My3TvGghd/FK3uE8EJX1RZtro386mYnUmm/rQDQQAAAAEg3Jwo+1Er+VlOqdeVi9wy9+kOMFI/lR0reu1jvdlncUzHKVa7ZHTpvdUL2IZS/Rn9x0rtlThvpp17oEPgAAAANyuhj0tumeJDM/do2e8J5IXuRgR9pZ38rIEb9rKi+6JoAAAAAAAAAAAAAAAAAAAAAAAAAAAAQ9foxW5XpF5HRTp1Xw/1kwkVX6QoraN/KizN6yRr3AIpAAAAAS1cXGnA6t/KskbV+rGru+ZC+2PPstEvNqWLvimb2lvcZHm2fqXbapdyU0HbiXt86fqci7J4/TnJ2gQgAAAAAlS4qDB9ZJt0DOrpnd9CVyN7jYcyz1Q/nVK4dDYIU9eJJAAAAAAAAAAAAAAAAAAAAAAAAAAAACNL9GY5EpXbKnDzLTzL62oSWaDfVFn2RY7mVEa72yM74EJAAAAAJuuWbhZBy86eRdzWN7pVvkTGw712Sw+mVqdp9ubT9RY12yz+id6dgvk+Ycn0tP7TGBBYAAAACdLnI82wrHc+WderO9ncN3NZu1i0VhKTxokf9o5X942YAAAAAAAAAAAAAAAAAAAAAAAAAAABpV8TM6wUq82SnXfUxN7xupq950eksJVY8jGu6kjHdgHPgAAAACeromZlgIPC+oXfVzdhTviTGwUv0lP7VEXt2MejsJSpta5etK93aWd8CY2Am8ElP7XCBBAAAHxy5rVXYfSlVtV9K9E1q1UTpVFwA6bsnTcDstSx4YZlPC1elImoZU8QxpFCjU1NRETzJgewAAAAAAAAAAAAAAAAAAAAAAAAAAAGv3gM0lhq1P3aZU80bl7DYDGWni09m6lnOglTfE5AOZwfGLnMRdqH0AAAOiLuPmJRrtgYu9Me0sL3kxsBP5dP7XCZOwDc2wtD/tYPTC1TH3tfMCo8qD2uECAwAALjJzNLlSBvPmhb15mN7S3MtZKHT2rpG4Y/wBoiXqPR/dA6VAAAAAAAAAAAAAAAAAAAAAAAAAAAAACjWs0lG9u1rk3tUrADk6jXOo2Lta37qFYp08eip2tXW1ETcmBUABdQPjvigdJWKj0VjaJuylgTdCwxd66Y2BqOmH2mIzlmW5lnKZNkESbommHvRbnWDqehi7po1x9AHPwAAGw3ds0lvaNP2j16tNM7sNeNtuqiSS3cC8xsrk+yc3vgT8AAAAAAAAAAAAAAAAAAAAAAAAAAAAAAADlipTCpf5bvvKUwAB5k+TXoX1AAdPWf/yGn+hj/ltMPeX8xaryE++0+gDnoAADcbo/n1H9FL6mgAT0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8" name="Picture 8" descr="http://www.clker.com/cliparts/e/U/a/p/a/b/trouser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132856"/>
            <a:ext cx="3528392" cy="4176464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3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0.gstatic.com/images?q=tbn:ANd9GcQgmlmlWdYWmzwLrd3RWPq1KBPEziJvfQis_EgRtVstyXyAhH6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348880"/>
            <a:ext cx="3240360" cy="309634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6" name="AutoShape 4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58" name="AutoShape 6" descr="data:image/jpeg;base64,/9j/4AAQSkZJRgABAQAAAQABAAD/2wCEAAkGBxAQDxAQDRQQDw8UFRAQEBAQFBQVEBQQFhIXFxQUFRcYHCggGBolGxQUIT0hJykrLi4uFyAzODQsNygtLysBCgoKDg0OGxAQGywkICQsLCwsLCwsLCwsLCwsLCwsLCwsLCwsLCwsLCwsLCwsLCwsLCwsLCwsLCwsLCwsLCwsLP/AABEIAOgA2QMBEQACEQEDEQH/xAAcAAEAAgIDAQAAAAAAAAAAAAAABgcBCAIDBQT/xABJEAABAwICBwQGBAoJBQEAAAABAAIDBBEFEgYHITFBUWETcYGRFCIjQlKhMoKSwRUkYnJzorGywtElM1Rjk6OktNM1Q3WFsxb/xAAaAQEAAgMBAAAAAAAAAAAAAAAABAUBAgMG/8QANxEBAAIBAgQDBgMHBAMAAAAAAAECAwQRBRIhMTJBURMiYXGBsZGhwRQkMzRS0eEVI0KCcvDx/9oADAMBAAIRAxEAPwC8UBAQEBAQEBAQEBAQYQEBAQEGUBBhAQEBAQEBAQEGUBAQEBAQEBAQEGLoPnra+GBuaeSOFvxSvaxvm4hN4Zitrdo3eWNMcMvb02j/AMeO3nda89fV1/Z8v9M/g9alq45W5oXslb8Ubmub5grbdymsx3h3IwygICAgICAgwgygICAgICAgICAgICAgIOmqqWRMdJK5scbAXPe4gNa0bySUZiJmdoUtpprclkc6HCvYxC4NS5vtX9WNOxg7xf8ANUa+b0XGn4dEdcv4K3DamrlJtPVzHaT68spHXeVy6ysd8eOPKH3v0QxINzGjq7foZD8rXTkt6NP2rDM7c0POilqKWQ5DNTTDflL4pB5WIWOsOm1MkeU/hKxNE9b1TCWx4kPSYt3bNAbO0czb1XjdyPUrtXNPmr8/Daz1x9PgujCcUgq4WT0r2yxO+i5vzBB2gjkdoUiJiY3hTXpaluW0dX2rLUQEBAQEGEGUBAQEBAQEBAQEBAQEBBS2vPSZxkbhsWxjQyac8XPNyxnQAWd4jko+a3kuOG4I/iT9HxaudWJq2tq8RzMpnWdFCCWySj4nHe1nK2079gsTimLfrLfV6/k9zH39V2Ybh0NNGIqaOOGMbmRtDR3m289VIiIjsprXted7Tu+myy1fFimE09Uzs6qKOdnKRoNuoO8HqFiYie7at7Unes7Ke1i6sIaSGSsopRHCza+Cd3A7AIn7yb2GV208+Cj3xRHWFvpdfa9opeN/k+HUbickeIupwT2U0by5vDOz1mv77Zh9ZYwz12b8TpE44t5xK/FKUbKAgICAgwgIMoCAgICAgICAgICDF0Ef0l0zoaAEVEgdLbZBFZ0x5XF/V73EBaWyVr3StPos2fwR09fJR+tlgOJuqGHNFVQ01TE7gWGJrB82FRsvi3XGh/hck94mYlZ2r/WVT1jGQVjm09YAG7bNilI2AsO4OPw+V+HemSJ6Sq9VorY55q9Y+ywrrqgiDwNJdMaHD2k1Mre0tcQR2dO7l6oOzvNh1WtrxXu74dPkyz7sfVQmnOms+KSjP7KmYSYYAbgHdnefefbjw3Debxb5JtK90ukrgj1n1e/qepxC6txSbZDTQvaL+9K4B1geeUWt/eBbYum9nDXzzzXDHeZepheuWobYVdPFKOLoXOjdbnZ2YH5LEamfOHXJwSs+C34ptg2szDKiwdKaZ592oGQfbBLPmu1c1JVmbhmox+W/y6pfHK1wDmEOadoc0ggjoQuu6DMTHSXNGBAQYQEGUBAQEBAQEBAQcJJA0FziGtG0kmwA6koR17Ibj+s7DqW7WPNVKPdg2s8ZD6vlc9FxtmrVYYOGZ8vWY2j4qx0i1nYhVXZE4UcR92AntCPypN/2cqjXz2t26LvT8Kw4+tven49kKc4kknaTckneSd5K4rOIiI2hNsOpfwthforNuIUOeSmb701I4+vGOZabW+qOJUmnv1284Uuqj9mz+0/427/CVfuFth2HiDvXNK7vbo9McShYGRVdQ1g2NaXlwA5DNewW8ZLR5uFtJhtO81hwrNLcRm2S1dU4bi0Sva094aQCsTe0+bNdLhr2rDxibm53naT1Wrttt2fbg+FzVc8dPTNzyyHK0cBxLieDQLknosxEzO0NMuWuOs2t2WJrBqIcPooMEo3BxblmrXje6T6QDupNnW4BrAt81oiOSEfhuK2XJOpvHyVwoy8EHp4NpBV0br0k0kPEtabxn85hu0+IW1bzXs4ZtLizeOsT9/xWVo5rh3MxKK3Dt4B83Rn9oPgpNNR/UpdRwWY64p+krOwnFqerjEtLIyaM8WHaDycN7T0NipFbRbrCly4r4rct42l9y2cxBhBlAQEBAQEBBhBV+sbWQ+mmNLhxb2rNk8zgHBjrfQYDsLhxJvbdvuo2XPtO1V1w/hkZa+0y9vKFUYtjtXVm9XNLNxs9xyA9GD1R4BRbXtbvK+w6bFi8FYh5y1dxAQfXhOJS0s0c9O4slYczSPmCOIIuCOqzW01neHLNirlpNLdpTPE8NpcbBqMPyU2KEZp6J5DWTuttfC47Mx5edt5k+7k6x3Uu2XRzy3608p9Pmr6vopaeQxVDHwyDeyRpa7vseHVc5iY7plMlLRvWXTG0uIa0FzjuDdpPcAmzM2iPNJcE0CxOrI7OnkjYd8tQDFGBz9ba4fmgraMdpR8msxU89/kmYr6LR+GSGicysxWQZZZwLxQ/kjuPu7yRd1tgW83rjjaO6Pj0+XW2i1/dp6eqtamd8j3SSOL3uJc9zjcucTckqLM79XoKUitYiO0OpYbCAgIPtwrFailkEtLI+GQe8w7xycNzh0IIW1bTWd4csuHHljlvG8Lp0E1lx1hbT1obBVGwY4bIpTyF/ou6ceB4KZjzRbpLzWt4ZbD79OtfzhYS7qplAQEBAQEBAQRDWVpV+DqQ9kfxqbNHANl27PWlsfhuPEjquWa/LVO4fpP2jL17R3/s12e4kkkkk3JJNySd5J4lV72ERERtDCMiAgICDLTY3Gw7wUJjda2rPSaq9HxGSrldPDSwB7Gy2cc5zkDMfWIOS1rqVhvO0zPk8/xLS44vjrjjabT5PIGtzEAPVjomnm2J/wDyLT9ot8En/R8HnNvx/wAPCxnTnEqsFs1Q8RnfHEBGy3I5QC4d5K0tlvbvKTh4fp8XWtevrPVHFzThAQEBAQEBGF4arNOvSmtoqx34y0eykcdszANx5vA8wL8CpuHLv7svMcT0E4p9pSPdnv8AD/CyQpCoEBAQEBAQcXvABJsANpJ3AcSg1p060iOIVsk4J7EezgaeETSbG3AuN3ePRV2W/Nbd7LQ6aMGGK+feUeXNNEBAQEBAQTTCn9lo9XuGwz1UFPfiQwCUjyv5rtWdsUqvNHPrqR6RMoWuKzEBGRAQEBAQEBB20tQ+J7JInFkjHB7Ht3tcDcELMTs1vSL1mtu0tk9B9JW4jRsm2CUeznYPdlA226HYR39FYY789d3jNZpp0+Wa+Xl8khXRFEBAQEBBB9b2Oei4c6NhtLUnsW23iO15T9n1frhcc9+Wqx4Xg9rniZ7R1/s1+UB64QEBAQEBAQTTE2ZNHKG3/dq55T1LWuj+5d7dMUfNV4p319/hWIQtcFoIwIyICAgICAgICCYasNJPQa5oebU8+WGbkDf2b/Anyc5dsN+Wyt4npvbYd47x1j9WxKnvJCAgICDBQa/a3Mb9JxJ0bTeOmHYNtu7S95T35vV+ooGe3NbZ6vhOD2eDmnvbr9EIXFaCAgICAgICCw9LqfJo9g/D1nu+2HP+9SckbYqqXSW312X/AN9FeKMuhGBGRAQEBAQEBAQEYbG6ssf9Nw+MvN5ovYTX3ktAyuPe3Kb87qwxX5qvH8R0/sc8xHaesJYuqCICAg8vSfFhR0dRUut7Nji0HcZDsY3xcWjxWt7ctZl20+KcuWtI85auyyFzi55LnOJc5x3lxNyT4qtmd3uK1isREeTgsMiAgICAgICC2NYEFtHMJPL0QnpmpXE/NSsv8OHn9Bb9+yfX7qmuNyjbL7mjfZlYbCAgICAgICAgICCe6nMb9HxDsHG0dSOz6CVtzGf3m/WC76e21tvVUcXwc+HnjvX7L7upzy7KAgIKr16Yxlhp6Np2yOM8lvgZsYD0Li4/UUbU26cq74Lh3vbJPl0/FTShvSCAgICAgICAgu/WXBbR+nHweh/KPL96m5o/2/weX4dbfWzPrzKPLBe6h79HpZxxM7srDcQEBAQEBAQEBAQdlPM6N7JIzlexzXscN4c03afMBInad2tqxas1nzbTYHiTaqmgqGbpWMfbkSPWb4G48FZ1tzRu8NmxzjyTSfKdn3rZzEAoNcNZ+JekYrUm92xuFOzoIxZw+3nPiq/Nbe8vX8Mxez09fj1/FFVyWAgICAgICAgFCey+9aTbYFbl6KP1mqfm/hvJ8M/nI+qhFBesgWAQEBAQEBAQEBAQEF3ajsW7SjmpXH1oH5mD+7lubfbD/tBTdNbeuzzHGcPLli8ecfnH+FlqQpxAQas6TyB1fWubta6oqXA8wZnEFVl/FL2+ljbDSJ9IeYtUgQEBAQEBAQChPZfOt19sGA5vpx8ifuU7N/DeU4X/ADf4qGUF6sQEBAQEBAQEBAQEBBNNUeKej4pE0mzJ2up3bdmY+szxzNaPrLtgttdWcWxc+nmfTq2ECnvJsoPB03xz0GgqJwbSZckPWZ+xnkdvc0rTJblruk6TD7bNWn4tZSq17WGEZEBBz7N2XNY5b5c1vVzWva/O3BGOaN9vNwRkQEBAQld+uWW2E0w+KaAf5Mh+5Tc/geY4RXfUz8p+6kFCenEBAQEBAQEH2UWGSzMkdC0yFmW7GAukIdm2taBcgZdp4XHNbRWZjo5ZM9McxFp23/B8hFlq67sICAsDtpKh0UjJY9j2ObIw8nNcHD5hZidp3aZKxes1nzbWYfVtmhimZtZIxkjfzXNBH7VaRO8bvC3pNLTWfJ9Cy1VBr4r3ZqOmB9W0k7hzdfIzyGfzUTUz2hf8Ex+K/wBFSqK9AICDnDC57gyNrnvOxrWglxPIAb1nbdre0VjeZ2WXrfpRS02FUkXqxMZKSwbjI0RjOebvWft/KKkZ42iIUnCbe0yZMlu//wBVioy9EBAQEJXLrjkvhNB1kid/p3/zUzUeCHmuER+8W+U/dTAeCbKJMdHoa5ImdnJYdBAQEBAQEFl6jmE1NWRwg2dHF4sfkVJ0/eVJxrwU+atnggkOvmBIN99+N+qjyua7bRs4rDYQEBBsLqjxLt8KhaTd0LnwO7gczP1HNHgp+Cd6PIcUxcmon49UzXZAVVr0wdzo6esYLiMmGXo15ux3dcOH1go2pr0iV3wXNFbWxz59YU4ob0YgILS1H4G500tc8WjY0wR396R1i8jubYfX6KVpq9ZsoeNZ4isYo795dGvWrDqymiG+OEvPfI87PKMeaxqZ6xDfglNsdres7K0UZdiAgICC2tbUubCsKPxCN3+nH81Lz+CHneFRtqckfP7qlsFF3egisR1FhsICAgICAgtPUN/X1v6OH99ylabvKh454afV8OtbQuSnnkraZpdSykvky7exlJu644MJ233AkjZsvrnxbTzQ68L11b0jFeesdvirpR1yICwCC1dRGI2lq6UnY5rJ2Dq05X+YczyUvTT3hQcbxdK5PouNS93n3j6YQRyYdWtmtk7CYkngWsLg7vBAPgtb7cs7u+ltNc1Jr33hq+qx7gQEF4aksXZJRPpNglhe59uLo3m4d4OuPLmpuntHLs8vxjDNc3tPKf0V1rRqTJi9Wb3DSyMdA2NoI87qPmne8rjhdOXTV+KKLksBAQEBBZusqS+D4H1hjJ7xTxfzUrNPuVUfDY/es3z/AFlWSirwQEBAQEBAQWbqJktWVLecAd9mRo/iUnTd5UfG4/26z8Vj6xqx0GFVj2Zg7IIwW3uO0e1hNxu2OO1SMs7UlT6GkX1FIn1a1lVz2ggICCT6tsR9HxWkcTZr39g7qJRkF/rFp8F0wzteEDiWL2mnt8OrZGysXj9lX659KBHEMPhPtJQ185Huw39Vne4jyHVRtRk2jlhdcI0nPf21u0dvmpdQ3pRACErF0HwGqpsWpJKZsr6WRglFRlIjdTSRklryNgcDsy/E0dFIx1tF4mOyl1uox5dNat+lonbb4vF1nYVJTYpUdocwmcamN3Nkjjs8CC3wWmau15S+GZq5NPXby6fgii5J4gICAgsTWE++EYF+hd8o4gpObwVU3D4/ec3z/WVdqMuRAQEBAQEBBPtSclsVI+KCZv6zHfwrvp595UcZjfTx818Sxh7S14DmkEOa4Agg7wQd4U55iJmJ3hRutrRCnoXQz0g7OOZz2uhuS1rwAbsvtANzs4bLKFnxxXrD0vCtZfNvS/XbzV2o65EBB200xjeyRv0mOa9ve0gj5hZidp3aXrFqzE+bZ38Pxcx5qx5nivYWa6aW1T5q+skkJLjNKNvANcWtHg0AeCgXne0zL1+jpFMFIj0h5C0SRAQbEappS7B6W+3KZ2eAmfb5EDwVhgn3IeP4nWI1Vvp9kW180fq0U44GaJ3iGub+69ctTHaU/gl/evX5Sp6R1gosRuvclprG8OAm5hbcrlGf1hyEoWOWW8ZquQeOBWNpbxkrPaWVhununL74PgX6OceXZj7lIy+Cqo0MbarN84/VAQVwWsWiezKw2EHB0gGxbRXdxtlis7bOJm6LPK19v6Qx2xTla+3t5OJkKztDWctvV3MOwLSe6TjnesJjqnlLcZpLbndu093YSH9oC6YJ99B4rG+mt9Puv/FcRjpoJJ5zlijaXOPG3AAcSTYAcyp8zERvLymPHbJeKV7y1y010qlxOo7WQZIm3bBFe+Rh3kni42Fz0HJV+TJN5ew0WkrpqbR3nvKPLmmCAgyATsFyTsAG8nkEhiZiI3Xt/wDm6rl81P5ZeS9tRW+tHA3UmJTOt7KcmoiPA5jeRveHk7ORCjZqctl7wzURlwRHnXoiC4rEQEGxGqSPLg9Lf3jO7znfb5AKwweCHj+KTvqrfT7Q8zXiW/g2LN9L0iPJ39nJf5XWmo8Lvwbf9onb0/soebcole70ebwuhouVujRG87OyZtrWWtZ3dc1Irts4x7wsz2c6eKH0LmnJxpgb4Ngf5tWPJ7Au+TwVVOjj96zR8v1QVjAFxmd1lTHFXJYdBB0T71vXsiZvE4sbcrMzs0pXmnZ2TM2bFisu2WkRG8OlbI76mDYFznum06VhOdT+GyS4pFM1p7KASvkfb1QTG5jW35kvBtyBXbBXe+6t4vmrXTzXzlYmuqctwrKPfmhYe4Zn/tYF31E+4qeEV31MT6RKg1BerEBAQSXVxQCoxWjY4XaH9q7laNpeL9LtA8V0xRveEHiOT2entMfL8WyasXjkP1qYG2rw2V1va04NRGeNmi8jfFt9nMBcs1eaqfw3UTizx6T0lruq97AQEYbQ6IUZgw+jiOxzYYsw/LLQXfMlWdI2rEPEam/Pmtb4yg2vmX8Wo2c5ZHfZZb+NcNT2hZ8Er/uWn4fqpWXcVEr3egy+F1Qjat7dnHFG9nZMNi1r3ds0e66ot4W09kfH4ofQuaamWlDr4Lgn/sB5TNC7X/h1+qs0sbavN9ENXFZiAg6Jt66V7IeXxOUA4rWzpgjzdjxsKxHd1vG9ZfMAuiFHV6mF0nbTwwjZ2kkUVxvGd4b965xG8peW/s8c29I/RtNQUUUETIoGtjjYA1rWiwAH39VZxERGzw972vbmtPVCtdUObC83wTRO8w5v8S46iPcWXCLban5xKhFBerEBYBBZeouizVlRMd0UIZ9aR4t8o3ealaaPemVJxu+2OtfWfsu1S+rzb5sVa0084kOVhjkD3DaQ3Icx8rpPZtTeLRMNSpZLk5bhtzlB324XI4qv2h6/2l5jq68xWWN5SjV5o/8AhGtEDnBrWt7d9xfMxsjA9nS4edvRbUx81nDU6ycGOfPfo2ZAU55ZVevqEmKik91r5mH85zWEfuOUbU9oXnBLRz3j4Qpt+4qJHd6C8e7LrgG9bWccEd5djhsK1ju73jesumHetrdkbDHvO9aJaWaRH+hsE78T/wBw1db+Cv1V2m/ms3/X7ImuSxEBB88u8rpHZCyeKXcwWAWk90rHXasOSw3dEbfWXSZ6IeOvv7Pe0P8A+pUF/wC1Uv8A9mrGPxQ31n8vf5T9m0SsniUe0/w01OGVcTQS7s+0YBvL4yJAB35beK55Y3pKVosvs89bfH79Gs6rntYEBYBZF56kcO7PD5JyNs0rrHnHGMo/W7RTtPXau7y3GMvNmivpH3WKu6p3cZow9rmuAc1wLXA7i0ixHkhE7Kax/UtJnc7DpmFhNxFUXDmjkHtBzeICj2w+i3xcTjba8fgi9RqtxhpsKcSD4mTQ2P2ng/JaeyslxxDBPn+Sy9UmhEmHskqKxuSrkvGGZmOyQgg72ki7iAd+5o6rtipy9ZVmu1UZZite0fdYq6oCM6xsDNbh00TBmlZaaHie0ZtyjqWlzfrLnlpzV2TNBn9jnrae3afq1sVc9l3hxjbYLMzvLTFXarksOjriG0rayPhjaZdi1SEr0iP9D4IP/Jf7lq638Ffqr9P/ADWb/r9kTBXNPi0T2ZWGRB0lt3LffoizXfI7lolCDAbtus79NnPk97eEhwzDZaauwwyjK6V9JUsbxEbqizL9Tkv3ELeKzFo3RsuauXDk5fLePybMqxeNRrWPiBp8Kq5GkhxYImkbCDK4R3B5gOJ8FzyztSUvQY/aaitZ9ft1a1que0EBYHKNhcQGglxIAA3kncAswxaYiN5bSaNYYKSjp6YWvHG1rrbi+13nxcSfFWdK8tYh4bPl9rktf1l6a2chAQEBAQYKDXjWlo/6FiDzGLQz3nj5Ak+0Z4O29A4KBnpy2et4Xqfa4dp716f2Q5cVkICMbCMpXpOLYVgo/Irj51AXW/gqrtN11Ob6fZEmMsuczum0xxXs5LDoICGwgIBRiey7MR0efW43h9VG0+gsp6ecSj6Hs3OcxgPO5Zs5EqbNJteJ8nmcepjFpMmOfFMzG3zWYpCnQHXXUZcLDfjniZ5Ne/8AgXDUT7i04PXfUb+kSoVQXqxAWBN9UmAGqxBsrxeGmtM48DLf2TfMF31F3wU5rb+ir4rqPZYeWO9un082wKnvKMoCAgICAgIKp18tHY0RscwfMA6xsAWtu2/M2Bt+SeSjantC74JM89vkpxQ3pBAQEEr0uP4jgzeVPM77U7v5Ltk8NVdo/wCNmn4oouKxEYEZEBAQTbV3oG/EXiafNHRNO1250rhvYzpzdw3Dbu7YsXN1nsq+IcQjBHJXrb7L9pKZkUbI4mhkbAGMY3Y1rQLABT4jbo8ra02nee7tRhWOvaOQ0dO4ZRC2U57n1jI5tmBo47O0Pgo+oiZhb8HyVpknfvspPtAofLL0ntashw6JtLMXrPm+nD6KSoljhgaZJZCGsY3eSf2Ab78ACUiszO0MZMtcdZtaekNk9C9G2YdSMgbZz/pzSD35TvPcLADoArHHTkrs8bq9TOoyTefp8nurdGZQEBAQEBAQeHplgQr6Kam2B7gHROdubK03aTbcOB6ErTJXmrskaTPODLF/x+SnMc1W11NTicFlQ4E9rFAHFzG8HC4BfxuANnXbaJbBaI3eiw8Ww5L8s9PjKC2XBaQIyIJfpzHlpcH60TT5vJ+9dsnhr8lboJ3yZv8AyRBcVkIwIyICCxNANW8lWW1FcHQ0u9rDdssw6cWM67zw5qRiwTPW3ZTa7ikYvcxdbevlC8KanZGxscTWsjaA1jGgBrWgbAANwU2I2jaHmrWm07z3diMCCrtfzz6FSt4GcnxETrftK4Zuyy4X/En5KOUZeiC+NRNGBh0krmtzOqJcjiBmDOzjaQDvG0FSsMe7uouJXmcu3wWUuytZQEBAQEBAQEBAQRzHtB8PrSXzwtEp2mWL2chPNxbsce8Fc7Yq27wl4ddnw9K26ek9YQ+s1LwH+oqpWfpWNk/dLVynTR5SsKcbyR4qxPy6f3fNHqU2+tWXH5NPY+ZkKx+zfFvPHJ26U/P/AA+zWJoJPLSUDKAdu+lZ6OWksa58eVoD/WIGws3X95Zy4pmI28nLQa+lMt5ydObr9UCGrfGP7Kf8WD/kXD2N/Rbf6ppf6vyl1HV7i39lk+1Gf4k9jf0Z/wBS039f3dkWrjF3bqVw6ukhA+b09jf0Ynimlj/l+Uvbw3U/XPP4xJBA3jYukf8AZAA/WW8aa3mjZONYo8ETP5J/o1q2oKJwkc01UwsRJPYtadm1jNw2i9zcjmu9MNaqnUcTzZunaPgmYC7K9lAQYQdFXRRTNyzxxyt+GRrXjycEZi0xO8S8Gt0BwqYWfSQN/RAxH/LIWk46z5O9dVmr2tKN4lqZoH3NPJUU54Nu2SMeDhm/WWk4apNOJZY77SlWg+jxw2jbSukE2V8ju0DS24c642XNj4rpSvLGyLqM3tcnPts99bODKA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95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0" name="Picture 8" descr="deserter%20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039649" cy="432048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2.gstatic.com/images?q=tbn:ANd9GcRJ_zs9ngwNd3O2HztjGgT4PP9Arh-bOCw-GdOr6Vzz6UNKLdx2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28800"/>
            <a:ext cx="322897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1.gstatic.com/images?q=tbn:ANd9GcSQepcbOL1k7iCfhOrDYB6ZkD-MyV1E2iosKfXmJpmfaYwxeKws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72816"/>
            <a:ext cx="5038725" cy="37433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7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png;base64,iVBORw0KGgoAAAANSUhEUgAAANcAAADrCAMAAADNG/NRAAAAwFBMVEWlTQD///+ZSAAAAACeSgCbSQCoTgCjTACgSwCrUACNQgCXRwCGPwB7OgCRRAB3OAAVCgBTJwCIQAA+HQBgLQBMJABsMwBCHwA1GQAiEABKIwAxFwB/PABZKgBRJgBxNQDy8vIoEwAYCwBmMAAMBgAzGADr6+uBgYEkEQAWCgDY2NgpKSlvb28yMjK8vLyenp5LS0vLy8sPDw9lZWWjo6ORkZFXV1c9PT2vr68eHh7ExMSTk5N4eHgVFRXW1tZsbGyQnYBnAAAdZUlEQVR4nM2deWObPA/AWWzACQm576RpEnqs63qsW9s967t9/2/1WvIJIQk0UOp/1nYJ+IdkWZZl4XwpuJ3f/Xk9L/qi+ZtT7OXOrwi0q8tiL5u/Fcv1i6j27zHP9x7ffpB/hUq5SK7X38Rq3+8zCu3m1zfxjdcC+1Ic19130bu5QXu4vznypZufb9ajeChOfYviepXPvNOuL22p/e/5/u5yV8POz2/uft5+J8n2q6DuFMN1+eeH7NfS9xwWkfUk3t1vz0//3t6ueHt7u316fvm9A0S28jkUpIwFcD0+6c716o7jeCtCasFostv3A21UZ2Px04+fRRiQU7ku77+Zzi0Bi4OtyZi6LNxmQet0W21Cxp7j1FfqbwVMEydxnd896P5F3YjMPMEV8udPa67LgvbZvLOPaHox3rYDxoIOWeP3DBh5OXVuP4Hr8faH7kdnGzBuL5gjOjggJHRrvLmUBo1ea7XdDpbDcX88Wy4H29Gqveg1woBS6tbc2jXpuPhAvJaNffu3Cq7HK6sL4xajtVpAyMCTYBdkjVzIBo2a5oqm/nNNokB+rU9m9ebMXPfXsWmiYK7/3iyDttmGFDtJB6RTEx103IgMmSbb39waH4OhVN8Giajn1elqrS+eeXI/mevy7l9s1C8oVf3nA2UpuWCIjRvMPYJGAz6LN6S0uLhWQh/r4WCjb/Hw+h60fFw39y821HBRo1bPKR/3oexjHcbKZBS6dB8bDL1Rx2Dx0TV11GOpO82hudHzXW4rkp3r78+n/9nj+qwVg4LG1qTPFJgwbvNuK2RmUOmxxtzFFicsLS3WIQv1M6KxVt+yIrn86Ixc549/bDlxE71cuEkoEEGPG3hfgY3Up6P+Emxgi7d2ezUaDQbd/lT+V6hRumRcd2INhprlbV7lsSIZuO6eYkxkPuilQaHAQBM12JZ/eDYnB9pGWULHWxDiOjvNqwfbqTXUCuM6/xXryHTWDugeqBrFmWuqbCKqYt9li+VkvYnMNaLOdN7fLrghnDAtrSCKaaFFxq3I0liR24xCO8J1b0P1t72dIWWghJi8MZmpIebUuRCmC8aYG4RhQ7YwDGrMb3OLceZoEtYn3XoKlRSa3zszQvvvZK5LPaqm41GT7jVtCgo7wXtowEL+pMc9mMlsu+G2uW59XVggXTJJlZZB8xZj1Zlvd6dx3Ug/6XrbqO1nsqGwTchAg3k+mOtZgwoHA41hMIIRM2AWyJZsmHOkeXV3q/Tx5ajMDnBdimtcLNhe5duF4s2/IEvTy/oCvIfJqBkGQdBotgZovJc1W+u25GvtoLg02kKZ/ucjk/UBLrGaXeWDQhldkC41v3pNoUFRJI3HZuvaVD73v4IsWHixUPmPh23jfq5b+HKnR/NBCbAJmQTWkKvTtvZmr5c9LwZBh5a5z0BWD+S1rt7FdYffbewz6XuhxM373CzYH+GOUdBajVZNxi1A7KPhmlzQ7Fh4rVA4xs/v4DpHm7FIldYRKLx3l48hmvgbtOQHRzFzn5XM2yLYU34uDH8N2LugoMGcvGkfMXJ+84KQ1t5569DlGzhW94ev9nDdwLfWKUp41BzrO4fcg5osDlE1+EAZZzKEu80LEGzvmnoP1zN8qZnClePO9Rafp+bt9K/4Lpjs9eI9wpJgOEXn40JxjVO0MAcXv7XTWoulp+/YI8tntAku37SVe2RZDVd4e619OheOrl6KuFJc7oNkdbE8HA8WjcCHxoLeYoDz2axXP4EKwMDe/8jFBcZwnGYLc3KJuWuMQyHaTNfrqXDsO7OWfyIVby5cao+vmMqFc9fCiMv4hvT43VLQnMaq25e+3fV42QqTk9j7Wr2739ancsFCcmNGF3XoKVwOLqL0ArJe353F3nnVEB5UeugjlQs9U6okxU37SfIqr3nzvZYjjes/rYZucxRyFD//9PUhzRvt9abSuN7U5OXy721Cz4irMi433cupgUVMVcQ0Ltwh6XI9pLjaaVmGMZsTVXjz9xhiDxzg1AhcCteNMFyghhuynquhViUX2+MQgHudvl5J4fopuICGDzOIlvW1In4wj2o0fQR4oIfke0auW7kCbLgB7AnAps+AVs6VpoieiFKlDbAULhWt7vsN0gHF46oYVMvlpt7aa4iOprkcKVxqxU5WLbLmUyhrEjJyK+cyQ9uXP3oTcgY+4lsmrr/gvzXRo7vAfV+XTrWzWCGXGmBht9/fwi9ei0QOdPQlExdsGW+crhAZbEDW6JBMq9VDy9Wh6GeOxE9Nz4ffUmJuO1yv8MEJE8tR/kU+d9Alid7pzhfOFQSrbasFexTegJx5ECEiJCVKmuQSwdCF6y644XBA3Ay4pOGokgvvTaOW54GJHnGj0eHd43SpYY4k15PyNRj/AkYn6CeRF4wB7hByDXK8Jhn7c84m9pfIw1Eu9DXmaCRol3QguOkC1+ZzcPEpB9SRy2rO1+GwGy3WKke5rsSELNYkY7IO4Jr0TIWmquZyceJxvJ6Yh/DnTqrhSHDBnNxXK0oOtun5+G+fVrr8kr4pt+xLXJMOkKsNP9fnqYYjzoVWY6idJm+M+w7coM6q5XIl1xZk5FGI+2wmkgvSAv8c4bpRVkMKHhywcRDov1XN1ef+qsdwy7qxJC3Uw1FqkCPOBb4G2VJjJHDve8r/5lbPxRx/06Ee5V7QlCzriivdIMa5cDu5LX1BhKi3UZVb1XLhk2bc9vU91if9+oQ0OJfYaIe4727YN8b1Vy0oazXtkLHG1ATdKuZqkjOOtXa8DXE0F031pGJcGAA4U8NLeM01tzbWsd+quJjg2pKzPncRPI9sPM3FwNDvZD/YXBgO3ailluACM6/dqIq56hgTb3hOjcw8b4muB28Q47g/xPVPxaEs311MXxH7DFwYpQFD3+TrDM0FkxH5fYgLJy8T5lVX5HZ1WjGXL7hglNQxMXpluDCaTX4e4WqZWKEvudxrMqGfgYsRsoZOeV2ujEZeIhpwuZfrJq6GwhnkXIF2Nyrm4gBoKvj6PwA4Ob5wjk1OzRbXfwmumuQKIx2Pqiw8j1x83S8s+2bDLC4JdrmPC82hvZnnI5cbkk/CtRKJ7F4AyVTcxWvqPRpY3L/u44IIQBQaLITgXA3tRlXLRQci35t7Tt04F/q+b/u4IM47NTtdYloWXKOqueD+fKGLHjxf+oOxH5Keltd2Z4BZXG8YsIk5G4prVTUXPG46ExLy8N8Y12jH97W4Hqw1ig5C+sjV/hRcY5Fpz1fIDOni8nrexwXe4Si53v9MXNy8A4mLZtHmwvF1u4fLnr7M5oXgalXNBcODXfBpC83GLMnVPWA3Xq01SowrNLkBlXLROcFY2xbNIncLG5nsIUQOL9zE8JJcSl5VxaOE43vdwSDbWMQQLa6UWIDhskMb5oI++huVc4EjFWw2wMWuhTraXI2dIKLmMkkAse4Lrvan4IqmMD4CGUO0uBy2Sa4tNRfMXtHO8IKZnvu9q8/AFaI377XA20AucwYEU6V+pXL9tiKH9u44/3Wq/Y3KuBzkmgOXikPZXBiU+pbG9ddSw1r8gnz9pfzDqva/sBucy8EcG3y6GEs0/08Siqi4IDDfsR1ec0G61iHFSrkanMtlVJ4SAy7z3zuKqLh+WGrI4hdk88rzASTXBavRJuzmOXJxqRsq4u9drhs7BpC4IOfqfgauHrmgsFhpp3A5NIorouTCQG+QZhzQLxvHY4oVNN6tBcpLD6uLyOaqj+OKKLkerP2huLPkgh89Ty5fPrxxrhasogKykX+ZR7b24Nnn70ku3B8a7ThR0FxMB/gMXCvO5bbJUFrBOJfjxy2i4EKfN0zNPcFtWBUXrS7/EJMGJ5SN5Vlgx1l3YgMGw6N/Elzg886t7SGrUcxCVGGPCgMc7lakX8gzOr7wgnXz2jGLKLhAXDobL953Cgqgw28VclHgapGpHAr+dBPvTC0WbEOuR9vZSHSegiGqfgGG4aiJf6aHl79JHPGrT+z9B+TCM6/W6Qa79zQWkKrMQcRtnYm/Ec6hA9tDm7gRg3ImJnjjKCs/o7VUMEj9I9VPzMjVD4iejFk0TRjnmCIC1zn8YWUFem25MOQafwKuLum30fUV/YqmiY/Ess6BCwPYiZN5WmKci07NkakPA4k3H8OH4wEZqL9QssNlR9uAC5aU6+RpFAXG0JHSCaOVJWSD2zMekob6CyXXic/EUoqA65sV2dgBY/ikPgNXn/TDkR4gVBbFsVoddpr/01yXif081Zi+4pmZwCpyOHxcVvSZqwdCGheE2/5prjs7ucFu6oqwcV5xZJSJ4h7UDHDXmBDVMB3sh+Z6s5yoXU300YOpOpINXNNjXHyuJur4gyOG1/IgV9voYUUTMyR6foXZRt/fJZOdT2EixJXkOt8zvEwCh9u0vKyPY7EbcEVHuaxogCMComnnyqXpE1ztarngGBr6RJqrRvq7x+PMIszBEMB0Vw31QKrFHMSKDH0NuYYxrvEuF/q+PwUXHFXePSPq25cMIxNpq8bQw4PG1C3NFaRxoe/7LLigHMU2weXGL+maDI6KDCLcGZ0HdXvuXMxSuLTL4aTNyrG+uzh16MhNJQYRtx3QaltcZynHT9H3hXM4zo0VYUsViSsSmLVEy6fYbaym0kg0V0OmMMcbHhOAHVkHvI3NASzkGpioTiVcVNTc2lpcPV28z264EwaW3oFQVN8eXklFk+dHm1UaRComm61ruJpkm3oMWlp65z7pzCf77YpnpdedVRhEF8O9MNlorgUe49hp3lCE25w/ibXyTrepsEV7wlUf02qCa2VxtfZwtUSUw7lKSWKLNeBxJ5aulkqQ2sAcui10ejRXWwdIY02U5eBcT1akN1XLMCVkSaIKz8RaXKp/mDO6+8maqC343xcH3I2QHeg0lReN5zN/aMMutHGatbjaCS6ftc5k8dlfXxwswdZvB7JG6O5FcUIOLc/34wcYlipY4aJCc410JBGazxorrFYyP4N/Xr44sqxwNMNCoSnGDrmca7Nn+fEeB95VzDWaa6vSe3kPg3YXK0p1F65XR5/+3IENWFHyIxqEdJ+8nKVJ4fvwAYbZveAbNGJckB7F5dTuYuHHyTasY5GPOhzWvoF5bFtryGrWyxRZ4FWdBfla2QDDBwpBltDYNe4whdRdLFFO0+WC6ppbuLi8A64RhZLPqJ/rXYGJXGhqzQYfPTOrY5HEtbiGpNaDPeWL5aJWt8rKeJgs9Qu4pg0wGi7lajreVTKZkz8xA+yjDYe46Qy3RjTXlNTC7aqRqPfmOSHWDHhGf4oMsaQklNTdIy9aH5ilygcPMFGtBQ7pGS7wb91kvTfPYW1Z1PJKcHH7uBKWPmWA4VUhNlfRABOPk/ZJx5JXn0Tx4eA5tYUuZfzwxdGV1oWl38PlOl5lrq+ruNaKy+PmmVjbRFxq3DyYkrOvsK60Kw7P2qG/U1tMcNVnxkX82BlM3nONsQjkghNpKiwKBQyaA6tK8Muris+/Pltok8ECszK12XSg5KmL1RO0In4klhzVwQaXFFAdCapqd8gY/tN3W9uJXbn/7dHeNz+P1fMm0+Gg1YM6p/xyjeZi0aA1rBrWqmJtKe8JnhxjtbA5+MrtXK1J+s32YLixu03+mQojOv/w5uoHibcoijodobQDiglJwyosvVRD7nlP5mvkmIV1b+fVET/e/rPrwdjnv/7+ekl+WrWBeLlBBWswldyk3sqyHgR1VYdTMz39TB6wTJyjv3yNF2PXbclgJbr4eEVUuYNTKM69HGHJOm9kOvbt9jWtZHZa/ajH119Xb08PL99szVwPJpUEA6Qa8nl4Q31GwaCxgRpPfx73lSc+Wqf98q9lLtcfvmiWpeFg9UU6w+0iDHuymvTzwUr7merqm1rtjY9WRHWgbkwSbbfUQX6uLzdKZNuPXjTL2wVJrGMV9rO+30GWbP9o31epYStO9Xy0un7m91bI98CEHyswpYbSo/3+8v3l4elnhhePZOaCeFx/Y/b3MtZdPrEp7ZB+RfY3qWTmgvMQvaX2fcNZcLxXJzelhgupf9lfo5KVC7aTItrUi7CAjD9gtaLUsMunmHK4IIw/8VikFmF8ObQqn0vpfESmi3K4cLfW44swWV3abaW+76TYptQQtogO1LQ9gQt3axuet9CLMHqtX7JUWrPUMCyHC3bJ8HC+PuMG8fIwdWetuKas4ZT0WTlc4G+cUQbBVJUZ4F6TWblYlhq2aTlccFHYzYCwVM34AL1SuYwaRoFbCtdf5fMyr6M3ViBxrtTJWT5AboS5jpTCBZvr16Lo1lKfz8G8+hJHmKWGfD0LXOmllU/ggoWK2E+BLXR9qKNPpiVOzpYa0lo5XJB6KYM27twcEoDKHOVxGWu4lFz/K5oLnF4ZA6BbjLvqiaU0N9FSQxjZwPW7DC61nQJFmBUYv1lptl6p4RKOH6JulMvFxqSrgpV0VJ7pULfgLikT45p8K5rr1ughzFtRTVXap+uyTIelhsyXS5XUCt+ncMFi2RzM4atLj5rbDo538h3NWMNh3RFuW2ph5ZO47olV+obf6tpMmmfWKyiLbMYaNj15uC6tnu1pXDAvT1UEAAuoeIoS3jJcgtdh1BD2uXzM4T/4Yqx3camcbSoKLM7BgVKUrVImMVUIpCvSDF1Iczj0Xqz3cckce4hBuSL42tQv6WCzMjRRqrzfEYshn+4ryH4SF0ZtluKlGBR1b+brl8WUoYnyoXlNUUTEcdj6eIz3HVxg6OcytIYFs+EglqWJRdtE8cyY11VZoT5sxGV4b2VOLoyKUqZuGkIBSKOJQ9DLQpt4YB5XQ3lcGQPZOV58m5ELHI4pUzFeCvHX0Ggin9GmhcZ/xRPzuRpeyHdpY0Xs7Fh51ssDag6VcVN/Zt5bBE7OsMghJswu1DiUyZOY3rpTRPRkLlUaUfedO4nc+9WaCFa4XSCXzJBhX1UsD/Pic5jDHH7vmtqbDT2C7xTVPsiEmCOdJzd8XD5kpqkzKFjVYKeY7alc+DLLQfzlLPxGAdXzJ4RV1oU5wBS1EEqwqZxQ6yRegVxYP6AZe4kJJF51qW+G2AJesFlQc8UTpISo+7n5dlMyckFwniCAERhUAArhV6WJfE4rKGLviwforUQFLEeajeK5YHjJI2JGYKGIlBrb0S9qiKn0ron2z7AQYI6oTUau31Z4Q9+9jompjnG9uT+1KSTawfAu/MHpE8retBR5wUVVkp6ZpiisNakTW9oWEij18eFx065O1siSyoXbQ2024iNsC3Oab8Ao9/OXxU3PEVF+gCeTiErh2i0hxb23PsN7SzDWLW565j7URL88NiKbMvxeXH1p993cGjOm1OltlNi4MA+Yz8QtyxoGqxLWlS+4WbmbBVtfQ6VzdXwb25REYWo/82IF1ivqJ2RZr5UQ34BVytDTb7E0N+/BsRUhQF/6HRG5LiJnxdvq85P8LhH1GDnwVuJ3coHb29ERDdvWz8hGn8lylVGcFOFQTfVuKNdIbhjhNQ5Fx3sxvNHTISjLdLh4mFP+Ls4l8MEwOxmMu7wXCos7AAzq2ZQUxx56WmCWrR9hRkcMbFSAtecyasfEha8TKZwLHd/Ao7sC4/pyZt6aqU/IbE8D41ajo0429MSPbhlxbJm+oQUWNx1N1ypHUBMx4NFpXEt9Otnri/d8NcuI92LAd+2YgIZl689E8p5eUdTEGZmT5mduJOSj4zwR/pv+eqVTuXBqrjkpAoMI2IhaqPjz+CQwb2WKGlzIYvrxMoCFcUECx8JLe3G2Pgiho1XwSx88lHe3tXrHAbeL0qm3aigVyQVLS3hwWmDGMJikKcssupP3g3GYuRKXJMThVUKcDTMCgEvPYVaog+nDsurdmfDz5N2qyE2FdA25Qk7E6dBlvu2UzFxwnAqfnBZYXBPD2JtIIMQDYO8KDHDZqNJr7KtcMvughsdyld/BhflsMQc3pold7jsxmxcE6vbfZ+49XUOULy2HuFbxcmYf5spnm9eVLHZsorMhA0PsUpnqwW3YKPcEzf2mSP4E5Q7Fu5XG+ax8Zi6xUhG3S9NEeKeAJUr1AT6PDXL7in0trjM5O4uyNXnCh3ni88q/NgU7rdl5IV44lgQbEtLNB8ZH18YITnwXrUae6HyefDZteh19SMUeYiPSCez/kuQDeDt6LrC1zgiZKN+X5o3a5Nlf7mouS98ssCVfO9ujT0qM+z/zHNE3r036YhxzKyunZNx0yBVly7OfYpU1YqlgQ3LmOzuDDNZjnez5lzSKpHi5aRcvSDnw1vlTuR5xW8/cPbW+ijcTLzZO6CLt8bmnndEseo1+qG38WAoOXzSXIwaQnQsXzE0jMNtAWMeIu2KTm8XB3GCdw3rIc7hgAgP7PXP5zGGefVh7b9zWNqtP0vL7cZG5NW7v5/nCVHxyHsj5ck26MH1dlcEFbu+MWcpkyyRFxxIiY5Atk8dbhER9+dOQW+J2SXYeDceUha5BsHuepmNxw0ibESHD7AafTpXrO4AgWy2vG5WVSwQ4yHRgTLYNlpYMEFdGN5wTcp11H8nbKj++jfN9/Trf6iszFyaae0EfSloomcU6nmbvYh9w8RRrNndRGw2IYIO5wteIJF+9WQQXVt3jtqrHn/q4aV5Sd1hk8WFGF9zgzzIFg/tkCUYDVpNt/GGUMx0g1zoFDtPXF5xs0rKDGYdGmcMsmbm1YaY5mksJa7BDrGtVl3/Jt6zMxYVjy/OanGy9SjHpbqqS2Z+gzQmJgmNTmbtBFxEmrpGcmsGhz5Etmpnr3HLovXqTj7PNNkjpd2o/fSNVlzVawZ4HoMW1xLQNkNZW7YDljPbm4zLvEfNCGMjdhr9DtkcWZqC5oq7YAbIQT8yBtDSWKGBb+P7yF/H+oh6jlDKcnb16AGuisRxoFtk+WfgJT38vGZ+IwVY0IgsLFuTlcEGVB13NwaXM9+o+HNSfjgI/Qba3xwm0PZ/DArZ+GEmTIWEvSuL6bXOJbjHPX00JiZZCHWOjaA9ZAi1Vtmzr86e0FgZec41L5Notos1YCwqXXLRryV7vt3m+bfrThAajeBY1bCwxMf8tgQvK7rV3uEAlm3DLjRSaZSAOJVr6jB5Ga/rxTGgsG1p43tcXsVGUxgVKFy4hajlZCcNvRtqRo/YczgzYFJnFfu+WxPUiUm58uzdGZsEIEn2gshZ2+JAo0ujco/U8SuOCOPZIJ4zGxwiiiSJine4C5oEsJiRX885K4oJ9IquMM7DF5QZCw6pb3PLH/6eIyg+ljS/g6tJkOREWN9usJwqKjZLSPD0/oCx7CAcDdH20vWwudYP2drnYNTAnCg3tfBnzF6Tc9OMZvqbFhptLdwyL/Pv7sbx6WfMybKhc2NvIu2xpr/Q4XR+hOCoNmiXtE4mX1WPfDvQhA1seNA/8xPayL8uy5Yr4ZuWCRIcID2Qf61jKBJdEyzjWwtWMWK2M/S9xsk0UI8rSpSNwbsyM+D7jKyCb1nNYuJ2TeMuRVZmjfhRGst0sArP7S929eFCkFZr5gPlmY7uOM317vsoVZsvMdW7NS1m5jPDYHhtpQ+rHVRtdGKAfL1evj5e5QqK5uHBi3sk1zwsoNI66Uor8X1yAWxroL6wx9Xyf48TXO7lgAlOFAUqruhFsTWHNp3yK914uNBwBPm6uMh7WBPaSy4kTGr9W04jq+S6/6r2PCw0H2awnk0m/Px4ul9vRohEejpjlacHoWkF9vz8RKg/Xl28kpV1PzlbNrPPRvsalvhjqqsK3+TbwTua6T+MSbb5cnHAwha8C9JW+59pcKITrPL2gqmxRfxSy3fX7cajGwExVT4WIKifXl/Or54eHh+enp3//bt/ebv89vSRIN8N2I5dKhq2usX/ff54+qt7FldLOb+7+PMfoprNRr3ZEcPB/NGgtbZ/iNs+iMUM7jUu0m9fbeK1mbkwWoZ8iOh9ardkejKf2559yuX6ZWhFc0G5+PiTqUEfz4WC0ai2aPWjNRau9Gm0Hs3kn/jHy/Fqk/qlWFBdv54/761Dvad+uHsuA+lIoF7bH++fvmZB+P/w61ac41IrmgnZ5c3f/9vw9fV7438vz1f3r33xZXPnb/wFKjQOkvFNVG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429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 descr="T-Shirt brow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628800"/>
            <a:ext cx="5238750" cy="42748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040560" cy="334327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Kamera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amlegendhomes.com/blog/wp-content/uploads/Camera-clipart_Page_2-e12983203203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210125" cy="435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0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6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97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4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9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Welche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Farbe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ist</a:t>
            </a:r>
            <a:r>
              <a:rPr lang="en-GB" dirty="0" smtClean="0">
                <a:solidFill>
                  <a:srgbClr val="FF0000"/>
                </a:solidFill>
              </a:rPr>
              <a:t> das?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/>
              <a:t>Which colour is that?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Welche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Farbe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das? Das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rot</a:t>
            </a:r>
          </a:p>
          <a:p>
            <a:r>
              <a:rPr lang="en-GB" b="1" dirty="0" err="1" smtClean="0">
                <a:solidFill>
                  <a:schemeClr val="accent6"/>
                </a:solidFill>
              </a:rPr>
              <a:t>Welche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Farbe</a:t>
            </a:r>
            <a:r>
              <a:rPr lang="en-GB" b="1" dirty="0" smtClean="0">
                <a:solidFill>
                  <a:schemeClr val="accent6"/>
                </a:solidFill>
              </a:rPr>
              <a:t>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das? Das </a:t>
            </a:r>
            <a:r>
              <a:rPr lang="en-GB" b="1" dirty="0" err="1" smtClean="0">
                <a:solidFill>
                  <a:schemeClr val="accent6"/>
                </a:solidFill>
              </a:rPr>
              <a:t>ist</a:t>
            </a:r>
            <a:r>
              <a:rPr lang="en-GB" b="1" dirty="0" smtClean="0">
                <a:solidFill>
                  <a:schemeClr val="accent6"/>
                </a:solidFill>
              </a:rPr>
              <a:t> orange</a:t>
            </a:r>
          </a:p>
          <a:p>
            <a:r>
              <a:rPr lang="en-GB" b="1" dirty="0" err="1" smtClean="0">
                <a:solidFill>
                  <a:srgbClr val="FFFF00"/>
                </a:solidFill>
              </a:rPr>
              <a:t>Welche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Farbe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das? Das </a:t>
            </a:r>
            <a:r>
              <a:rPr lang="en-GB" b="1" dirty="0" err="1" smtClean="0">
                <a:solidFill>
                  <a:srgbClr val="FFFF00"/>
                </a:solidFill>
              </a:rPr>
              <a:t>ist</a:t>
            </a:r>
            <a:r>
              <a:rPr lang="en-GB" b="1" dirty="0" smtClean="0">
                <a:solidFill>
                  <a:srgbClr val="FFFF00"/>
                </a:solidFill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</a:rPr>
              <a:t>gelb</a:t>
            </a:r>
            <a:endParaRPr lang="en-GB" b="1" dirty="0" smtClean="0">
              <a:solidFill>
                <a:srgbClr val="FFFF00"/>
              </a:solidFill>
            </a:endParaRPr>
          </a:p>
          <a:p>
            <a:r>
              <a:rPr lang="en-GB" b="1" dirty="0" err="1" smtClean="0"/>
              <a:t>Meine</a:t>
            </a:r>
            <a:r>
              <a:rPr lang="en-GB" b="1" dirty="0" smtClean="0"/>
              <a:t> </a:t>
            </a:r>
            <a:r>
              <a:rPr lang="en-GB" b="1" dirty="0" err="1" smtClean="0"/>
              <a:t>Lieblingsfarbe</a:t>
            </a:r>
            <a:endParaRPr lang="en-GB" b="1" dirty="0" smtClean="0"/>
          </a:p>
          <a:p>
            <a:r>
              <a:rPr lang="en-GB" b="1" dirty="0" err="1" smtClean="0">
                <a:solidFill>
                  <a:srgbClr val="00B050"/>
                </a:solidFill>
              </a:rPr>
              <a:t>Welche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Farbe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das?Das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ist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grün</a:t>
            </a:r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Welche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Farbe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das? Das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ist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blau</a:t>
            </a:r>
            <a:endParaRPr lang="en-GB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b="1" dirty="0" err="1" smtClean="0">
                <a:solidFill>
                  <a:srgbClr val="7030A0"/>
                </a:solidFill>
              </a:rPr>
              <a:t>Welche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Farbe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das? Das </a:t>
            </a:r>
            <a:r>
              <a:rPr lang="en-GB" b="1" dirty="0" err="1" smtClean="0">
                <a:solidFill>
                  <a:srgbClr val="7030A0"/>
                </a:solidFill>
              </a:rPr>
              <a:t>ist</a:t>
            </a:r>
            <a:r>
              <a:rPr lang="en-GB" b="1" dirty="0" smtClean="0">
                <a:solidFill>
                  <a:srgbClr val="7030A0"/>
                </a:solidFill>
              </a:rPr>
              <a:t> </a:t>
            </a:r>
            <a:r>
              <a:rPr lang="en-GB" b="1" dirty="0" err="1" smtClean="0">
                <a:solidFill>
                  <a:srgbClr val="7030A0"/>
                </a:solidFill>
              </a:rPr>
              <a:t>lila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Lieblingsfarbe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 - </a:t>
            </a:r>
            <a:r>
              <a:rPr lang="en-GB" b="1" dirty="0" smtClean="0">
                <a:solidFill>
                  <a:srgbClr val="FF0000"/>
                </a:solidFill>
              </a:rPr>
              <a:t>Deutschland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9458" name="AutoShape 2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2" name="AutoShape 6" descr="data:image/png;base64,iVBORw0KGgoAAAANSUhEUgAAASIAAACuCAMAAAClZfCTAAAAElBMVEUAAAD/zgDdAADnAADaAAD/2AAtsSEoAAAA+ElEQVR4nO3QMQGAMAAEsYeCf8tIuI0pkZANAAAAAAAAAAAAAAAAAAAAgB8dwm6CoqQoKUqKkqKkKClKipKipCgpSoqSoqQoKUqKkqKkKClKipKipCgpSoqSoqQoKUqKkqKkKClKipKipCgpSoqSoqQoKUqKkqKkKClKipKipCgpSoqSoqQoKUqKkqKkKClKewh7CbsIipKipCgpSoqSoqQoKUqKkqKkKClKipKipCgpSoqSoqQoKUqKkqKkKClKipKipCgpSoqSoqQoKUqKkqKkKClKipKipCgpSoqSoqQoKUqKkqKkKClKipKipCgpSoqSoqQoKUofMGTNC8HkSxo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38288"/>
            <a:ext cx="5372100" cy="3219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4" name="Picture 8" descr="https://encrypted-tbn0.gstatic.com/images?q=tbn:ANd9GcSN2JYR4qLaEg4z663er9TTBzS-EQdjYFbUxaxyBNE544w1sV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Komputer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s://sp.yimg.com/ib/th?id=HN.608028654997407047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6192688" cy="359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1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Austria - </a:t>
            </a:r>
            <a:r>
              <a:rPr lang="de-DE" b="1" dirty="0" smtClean="0">
                <a:solidFill>
                  <a:srgbClr val="FF0000"/>
                </a:solidFill>
                <a:hlinkClick r:id="rId3"/>
              </a:rPr>
              <a:t>Österreich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72" name="AutoShape 4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2774" name="Picture 6" descr="https://encrypted-tbn3.gstatic.com/images?q=tbn:ANd9GcTv_NWBl7PVM6LANR9GR_G-tFpQbdI4dLozBb3wEGla4dsqaGX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772816"/>
            <a:ext cx="619268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- </a:t>
            </a:r>
            <a:r>
              <a:rPr lang="de-DE" b="1" dirty="0" smtClean="0">
                <a:solidFill>
                  <a:srgbClr val="FF0000"/>
                </a:solidFill>
              </a:rPr>
              <a:t>Die Schweiz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2" name="AutoShape 10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4" name="AutoShape 12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6" name="AutoShape 14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808" name="Picture 16" descr="flag art flag of switzerland  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772816"/>
            <a:ext cx="5684144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Belgium - </a:t>
            </a:r>
            <a:r>
              <a:rPr lang="de-DE" b="1" dirty="0" smtClean="0">
                <a:solidFill>
                  <a:srgbClr val="FF0000"/>
                </a:solidFill>
              </a:rPr>
              <a:t>Belgien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2" name="AutoShape 6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4824" name="Picture 8" descr="http://upload.wikimedia.org/wikipedia/commons/thumb/6/65/Flag_of_Belgium.svg/450px-Flag_of_Belgium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628800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 - </a:t>
            </a:r>
            <a:r>
              <a:rPr lang="de-DE" b="1" dirty="0" smtClean="0">
                <a:solidFill>
                  <a:srgbClr val="FF0000"/>
                </a:solidFill>
              </a:rPr>
              <a:t>Italien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2" name="Picture 2" descr="Flag of Italy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1772816"/>
            <a:ext cx="75608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 - </a:t>
            </a:r>
            <a:r>
              <a:rPr lang="de-DE" b="1" dirty="0" smtClean="0">
                <a:solidFill>
                  <a:srgbClr val="FF0000"/>
                </a:solidFill>
              </a:rPr>
              <a:t>Frankreich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20" name="AutoShape 4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6866" name="Picture 2" descr="Flag of Franc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556792"/>
            <a:ext cx="720080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Poland - </a:t>
            </a:r>
            <a:r>
              <a:rPr lang="de-DE" b="1" dirty="0" smtClean="0">
                <a:solidFill>
                  <a:srgbClr val="FF0000"/>
                </a:solidFill>
              </a:rPr>
              <a:t>Polen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2770" name="AutoShape 2" descr="data:image/png;base64,iVBORw0KGgoAAAANSUhEUgAAARAAAAC0CAMAAABrLoNrAAAAdVBMVEX8AA3////8AAvdAQz3AQr8//zz//r//P/1BAz+/Pr///n5mpz0qKT8AAD1//z5//36Dx7yAhDf39/++P/9//X3AADU4dvEAQTn3tzh3eLb4N3fAADe4dfjgoT/nqH0BBLYBQno1uHmAAD3paTclpD1FCLhCxQcaaIsAAACYElEQVR4nO3d3VIaQRRF4UPTSJMIMiGTH0kAY5L3f8T0NEwc1wsMF+urUm+pVfuMN4Lx9XI8LjW6xKUrpSvnTldxLCnlUJNyjmWXS8m6KcPJdN256CaW5yjnuad6L4anRw1Sd6KmBekMMqo9ikEmDAIGAYOAQcAgYBAwCBgEDAIGAYOAQcAgYBAwCBgEDAIGAYOAQcAgYBAwCBgEDAIGAYOAQcAgYBAwCBgEDAIGAYOAQcAgYBAwCBgEDAIGgWuQkgwyan/8b5A3BgGDgEHAIDAEOXa5Fpn7zZB3ok8pfuVt2vZpq6rvS/z9s9/vhy818fvx9fVRV6fTKZ5Xm81i9bTTbvewe3iIl8PhsD6oWa/X8aVWqWmeVNUi8WmxXmwWGtUgC4NMtCB6YxDwZMAg4MmAQcCTARcCBgFPBgwCngwYBDwZMAh4MmAQ8GTAhYALARcCLgRcCLgQcCHgQsCFgEHAkwEXAi4EXAi4EHAh4ELAhYALARcCLgRcCBgEPBkwCHgyYBDwZMAgYBDwGQLxvFhpIr5tNNXelTm8X1VX8X2tqfjxufqgpqaIn6ePmohjv+37uT+m4l70fR/HknJOanIePnInDDIyCBgEDAItSFeDxNyvZG5jAD8t8x2DgEHAIGAQMAgYBAwCBgGDgEHAIGAQMAgYBAwCBgGDgEHAIGAQMAgYBAwCBgGDgEHAIGAQMAgYBAwCBgGDgEHAIGAQMAgYBAwCBgGDgEHAIHALUr+nNPdruQtpO/wTc4P8ZxBIKXky7/gMgTFINshVC1Lqr90cWc0QJJWuzP06Zlea+uMft5Qrtzuy9NU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3238500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818" name="AutoShape 2" descr="data:image/png;base64,iVBORw0KGgoAAAANSUhEUgAAARMAAAC3CAMAAAAGjUrGAAAAQlBMVEUAAAD/1gDeIRBMTEyUUE3jHAb/3ADdExDofw2jkUz/2gCJdAD/4ADtgQDiDAZ1XVznFwCUTU2ZbU1xaUxISUxcXFz6HkLWAAABKElEQVR4nO3Q2xWCMAAFsCoFBMsb9l/VKe6PJxkh5elS7mvKOY+aspWuxHzbnNKWtQ/Za/RkeKUMn/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/c9LmlLasfchey9Ol3NeUcx41ZfsBUk7zcIX4djUAAAAASUVORK5CYII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0" name="Picture 2" descr="http://upload.wikimedia.org/wikipedia/en/thumb/1/12/Flag_of_Poland.svg/1024px-Flag_of_Poland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772816"/>
            <a:ext cx="63436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Holland - </a:t>
            </a:r>
            <a:r>
              <a:rPr lang="de-DE" b="1" dirty="0" smtClean="0">
                <a:solidFill>
                  <a:srgbClr val="FF0000"/>
                </a:solidFill>
              </a:rPr>
              <a:t>Holland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8914" name="Picture 2" descr="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800"/>
            <a:ext cx="76328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Czech Republic - </a:t>
            </a:r>
            <a:r>
              <a:rPr lang="en-GB" b="1" dirty="0" err="1" smtClean="0">
                <a:solidFill>
                  <a:srgbClr val="FF0000"/>
                </a:solidFill>
              </a:rPr>
              <a:t>Tschechien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9938" name="Picture 2" descr="Flag of the Czech Republic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72728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Great Britain - </a:t>
            </a:r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62" name="Picture 2" descr="Flag of the United Kingdom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72008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USA – </a:t>
            </a:r>
            <a:r>
              <a:rPr lang="en-GB" b="1" dirty="0" smtClean="0">
                <a:solidFill>
                  <a:srgbClr val="FF0000"/>
                </a:solidFill>
              </a:rPr>
              <a:t>die USA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986" name="Picture 2" descr="Flag of the United States of America">
            <a:hlinkClick r:id="rId5" tooltip="Flag of the United States of America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763284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Cafe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bestclipartblog.com/clipart-pics/restaurant-clip-ar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0871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8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Europe – </a:t>
            </a:r>
            <a:r>
              <a:rPr lang="en-GB" b="1" dirty="0" err="1" smtClean="0">
                <a:solidFill>
                  <a:srgbClr val="FF0000"/>
                </a:solidFill>
              </a:rPr>
              <a:t>Europa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60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3794" name="AutoShape 2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6" name="AutoShape 4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798" name="AutoShape 6" descr="data:image/png;base64,iVBORw0KGgoAAAANSUhEUgAAAQMAAACsCAMAAABIMjl2AAAAP1BMVEX/AAD/////oqL/bW3/1tb/Ozv/f3//8fH/p6f/Njb/cHD/m5v/X1//hIT/UVH/8vL/6ur/39//ysr/JSX/GBj1iXfFAAABF0lEQVR4nO3dW07DMBBA0RQKLY8CLex/reguoDgIIgt0zgKimSv/2VKWBQAAAAAAAAD4Uz7uBt5nT7i9x93AcfaE27sdNbiZPeH2NNAgGmgQDTSIBhpEAw2igQbRQINooEE00CAaaBANNIgGGkQDDaKBBtFAg2igQTTQIM+jBk+zJ/yRy36F86jB26qvzN71mtfRer9o9q7XHDTQYNEgGmgQDTSIBhpEAw2igQbRQINooEE00CAaaBANNIgGGkQDDaKBBnHv7Bys9s/foaziPZIG0UCDaKBBNNAgGmgQDTSIBhpEAw2igQbRQINooEE00CAaaBANNIgGGkQDDaKBBtHAf7rycLr/0ull9oQAAAAAAAAAAN/2Cb7sHHEPiVtV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982663"/>
            <a:ext cx="30861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800" name="AutoShape 8" descr="data:image/png;base64,iVBORw0KGgoAAAANSUhEUgAAAOEAAADhCAMAAAAJbSJIAAAAb1BMVEX/AAD////39/ddODh6b2/mAADGAAB3dnbeAAD/RET/+fn/Cgr/4OD/srL/amr/xsb/UlL/ior/9PT/7Oz/Pj7/OTn/SEj/YGD/8PD/Z2f/5ub/f3//2Nj/urr/h4enp6eKioqqAABQLi7/IiL/rKwOV/0mAAAByklEQVR4nO3cS3YTQQyG0TaEQMzbiSGBhGf2v0ZmjBi4LHXKv7nfAlq6p6c6tWyenXnL95fn3Y/l4uerc+7y13JxuZxzL54TpkeYH2F+hPkR5keYH2F+hPkR5keYH2F+hPkR5keYH2F+hPkR5reqcP9hoN8rLbGq8HG7O7jbu5WWWFX4dnN423crLUFYipCwJcJShIQtEZYiJGyJsBQhYUuEpQgJWyIsRUjYEmEpQsKWCEsRErZEWIqQsCXCUoSELRGWIiRsibAUIWFLhH97Pd7yOCK8O2JEq/Dh/XjXA8LN/RED9p3C3ci2T9WnTuHQ/3iitleEhISzIyQknB8hIeH8CAkJ50dISDg/QkLC+RESEs6PkJBwfoSEhPMjJCScX6/wdjbnX7UK79+MN3Qpdj3+/S83ncKbq+H2DwPA7dcjJhxynHg696XeoD02wlKEhC0RliIkbImwFCFhS4SlCAlbIixFSNgSYSlCwpYISxEStkRYipCwJcJShIQtEZYiJGyJsBQhYUuEpQgJWzoZ4S5S+Pnj4X075LXVY1pVeBIR5keYH2F+hPkR5keYH2F+hPkR5keYH2F+hPkR5keYH2F+hPkR5vc/CP8AMO978ElYHhIAAAAASUVORK5CYII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9538"/>
            <a:ext cx="28765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3010" name="Picture 2" descr="Flag of Europe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556792"/>
            <a:ext cx="741682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Wie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siehst</a:t>
            </a:r>
            <a:r>
              <a:rPr lang="en-GB" sz="3600" b="1" dirty="0" smtClean="0">
                <a:solidFill>
                  <a:srgbClr val="FF0000"/>
                </a:solidFill>
              </a:rPr>
              <a:t> du </a:t>
            </a:r>
            <a:r>
              <a:rPr lang="en-GB" sz="3600" b="1" dirty="0" err="1" smtClean="0">
                <a:solidFill>
                  <a:srgbClr val="FF0000"/>
                </a:solidFill>
              </a:rPr>
              <a:t>aus</a:t>
            </a:r>
            <a:r>
              <a:rPr lang="en-GB" sz="3600" b="1" dirty="0" smtClean="0">
                <a:solidFill>
                  <a:srgbClr val="FF0000"/>
                </a:solidFill>
              </a:rPr>
              <a:t>? - </a:t>
            </a:r>
            <a:r>
              <a:rPr lang="en-GB" sz="3600" b="1" dirty="0" smtClean="0"/>
              <a:t>How do you look? </a:t>
            </a:r>
            <a:br>
              <a:rPr lang="en-GB" sz="3600" b="1" dirty="0" smtClean="0"/>
            </a:br>
            <a:r>
              <a:rPr lang="en-GB" sz="3600" b="1" dirty="0" smtClean="0"/>
              <a:t>                                 (What do you look like?)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siehst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r>
              <a:rPr lang="en-GB" b="1" dirty="0" smtClean="0">
                <a:solidFill>
                  <a:srgbClr val="FF0000"/>
                </a:solidFill>
              </a:rPr>
              <a:t>? x 5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sehr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klein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Brille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Und </a:t>
            </a:r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Blond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do you look like?</a:t>
            </a:r>
          </a:p>
          <a:p>
            <a:endParaRPr lang="en-GB" b="1" dirty="0" smtClean="0"/>
          </a:p>
          <a:p>
            <a:r>
              <a:rPr lang="en-GB" b="1" dirty="0" smtClean="0"/>
              <a:t>I am very big</a:t>
            </a:r>
          </a:p>
          <a:p>
            <a:endParaRPr lang="en-GB" b="1" dirty="0" smtClean="0"/>
          </a:p>
          <a:p>
            <a:r>
              <a:rPr lang="en-GB" b="1" dirty="0" smtClean="0"/>
              <a:t>I am very small</a:t>
            </a:r>
          </a:p>
          <a:p>
            <a:endParaRPr lang="en-GB" b="1" dirty="0" smtClean="0"/>
          </a:p>
          <a:p>
            <a:r>
              <a:rPr lang="en-GB" b="1" dirty="0" smtClean="0"/>
              <a:t>I have glasses </a:t>
            </a:r>
          </a:p>
          <a:p>
            <a:endParaRPr lang="en-GB" b="1" dirty="0" smtClean="0"/>
          </a:p>
          <a:p>
            <a:r>
              <a:rPr lang="en-GB" b="1" dirty="0" smtClean="0"/>
              <a:t>And my hair is blonde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Wer</a:t>
            </a:r>
            <a:r>
              <a:rPr lang="en-GB" sz="3600" b="1" dirty="0" smtClean="0">
                <a:solidFill>
                  <a:srgbClr val="FF0000"/>
                </a:solidFill>
              </a:rPr>
              <a:t> bin </a:t>
            </a:r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? – </a:t>
            </a:r>
            <a:r>
              <a:rPr lang="en-GB" sz="3600" b="1" dirty="0" smtClean="0"/>
              <a:t>Who am I?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heiße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bin 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21088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My name is ...</a:t>
            </a:r>
          </a:p>
          <a:p>
            <a:r>
              <a:rPr lang="en-GB" sz="3600" b="1" dirty="0" smtClean="0"/>
              <a:t>I have ...</a:t>
            </a:r>
          </a:p>
          <a:p>
            <a:r>
              <a:rPr lang="en-GB" sz="3600" b="1" dirty="0" smtClean="0"/>
              <a:t>I am ...</a:t>
            </a:r>
          </a:p>
          <a:p>
            <a:endParaRPr lang="en-GB" b="1" dirty="0" smtClean="0"/>
          </a:p>
          <a:p>
            <a:endParaRPr lang="en-GB" b="1" dirty="0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61975" y="3573016"/>
          <a:ext cx="802005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Acrobat Document" r:id="rId4" imgW="8019943" imgH="5667255" progId="AcroExch.Document.7">
                  <p:embed/>
                </p:oleObj>
              </mc:Choice>
              <mc:Fallback>
                <p:oleObj name="Acrobat Document" r:id="rId4" imgW="8019943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3573016"/>
                        <a:ext cx="8020050" cy="2880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3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Guten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Tag</a:t>
            </a:r>
            <a:endParaRPr lang="en-GB" sz="3200" b="1" i="1" dirty="0">
              <a:solidFill>
                <a:srgbClr val="FF0000"/>
              </a:solidFill>
            </a:endParaRPr>
          </a:p>
          <a:p>
            <a:r>
              <a:rPr lang="en-GB" sz="3200" b="1" dirty="0" err="1">
                <a:solidFill>
                  <a:srgbClr val="0070C0"/>
                </a:solidFill>
              </a:rPr>
              <a:t>Wie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heißt</a:t>
            </a:r>
            <a:r>
              <a:rPr lang="en-GB" sz="3200" b="1" dirty="0">
                <a:solidFill>
                  <a:srgbClr val="0070C0"/>
                </a:solidFill>
              </a:rPr>
              <a:t> du? </a:t>
            </a:r>
            <a:endParaRPr lang="en-GB" sz="3200" b="1" dirty="0" smtClean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Ich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heiße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smtClean="0">
                <a:solidFill>
                  <a:srgbClr val="0070C0"/>
                </a:solidFill>
              </a:rPr>
              <a:t>Nico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>
                <a:solidFill>
                  <a:srgbClr val="00B050"/>
                </a:solidFill>
              </a:rPr>
              <a:t>Wie</a:t>
            </a:r>
            <a:r>
              <a:rPr lang="en-GB" sz="3200" b="1" dirty="0">
                <a:solidFill>
                  <a:srgbClr val="00B050"/>
                </a:solidFill>
              </a:rPr>
              <a:t> alt </a:t>
            </a:r>
            <a:r>
              <a:rPr lang="en-GB" sz="3200" b="1" dirty="0" err="1">
                <a:solidFill>
                  <a:srgbClr val="00B050"/>
                </a:solidFill>
              </a:rPr>
              <a:t>bist</a:t>
            </a:r>
            <a:r>
              <a:rPr lang="en-GB" sz="3200" b="1" dirty="0">
                <a:solidFill>
                  <a:srgbClr val="00B050"/>
                </a:solidFill>
              </a:rPr>
              <a:t> du? </a:t>
            </a:r>
            <a:endParaRPr lang="en-GB" sz="3200" b="1" dirty="0" smtClean="0">
              <a:solidFill>
                <a:srgbClr val="00B05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Ich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>
                <a:solidFill>
                  <a:srgbClr val="00B050"/>
                </a:solidFill>
              </a:rPr>
              <a:t>bin </a:t>
            </a:r>
            <a:r>
              <a:rPr lang="en-GB" sz="3200" b="1" dirty="0" err="1">
                <a:solidFill>
                  <a:srgbClr val="00B050"/>
                </a:solidFill>
              </a:rPr>
              <a:t>s</a:t>
            </a:r>
            <a:r>
              <a:rPr lang="en-GB" sz="3200" b="1" dirty="0" err="1" smtClean="0">
                <a:solidFill>
                  <a:srgbClr val="00B050"/>
                </a:solidFill>
              </a:rPr>
              <a:t>ieben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>
                <a:solidFill>
                  <a:srgbClr val="00B050"/>
                </a:solidFill>
              </a:rPr>
              <a:t>Jahre</a:t>
            </a:r>
            <a:r>
              <a:rPr lang="en-GB" sz="3200" b="1" dirty="0">
                <a:solidFill>
                  <a:srgbClr val="00B050"/>
                </a:solidFill>
              </a:rPr>
              <a:t> alt</a:t>
            </a:r>
            <a:endParaRPr lang="en-GB" sz="3200" b="1" i="1" dirty="0">
              <a:solidFill>
                <a:srgbClr val="00B050"/>
              </a:solidFill>
            </a:endParaRPr>
          </a:p>
          <a:p>
            <a:r>
              <a:rPr lang="en-GB" sz="3200" b="1" dirty="0" err="1">
                <a:solidFill>
                  <a:schemeClr val="accent6"/>
                </a:solidFill>
              </a:rPr>
              <a:t>Wie</a:t>
            </a:r>
            <a:r>
              <a:rPr lang="en-GB" sz="3200" b="1" dirty="0">
                <a:solidFill>
                  <a:schemeClr val="accent6"/>
                </a:solidFill>
              </a:rPr>
              <a:t> </a:t>
            </a:r>
            <a:r>
              <a:rPr lang="en-GB" sz="3200" b="1" dirty="0" err="1" smtClean="0">
                <a:solidFill>
                  <a:schemeClr val="accent6"/>
                </a:solidFill>
              </a:rPr>
              <a:t>geht’s</a:t>
            </a:r>
            <a:r>
              <a:rPr lang="en-GB" sz="3200" b="1" dirty="0">
                <a:solidFill>
                  <a:schemeClr val="accent6"/>
                </a:solidFill>
              </a:rPr>
              <a:t>? </a:t>
            </a:r>
            <a:endParaRPr lang="en-GB" sz="3200" b="1" dirty="0" smtClean="0">
              <a:solidFill>
                <a:schemeClr val="accent6"/>
              </a:solidFill>
            </a:endParaRPr>
          </a:p>
          <a:p>
            <a:r>
              <a:rPr lang="en-GB" sz="3200" b="1" dirty="0" smtClean="0">
                <a:solidFill>
                  <a:schemeClr val="accent6"/>
                </a:solidFill>
              </a:rPr>
              <a:t>Gut, </a:t>
            </a:r>
            <a:r>
              <a:rPr lang="en-GB" sz="3200" b="1" dirty="0" err="1" smtClean="0">
                <a:solidFill>
                  <a:schemeClr val="accent6"/>
                </a:solidFill>
              </a:rPr>
              <a:t>danke</a:t>
            </a:r>
            <a:endParaRPr lang="en-GB" sz="3200" b="1" i="1" dirty="0">
              <a:solidFill>
                <a:schemeClr val="accent6"/>
              </a:solidFill>
            </a:endParaRPr>
          </a:p>
          <a:p>
            <a:r>
              <a:rPr lang="en-GB" sz="3200" b="1" dirty="0" smtClean="0"/>
              <a:t>Auf </a:t>
            </a:r>
            <a:r>
              <a:rPr lang="en-GB" sz="3200" b="1" dirty="0" err="1" smtClean="0"/>
              <a:t>wiedersehen</a:t>
            </a:r>
            <a:endParaRPr lang="en-GB" sz="3200" b="1" dirty="0" smtClean="0"/>
          </a:p>
          <a:p>
            <a:r>
              <a:rPr lang="en-GB" sz="3200" b="1" dirty="0" err="1" smtClean="0"/>
              <a:t>Bis</a:t>
            </a:r>
            <a:r>
              <a:rPr lang="en-GB" sz="3200" b="1" dirty="0" smtClean="0"/>
              <a:t> bald</a:t>
            </a: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Drei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Fragen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Three Questions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2116832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geht’s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2260848"/>
          </a:xfrm>
        </p:spPr>
        <p:txBody>
          <a:bodyPr/>
          <a:lstStyle/>
          <a:p>
            <a:r>
              <a:rPr lang="en-GB" b="1" dirty="0" smtClean="0"/>
              <a:t>What is your name?</a:t>
            </a:r>
          </a:p>
          <a:p>
            <a:r>
              <a:rPr lang="en-GB" b="1" dirty="0" smtClean="0"/>
              <a:t>How old are you?</a:t>
            </a:r>
          </a:p>
          <a:p>
            <a:r>
              <a:rPr lang="en-GB" b="1" dirty="0" smtClean="0"/>
              <a:t>How are you?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3284984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Drei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Antworten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Answers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4038600" cy="2116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Wunderbar</a:t>
            </a:r>
            <a:r>
              <a:rPr lang="en-GB" sz="2800" b="1" dirty="0" smtClean="0">
                <a:solidFill>
                  <a:srgbClr val="FF0000"/>
                </a:solidFill>
              </a:rPr>
              <a:t>, </a:t>
            </a:r>
            <a:r>
              <a:rPr lang="en-GB" sz="2800" b="1" dirty="0" err="1" smtClean="0">
                <a:solidFill>
                  <a:srgbClr val="FF0000"/>
                </a:solidFill>
              </a:rPr>
              <a:t>danke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88024" y="4293096"/>
            <a:ext cx="4176464" cy="226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name is (I am called)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smtClean="0"/>
              <a:t>I am ... years old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Wonderful,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err="1" smtClean="0"/>
              <a:t>Eins</a:t>
            </a:r>
            <a:r>
              <a:rPr lang="en-GB" sz="3600" dirty="0" smtClean="0"/>
              <a:t>, </a:t>
            </a:r>
            <a:r>
              <a:rPr lang="en-GB" sz="3600" dirty="0" err="1" smtClean="0"/>
              <a:t>zwei</a:t>
            </a:r>
            <a:r>
              <a:rPr lang="en-GB" sz="3600" dirty="0" smtClean="0"/>
              <a:t>, </a:t>
            </a:r>
            <a:r>
              <a:rPr lang="en-GB" sz="3600" dirty="0" err="1" smtClean="0"/>
              <a:t>Papagei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</a:t>
            </a:r>
            <a:r>
              <a:rPr lang="en-GB" sz="3600" dirty="0" smtClean="0"/>
              <a:t>, </a:t>
            </a:r>
            <a:r>
              <a:rPr lang="en-GB" sz="3600" dirty="0" err="1" smtClean="0"/>
              <a:t>vier</a:t>
            </a:r>
            <a:r>
              <a:rPr lang="en-GB" sz="3600" dirty="0" smtClean="0"/>
              <a:t>, </a:t>
            </a:r>
            <a:r>
              <a:rPr lang="en-GB" sz="3600" dirty="0" err="1" smtClean="0"/>
              <a:t>Offizier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</a:t>
            </a:r>
            <a:r>
              <a:rPr lang="en-GB" sz="3600" dirty="0" smtClean="0"/>
              <a:t>, </a:t>
            </a:r>
            <a:r>
              <a:rPr lang="en-GB" sz="3600" dirty="0" err="1" smtClean="0"/>
              <a:t>sechs</a:t>
            </a:r>
            <a:r>
              <a:rPr lang="en-GB" sz="3600" dirty="0" smtClean="0"/>
              <a:t>, </a:t>
            </a:r>
            <a:r>
              <a:rPr lang="en-GB" sz="3600" dirty="0" err="1" smtClean="0"/>
              <a:t>alte</a:t>
            </a:r>
            <a:r>
              <a:rPr lang="en-GB" sz="3600" dirty="0" smtClean="0"/>
              <a:t> Hex,</a:t>
            </a:r>
            <a:br>
              <a:rPr lang="en-GB" sz="3600" dirty="0" smtClean="0"/>
            </a:br>
            <a:r>
              <a:rPr lang="en-GB" sz="3600" dirty="0" err="1" smtClean="0"/>
              <a:t>Sieben</a:t>
            </a:r>
            <a:r>
              <a:rPr lang="en-GB" sz="3600" dirty="0" smtClean="0"/>
              <a:t>, </a:t>
            </a:r>
            <a:r>
              <a:rPr lang="en-GB" sz="3600" dirty="0" err="1" smtClean="0"/>
              <a:t>acht</a:t>
            </a:r>
            <a:r>
              <a:rPr lang="en-GB" sz="3600" dirty="0" smtClean="0"/>
              <a:t>, </a:t>
            </a:r>
            <a:r>
              <a:rPr lang="en-GB" sz="3600" dirty="0" err="1" smtClean="0"/>
              <a:t>Kaffee</a:t>
            </a:r>
            <a:r>
              <a:rPr lang="en-GB" sz="3600" dirty="0" smtClean="0"/>
              <a:t> </a:t>
            </a:r>
            <a:r>
              <a:rPr lang="en-GB" sz="3600" dirty="0" err="1" smtClean="0"/>
              <a:t>gemacht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Neun</a:t>
            </a:r>
            <a:r>
              <a:rPr lang="en-GB" sz="3600" dirty="0" smtClean="0"/>
              <a:t>, </a:t>
            </a:r>
            <a:r>
              <a:rPr lang="en-GB" sz="3600" dirty="0" err="1" smtClean="0"/>
              <a:t>zehn</a:t>
            </a:r>
            <a:r>
              <a:rPr lang="en-GB" sz="3600" dirty="0" smtClean="0"/>
              <a:t>, </a:t>
            </a:r>
            <a:r>
              <a:rPr lang="en-GB" sz="3600" dirty="0" err="1" smtClean="0"/>
              <a:t>Weiter</a:t>
            </a:r>
            <a:r>
              <a:rPr lang="en-GB" sz="3600" dirty="0" smtClean="0"/>
              <a:t> </a:t>
            </a:r>
            <a:r>
              <a:rPr lang="en-GB" sz="3600" dirty="0" err="1" smtClean="0"/>
              <a:t>gehen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smtClean="0"/>
              <a:t>Elf, </a:t>
            </a:r>
            <a:r>
              <a:rPr lang="en-GB" sz="3600" dirty="0" err="1" smtClean="0"/>
              <a:t>zwölf</a:t>
            </a:r>
            <a:r>
              <a:rPr lang="en-GB" sz="3600" dirty="0" smtClean="0"/>
              <a:t>, </a:t>
            </a:r>
            <a:r>
              <a:rPr lang="en-GB" sz="3600" dirty="0" err="1" smtClean="0"/>
              <a:t>junge</a:t>
            </a:r>
            <a:r>
              <a:rPr lang="en-GB" sz="3600" dirty="0" smtClean="0"/>
              <a:t> </a:t>
            </a:r>
            <a:r>
              <a:rPr lang="en-GB" sz="3600" dirty="0" err="1" smtClean="0"/>
              <a:t>Wölf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Dreizehn</a:t>
            </a:r>
            <a:r>
              <a:rPr lang="en-GB" sz="3600" dirty="0" smtClean="0"/>
              <a:t>, </a:t>
            </a:r>
            <a:r>
              <a:rPr lang="en-GB" sz="3600" dirty="0" err="1" smtClean="0"/>
              <a:t>vierzehn</a:t>
            </a:r>
            <a:r>
              <a:rPr lang="en-GB" sz="3600" dirty="0" smtClean="0"/>
              <a:t>, </a:t>
            </a:r>
            <a:r>
              <a:rPr lang="en-GB" sz="3600" dirty="0" err="1" smtClean="0"/>
              <a:t>kleine</a:t>
            </a:r>
            <a:r>
              <a:rPr lang="en-GB" sz="3600" dirty="0" smtClean="0"/>
              <a:t> </a:t>
            </a:r>
            <a:r>
              <a:rPr lang="en-GB" sz="3600" dirty="0" err="1" smtClean="0"/>
              <a:t>Maus</a:t>
            </a:r>
            <a:r>
              <a:rPr lang="en-GB" sz="3600" dirty="0" smtClean="0"/>
              <a:t>,</a:t>
            </a:r>
            <a:br>
              <a:rPr lang="en-GB" sz="3600" dirty="0" smtClean="0"/>
            </a:br>
            <a:r>
              <a:rPr lang="en-GB" sz="3600" dirty="0" err="1" smtClean="0"/>
              <a:t>Fünfzehn</a:t>
            </a:r>
            <a:r>
              <a:rPr lang="en-GB" sz="3600" dirty="0" smtClean="0"/>
              <a:t>, </a:t>
            </a:r>
            <a:r>
              <a:rPr lang="en-GB" sz="3600" dirty="0" err="1" smtClean="0"/>
              <a:t>sechszehn</a:t>
            </a:r>
            <a:r>
              <a:rPr lang="en-GB" sz="3600" dirty="0" smtClean="0"/>
              <a:t>, du </a:t>
            </a:r>
            <a:r>
              <a:rPr lang="en-GB" sz="3600" dirty="0" err="1" smtClean="0"/>
              <a:t>bist</a:t>
            </a:r>
            <a:r>
              <a:rPr lang="en-GB" sz="3600" dirty="0" smtClean="0"/>
              <a:t> </a:t>
            </a:r>
            <a:r>
              <a:rPr lang="en-GB" sz="3600" dirty="0" err="1" smtClean="0"/>
              <a:t>drauß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5364" name="Picture 4" descr="http://2.bp.blogspot.com/_AcBUSVxs82w/ST6iwXyki-I/AAAAAAAAPbY/CvjrV26yRyA/s400/Cartoon-Police-Offi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1256550" cy="1152128"/>
          </a:xfrm>
          <a:prstGeom prst="rect">
            <a:avLst/>
          </a:prstGeom>
          <a:noFill/>
        </p:spPr>
      </p:pic>
      <p:pic>
        <p:nvPicPr>
          <p:cNvPr id="15366" name="Picture 6" descr="http://deepsspeakingup.files.wordpress.com/2010/10/halloween-scary-cartoon-witch-thumb303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628800"/>
            <a:ext cx="1224136" cy="1224136"/>
          </a:xfrm>
          <a:prstGeom prst="rect">
            <a:avLst/>
          </a:prstGeom>
          <a:noFill/>
        </p:spPr>
      </p:pic>
      <p:pic>
        <p:nvPicPr>
          <p:cNvPr id="15368" name="Picture 8" descr="http://www.clipartguide.com/_named_clipart_images/0511-0803-2716-1629_Cartoon_Coffee_Mess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5" y="2412556"/>
            <a:ext cx="936104" cy="1160460"/>
          </a:xfrm>
          <a:prstGeom prst="rect">
            <a:avLst/>
          </a:prstGeom>
          <a:noFill/>
        </p:spPr>
      </p:pic>
      <p:pic>
        <p:nvPicPr>
          <p:cNvPr id="15370" name="Picture 10" descr="http://primoclipart.com/files/preview/big/512/Cartoon%20%20Parrot%20Clip%20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20187"/>
            <a:ext cx="1008112" cy="997253"/>
          </a:xfrm>
          <a:prstGeom prst="rect">
            <a:avLst/>
          </a:prstGeom>
          <a:noFill/>
        </p:spPr>
      </p:pic>
      <p:pic>
        <p:nvPicPr>
          <p:cNvPr id="15372" name="Picture 12" descr="http://t1.gstatic.com/images?q=tbn:ANd9GcQCsq8yNQ0AdbJyKF1NSBm58AHK7PLzsC8IJtLcmE4FSAn7o3HiipsVOcUxI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740875" cy="792088"/>
          </a:xfrm>
          <a:prstGeom prst="rect">
            <a:avLst/>
          </a:prstGeom>
          <a:noFill/>
        </p:spPr>
      </p:pic>
      <p:pic>
        <p:nvPicPr>
          <p:cNvPr id="15374" name="Picture 14" descr="http://t2.gstatic.com/images?q=tbn:ANd9GcTTakvJfuSL-sWyp_q3yXQb7bfUMsZAnQlUiCWMk1N1b8SZb8v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3789040"/>
            <a:ext cx="1080120" cy="1159760"/>
          </a:xfrm>
          <a:prstGeom prst="rect">
            <a:avLst/>
          </a:prstGeom>
          <a:noFill/>
        </p:spPr>
      </p:pic>
      <p:sp>
        <p:nvSpPr>
          <p:cNvPr id="15376" name="AutoShape 16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78" name="AutoShape 18" descr="data:image/jpeg;base64,/9j/4AAQSkZJRgABAQAAAQABAAD/2wCEAAkGBhQQEBQUEhQVFQ8UFBUUEBUVFBQVFBQQFBQVFRQUFBUXHCYeFxkjGRQXHy8gIycpLSwuFx4xNTAqNSYrLCkBCQoKDgwOGg8PGiwkHSQsLCwvLCwpLCksLCwpLCkpKSwpKSwpLSksLCwsLCkpKSwpKSwsLCksKSw1LCksKSwpKf/AABEIAOEA4QMBIgACEQEDEQH/xAAbAAABBQEBAAAAAAAAAAAAAAAAAQIEBQYDB//EAEsQAAIBAgMCBwkMBwkBAQAAAAECAAMRBBIhBTEGEyJBUWFxMzRygZGSobGyFBYjMkJSU4KiwdHSJGJjc6PC8BVDdIOTs8Ph4qQl/8QAGgEAAgMBAQAAAAAAAAAAAAAAAAMBAgQFBv/EACkRAAIBAwMEAgICAwAAAAAAAAABAgMRMQQSIQUTMkEzUSJxYaEjUpH/2gAMAwEAAhEDEQA/APcYQhAAhCEACEIQAIQiXgAsIQgAQiXkfE41U36noG//AKkNpZAkwlJV2q53WA6tT5TKrGbdqJUyrUObKGYEX0YsFOot8ht3RE9+JfYzYRLzE1NvV2FuMPiCg+UCcaG06qG61Gv1kkHtB0kd9E9tm9hMrR4WuPjIrdYJX8Z1fheeamL9bfgJfuxK7GaQxquDuIPTMTjds1aujNZfmroPHznxyz2DtilSp5GurXJJsSGJ59N2lh4pCqpuxLg0jTSPjcatJczmw5uknoA5zK3F8J6ajkXdubQgeMn7pmsbjnrNmc9g5gOgCE6qWAjBs2uC2ilYXRr9I3EdokqeeUK7U2DKSGG4j+tRNDhuFgt8IhzdK2IPiJFvTIhWTyDhbBojK7H7bp0TZiS3OqgEjtvoJS4/hQzi1MZB0k3bxcwlIT5ZE6yxElQ+zbYHbVKsbKbN81tD4uY+KWE85m42NWL0EZjdiNSd5sSPulqdTdwyJRsToRIscUCJC8rsdtLeqb+c9HZ1yspKKuyUrhV2vZrAXUaE857JYI9xcbjumak7B7SyDKRcc3SJnhW5/Iu4/RcyHW2mim2pPPb8ZExO1iwsot18/ilfJnW/1BQ+yyxO1rrZQQTzm3okanj3X5Xl19cj2i5Ylzk3cvtRL/tZ+ryf9xDtWp0jySIRCG+X2RtR2fGO29j6vVOMISjbeSwTPYpr4qt1JQA7LVW9bGaCUWNH6TU/d0fQ1eSgGwhCVLBaEIQAIkWEACEIQAIQhAAhCEACbXYHe1PsPtGYqbXg/wB7U+w+000UMi6mCwhFtCahJxxfc28E+qZ6aHF9zbwT6pn1Ey18oZAULFyxYRRcLQtCEACEIhaAAxjYQlWSEIQkAJKTHd8P4FL/AJPxl5KLGH4ep1CmvkTN/PJJGQhCQSEIQ6+bnPNAAhCmC3xQWtvygtbty3tONbFohs9Smh6HqoGHagJqDzZdQk8Iq5JZO0JCfbWHXfUd+qlRYHz65QfZkDEcJh/d4dO2u71r9fFLkpj0zRDSVJejPLVUo+y390qTlBLP81Fao/mICR5Iq1DmKsjo6hSVdcpytfK1r7jlYeKZnE7fxFRcprOtPXkU7UUsebLSy3GvPfxyZwTAyVLczEfbqH1k+WXraXtQ3NlaOqVWe2KL6EITCbAm14P97U+w+00xU2nB7van9b2mj6HkLqYLKEITYJOOL7m3gn1ShWX2L7m3gn1ShWZa2UMgLCEIkuEIQgAjGNj4hWQ0A2EXLEkEhCEJABKCub1ap/XA82nTX+WXxmfJuznpqVPQ7KPQokgLCEJBYJFxFIJh8XXCrx6VcOlJ2Rahpqwo5si1AVU8ptbc8lTljR+gYz/EYf2aE0aZXqITXdoNoyWJxVSr3WpUqDmDuzKOxCco8QE5qoAsBYdA0HkEIT0Kilg805OWWEa0cTGSSoS/4MJam36xY/xq6/yygmi4OrakvWrn/wCvGD7ph1/xnR6f8j/RbwhCcM7gTacHe9k+t7TTFzZ8HO9k+t7Rj6HkLqYLOEITYJOOL7m3gn1SgWX2L7m/gn1SgEyVsoZAfCEIouEze3uGS0RloKKtXMVJOcUkIIU5nA5ZzNayneDcraT+FFdkwrlTl1VXa9ilJnCuwPNobX5r35pleBbpUq4mqyIKdJaNOk5CjIq8azA3+L8ZD1WtzQxyXhHc7FlsPb5qVuPxFN8Mr4ejTbjEqJTfEB6jMVqEZFUB7DMQTm6tdbKjH7YWlhq1ZCtRadNmIUh1ay3CtlvoTbxThwfFSiVo1VqIDRVqYqKihqim1XilUni1sUbizbLfQAXtPkr2JqQUPZfQIhCQLGEQisYkqyQXfM1hnuoPTr5TeaUHWZTZJvh6J6aVM+VFMPRKJcIQkEiTjjz+gYz/ABGG9ijO0i7UNsDievE4b2af4TTpfkQjUfGzKQhAmehPMjWMSEIAE02xBalT/c38uLxxmYM1WyFtTpf4dfTisafvmDXfGdLp/mywhCE4h2wmy4Od7J2t7ZmNmy4N97L2v7Rj6HkLqYLOELQmwSccZ3N/BPqlCsvsZ3N/BPqlCsyVsoZAdCEIouR9o0EejUWobUmputQ6CyFSGa50Fhc+KeZbP2VjF47DUlCl2FalXrUrI2RMqMA6ls2VEOUqCCWN7Dlen4zCirTdCSA6spI3gMCLi8zz8GKoqPWU0RiDqHCkuTdmZUNS4pZsxW5LgDLpyRLJl4WTu2Qtp0MG+FoUqdN6NdbDGFKbLXpUuLYVjWqhTnvUym5LBjZtQCROp18RUq4atiKudVrVKVFVomgr03p1l491YkszZEI+KACdNYbW2wr0uTVq0VAZqjrRqs9NUzZ0uFIpsrLZucAEC1ww57GwdPOrLcLTY1a1SqVDPUCOiAm9nsKjsX6lFzrazqNlpU4xRqoEzjhsYlVA9N0emb2dGV1NjY2ZSRvjKuPpr8apTHa6D1mLYo7Qledv4cf39G/VVQnyAxH29RykrUViASAN56hzXkWYXRPqbj2H1TKbGP6NQ/cUv9tZcHbFIUlquKopPkyuaFfK2e2SxCc9wB2yrwlMhESmlRwqqoYoaYIUAAk1co1tfS/ZLOLS5JjzgkwkPF12ouq1FpAvc01GIUOQN/JqKgPiY9EdWxTU1LNScAAn4+G5uYfDanq3yu0u4teiVIu1tcBierFYYfZpn+aSFNx/V5G2wn/59c9OOoeQYeh980aX5EZtR8bMpGsY4mMnoDzQAQjhuP8AXRaNgATYYKllp0OvDUz5a2Jb+aY+bHAVM1Kj1Yemvm1K4mDX/GdLp/m/0SIQhOIdsJseDXey9r+2ZjpseDPe6+E/tGPo+QupgtIRYTaKOGN7m/gn1ShWX2N7m/gn1SgEx1sovAfCEIouEj4/HpQpl6hIUWGgLMWYgKqqN5JIA+4ayRM9wvfSgvMajOesU6ZX2qqnxSUrsiTsrkbZNWpicRWdWooXABwtW4D0lRbVuOS4ZxdkcBSAoTWwVmx+x61GqcqLTdRSRiw5diDxSLULU1tV4pKYYW+RfexAuK9FXGVhcHrsb23gjUHXeNZ0G63MN00cJGaVVyVmQcXh0QBuJpsub4T4NSVQg3ZRbWxtcDW1+ffL9yVR8TCVj0WponodlIi1KYYFTuYFT2EWPoms4PY418LSdtKhQLVHOKqEpU+2rSkpNIKcVLJlhh8Wd2GrDtqUB/ywOExnNQfzqJ/5ZupyobvGYvuMb2omW2dt1amzvc+YCsa5VVDAVUIxt9U1y5bE6i1h0TthsZVQ6k1qbWKOSgYC3yrBQQd9xrru0vLvbdQrhq5B1FKoR2hGlCpygDdYAW6hpJlPeOg3DBSbVwtJmetTFX3U5UVKSqrVrclXKs6uFAQkgrYa6NrLfZuzKaIjCjTSpkXNlpqpDZRcaajW/PJVEk9k6Sjl6Lt3ARm39Nmn9fFp9mkPyRynf2zhwnJ/s2mAdfdj2vuvxFa1+q9po0vyIy6n42ZEr5IZZFegxBAWku8KxFZqpv8AKeotVbkE6WAGgOUbpLAndi28qx5+cYxw7iEaRs6GMYSwsSarYx+CT90v+7XmVE1Oxe5r+6ofapCr/wAvpnP1/gjpdO83+iwhCE4p2wmw4M97r4T+0Zj5sODHe48JvXH0PIXUwW0Il4TXcSccb3N/BPqlBL/G9zfwT6pQTLXyhsBQ0dGRQYlMuOmZ4WN8LRH6lY/aoCaaZXhU/wCk0hzijUPnVKYHsGXhkXU8TKY7FE4qkgJyoGepY82igHtJPmmW8rU2TenWxS62r8VU6qIp0sjeKo7X6qhPyZMwtS69Y0MczK1YkItyBLfgpXsa1PrWqvY4yP5Gpg/5nXKhGsY/ZeKKYmk3yWqVKLeBUZlpn/USkPrGVkrotTdpG2nDDOLHpuZ3kRnVrnKSb2Nhr6DM5sInCHED3NWXppuD41Mr3r6ndvMm7YyHDV7KcwpPprfVSL75AJUtbKRcm17y3oEO90ToHBkbOvzTbp/oxzZRbQm4vp0SCTrTa9+2RuEr/oGG68ViT40aqn3SQtQW3Ec2ukhcIj+hYQdNbGt/Hf8ANNek+Qy6t/4mZuEITunnQiNFjWgAl7azWbOpZcw+aMOnm4HCCZJtx7DNotPLWxI6MQVHYlGjT/knO6g/xR1enLls7QhCcY7ATX8F+9x4TeuZCa7gv3v9dvuj6PkLqYLeEITUIOON7m/gn1Sgl9je5v4J9UoZmr5GwwEBEj1EQhgsxfCWvfE1CP7unTp/Ws1Uj+Ms2VWoFUsfigEnsAufRMxiOB9VqArGugq1244qaLEKat6gS/GXOUELe3yd3NH043FVOVYkcD8AvuGzDMldqzuOlHc07eYomJ2bjCrFKgK1UJSqjaOrLzkc+ljcacqei8HiPcyIBbigaDag3aieKZgRvBKk7gddwmL4YYcHHuw0cJRJNt/JZSCOfkqOz1zHLRWa/EkAzjXpHirDRwgK9VReUp84AxcMboOz1aTsW1vJMxtsPiBURXHxXVXHY4DD0GQuPK5rWBLkXPNG8Gz+iUR81Sn+mzUx6Ek80FN+SN9zpzzPhm9coq9rWGGrtnDNxT31GnJMrKh+EHKzco+LXfpJnCHaNBcNXRXpmo1J1VEIdi2U2GVLnfacaLo5JplWFzqpBt223SfQIigtkJB5Nzcc86W5YCm3JFja+kkhBa1haQ9q7QTDUjVYEhcqgLbMxZgoVbkX1O7qMi9yxLpggam57LSu4TN+jYIf43yjEID6SZVe/RiRlw5yFdc7hWDX3WsfTbdvkXaHChKyUUNN6b0VrNUBKupau4rNxbLYkAo4AI8ZmvScVOTLq03SdhkIitcAjcRcdh1EWd086EYTHMY2AEjZ9HPWpr86oi+VwJq6LXeuTz4rFeRcRUQehZQcFqebG4cftVPm8r7pd7OctTzHe71XP+ZWqP6mnL6g8I7HTlw2SoQhOSdUJruC/cPrt90yM1vBXuB8NvUI+j5C54LiEWE1iThje5v4JlBL7HdzfwTKGZa+RsMABHxAIsSiwyuFKtnsEytnJ0ASxzXPMLXmYXAVGw9N1bEE5+MFJsViVvhyWyUjy+S3FlRe2jXvpeWPCHEBqTIjIzIyNiKRcZmw6teomm5mAsFNs2o55wx23vgTUoAVOWQTfk8XT5dV824fBqbE6XZb88s3JYH0Yxle5Y7FNM0QaWfIWctxhcuKmcioHLknMGBG87tCRYzI8Ldm1lxDVbIyVWVaYFQq4CUVuGBTKNVf5XOJ12VwwUVHpUBxtHM7q5ujJUZi9SnUpnlWzHQmxubWIsYzam0XrVqYYiypVewFhcmmi9e4vGJNO5nai5bCvw1dlFmpVL9XFsPQ86161QU3fiyoRHf4RlX4qlrWQsebntLKtXSihZyFRRdmP9aknQDebgCVmJxD1sM+dDTWsRSpI3dMtQhSz2NgcpLZeYLrrulO5L08EWVHE1UpLTSoUVTULEKhZi9RnsCykKAWI0F+ucqlPP8AHJqH9ozVPQ5IHiAnQmJLWMm5gNBYaDo5vJOFfA03N2RS3M1rOOxxyh4jO8bUqBQWY2UAkk7gBqTAg5rQZfi1ao6i4qD+KGPpmX2ltFsRVzOQyUiVogW1to1Y20BbmtuFrbze6YvU5TFkXeiKxQ5eZqhXW5+bew6zrK2vweQqAjFLDk8lWsenNYOfG2vPeYZ6ulfb/Z3KHTK7jvf/AAr2qnsjPcr1gURCxuNQOSrCzDM24DUabyDpvlpQ2AGFPjHIRrpVZeRlr56ShFN9bpU4xem1rckg2uz9mcQ7pfMFVQ75cuaqXqu1hc2AV6Y383bNEEnZmOspQi7lWtFkGXi6vJAW4pOQbC1wVBB3RrYgD4118NXT0uBNNaE6S1cl6OI9JF+2ZrMDu1HVqPKIXl5W2bSfVqaE9OUA+cNZwOw6XNnHZVq+otGrWL2hT0b9M68DO/6HUXbzaNQ/dLXZi2oUuni6d+0oJT0tkqhuj1VYqy3D35LqVa2YHXKSL9clU1df76oe0UfupiY9TNVXwb9KuzGzLiEquNq81QeOmp9REPddYc9I/UqJ6c7eqY+2zX3YlrNZwV7gfDb1LMFT2hU+VTS3StQ38jIPXN5wS1w9+YuxHisvrUxlKLUiJSTXBdwiQmoWR8f3NuyZPHbap0tDmZjuWmuY6dJ0Vd/ymE1G2EzYeqOmm/smeYgxNSF2mw37cFjiOEtZu506dMdNQmq/mIVUeeZXYh6lXutao4O9Q3F0+zJSy5h4RaLCVSSKObY2lSCgKoCqNwAAA7ANJzODXXeATmZQ7qjNpq1MEK24bwdw6J1zRM8krdoW3Pzneec26ZGw65q7nmUIg8QNRv8AcUeKSM047F5Sludyz+J2JX7OUSJYNGnV5XExg4yuifJpjjD+8e60/GqiofrKYuIOasB8mkub/NcEL5KeY/5gjdksGDVm0DlqlzzU7AU/4SqfGY3BXK5mFmqE1GHQX1C+Jcq/VhHI6vK0bfZJzxLwgBLmASRcQ2dwnyEs9TrYn4JPKM57F6ZKquEUs3xVBZj1AXMhUlIUZhaox4yr1O3yfqrZfFMOtrbKdllnV6Vpu9W3PC5HFryNRxGarUW+iinbtYMT27hO7tYSuw9cmuTkdgaepRcwBz8kG2vTunHpwc7pI9bVqRppSk7I0Gx9rLQ4+4zORSalTG96nwi6dA5C3Y6AC8TDowUZ2zPqXbdd2JZiBzC5Nh0WldsqtxjtUsVTIqjNozBgKiuB83K4tr4hLMtO7p4ONNXyeO6hWU60lHA6EZnhmmixzh8LznCFgH5omeNhAB2eGeNgBAB4N56BwP70Twn9szz8Ceg8EO9E8J/baWhkvEuLwhCOGHDaI+BqdPFv7JnlM9enlO0D8NU/eP7Zi5C5HCJFhKFAhCEAOOLYhGt8Yiy+E3JX0kRa6ZMOyroWApJ1ZrID4gSfqxtbVkHMLufq6L6Wv9WOxh+Epp8xWqN2n4NPLep5sXLJu08bRv8AY6qoFIIBYOctv2YF2HZlGX6wj5xrtaqASAqUhv8AnVGN/RSHlMX3Uvzh5RLRXAjUSvOx1i5pxOKT5w8sYccg+V5AZYQc9qVe5qfivVUN0EKGqBfGyAeWKzXJPOZWbWxC4gZB8RHBdiCDnCkqqHeCAwYtzaAanSLhNq1BccmqqsVJJyVAR86wIbQg3AF7gzJq9BVrWnDn+Dt9L6jR06cKnH8lrjGsh69Jz2BTOas553RF6lpoGP26jeSVuM2m7CwQLbUkkt6AF9cm8HlLUAFexDMKmlzxpN2Yk9N8w6iJXS6OrR/KorF+p9Qo14qnSdywosKaU8xCjigl2IGtCtWo8/PlFMW7J2o4tXZlGYMtsysrIwDXymzAGxsbHqM44HF16bFVWmwWpUanUq02z0SwQFqZtZ854zRSLAC7a5YmDwbh2qVaheo18xtYG+XXq0QWA0Gu+5J2K5yJqDV78k2EISRAQhCABCAEeFkANCx4EISCQnoPBHvRO1/baefT0Hgl3pT7X9tpeGS0clvCEI4YI7WBPQL+SeSFrm53nU9p1nrjC88kdbEjoJHkNouQuQkIQlCgRrNYXOghUewJtewvYc8zm2dpVMl0Uu17Kqi4X9Yjebek23awQFjhtu0OOdXqojBlVVdghK5QwYZrXuzHdzATMcIuEdb3S5os6UrhQ4RSrrT0GRip0zZzvsc8qE2fWJN6VVr3LE0ajZiTc65dTf1dUt9lbRr0yBUoVCg5mp1lPYGy67+fo3wsrmre1FJEPA8IqrMz1C1S+VbtZTZd1msFGrHfv1miwVcVlBS5vcWtqCN4P9WlxgHpVlDKpB+a6sjjm1Bk5KQXcAJN7CJO5VJslzvsPGYtbZ4QXZ95CqAALsdwBYgDpuSAACToJbyHtAHNSsEJDsSHZkTJxNXMWZLsPEDfdzwTuyqKPH0OLYGmC9RmUPTDU2upBC1VZSV3gIbnfYG1hdNnbOGao1UtSJAVMrrfnJYhCysBoAD+t0yFWo1U2jU47KoqUKbLkpGkrqlQELZ7uLOL62JyqTobS8w2CLi+5ebpP/Ud3ZRW1MJQje5W1KpJylSz7rqDkfmzBmsFB/WII69LzcAfceHepWyjVncrfksAo4pukhctiNGU3G5gHPs9xzX7DeU3Cuu1SmtJtznlaWPwdmUdup+10mRUrSmrPBajRUp7UuWaT+1KZrU6dOtSripRaqTTDqaTKwXi6iuc2oJIJCnk/F1EnTC8GNnl6rsg5CAU782c8pgD1dA6Zt6VPKoF725zE55LVoKnNxTwPhCAMBQoWOCxueGeQA+E55ot4WAfCMzRymQAs9C4J96U/r+2089nofBTvSn9b22l4ZLxLWEIRwwWeSVTym8I+sz1u0o24G4Y/Jbz2lGrlJK559Cb88CsP0P55ie8jD/r+d/1K7WV2swMXJN57yaHTU84flie8ih86p5y/lhtYbWYbJFtNx7x6PzqnnL+WNPAaj8+p5V/LI2MnazE2hNqeAtL59T7P4RDwFp/SVPs/hDYyNrMXI2KrMuV0AZqbBgDuZbFWHVyWOtjYgHmm7PAKn9LU8ifhGngCn0r+RYKLQWZ5djC2KxKPksqCpfUZ2eoQCSRoqqiqoGu68u1FhYbptPeAn0reasT3gL9M3mD8ZZpsGmzHTjicIlVctRFdd9mUML9Os2p4AD6Y/6Y/NE94H7b+H/7kbWG1mNo0VRQqKFUbgoAA7AJ0mtPAD9t/D/9Q94J+mHmH80jaw2syUAJrPeG30q+YfxiHgI/0q+a34w2sjazK5YuSaj3iVPpU81onvFqfSJ5GhZk7TL5IZJpzwGq/SU/tfhEPAat8+n9r8sizDaZrJHTQngPW+dT8rflie8iv86l5z/khtYWZn56HwV70p/W9tpmzwJr9NPzm/LNZsPBtRoJTa2Zb3sbjVidD45aKaZMUTrQhCMLhFhCQAQhCSAQhCABCEJABCEJIBCEJDAQwhCABCEIAEIQgQEWEJICQhCABCEJAAIQhJBBAQhAkIQhAD//2Q=="/>
          <p:cNvSpPr>
            <a:spLocks noChangeAspect="1" noChangeArrowheads="1"/>
          </p:cNvSpPr>
          <p:nvPr/>
        </p:nvSpPr>
        <p:spPr bwMode="auto">
          <a:xfrm>
            <a:off x="762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80" name="Picture 20" descr="http://us.123rf.com/400wm/400/400/antonbrand/antonbrand1104/antonbrand110400239/9342516-cartoon-of-dad-scolding-his-son-and-sending-him-out-of-the-ro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445224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0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6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2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9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Maths in German – </a:t>
            </a:r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auf Deutsch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...?</a:t>
            </a:r>
          </a:p>
          <a:p>
            <a:r>
              <a:rPr lang="en-GB" dirty="0" smtClean="0"/>
              <a:t>Add</a:t>
            </a:r>
          </a:p>
          <a:p>
            <a:r>
              <a:rPr lang="en-GB" dirty="0" smtClean="0"/>
              <a:t>Take away</a:t>
            </a:r>
          </a:p>
          <a:p>
            <a:r>
              <a:rPr lang="en-GB" dirty="0" smtClean="0"/>
              <a:t>Times</a:t>
            </a:r>
          </a:p>
          <a:p>
            <a:r>
              <a:rPr lang="en-GB" dirty="0" smtClean="0"/>
              <a:t>Divided by	</a:t>
            </a:r>
          </a:p>
          <a:p>
            <a:r>
              <a:rPr lang="en-GB" dirty="0" smtClean="0"/>
              <a:t>A half (of)</a:t>
            </a:r>
          </a:p>
          <a:p>
            <a:r>
              <a:rPr lang="en-GB" dirty="0" smtClean="0"/>
              <a:t>A third</a:t>
            </a:r>
          </a:p>
          <a:p>
            <a:r>
              <a:rPr lang="en-GB" dirty="0" smtClean="0"/>
              <a:t>A quarter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Plus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Minus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Geteilt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durch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Halb</a:t>
            </a:r>
            <a:r>
              <a:rPr lang="en-GB" b="1" dirty="0" smtClean="0">
                <a:solidFill>
                  <a:srgbClr val="FF0000"/>
                </a:solidFill>
              </a:rPr>
              <a:t> (von)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Drittel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Viertel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Spät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? – </a:t>
            </a:r>
            <a:r>
              <a:rPr lang="en-GB" b="1" dirty="0" smtClean="0"/>
              <a:t>How late is it?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.... </a:t>
            </a:r>
            <a:r>
              <a:rPr lang="en-GB" sz="3200" b="1" dirty="0" err="1" smtClean="0">
                <a:solidFill>
                  <a:srgbClr val="FF0000"/>
                </a:solidFill>
              </a:rPr>
              <a:t>Uhr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Es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halb</a:t>
            </a:r>
            <a:r>
              <a:rPr lang="en-GB" sz="3200" b="1" dirty="0" smtClean="0">
                <a:solidFill>
                  <a:srgbClr val="FF0000"/>
                </a:solidFill>
              </a:rPr>
              <a:t> .....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5085184"/>
            <a:ext cx="4038600" cy="132901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It is .... </a:t>
            </a:r>
            <a:r>
              <a:rPr lang="en-GB" sz="3200" dirty="0" err="1" smtClean="0"/>
              <a:t>O’Clock</a:t>
            </a:r>
            <a:endParaRPr lang="en-GB" sz="3200" dirty="0" smtClean="0"/>
          </a:p>
          <a:p>
            <a:r>
              <a:rPr lang="en-GB" sz="3200" dirty="0" smtClean="0"/>
              <a:t>It is half (to) ....</a:t>
            </a:r>
            <a:endParaRPr lang="en-GB" sz="3200" dirty="0"/>
          </a:p>
        </p:txBody>
      </p:sp>
      <p:pic>
        <p:nvPicPr>
          <p:cNvPr id="1026" name="Picture 2" descr="https://encrypted-tbn0.gstatic.com/images?q=tbn:ANd9GcR13--14p-IBUDuAYoXsnsDhYtkFRhgUYF31PFStIqIUQTGXVEOR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7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Frosch</a:t>
            </a:r>
            <a:endParaRPr lang="en-GB" b="1" dirty="0"/>
          </a:p>
        </p:txBody>
      </p:sp>
      <p:pic>
        <p:nvPicPr>
          <p:cNvPr id="1026" name="Picture 2" descr="http://content.mycutegraphics.com/graphics/frog/cartoon-f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0386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2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duck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Ente</a:t>
            </a:r>
            <a:endParaRPr lang="en-GB" dirty="0"/>
          </a:p>
        </p:txBody>
      </p:sp>
      <p:pic>
        <p:nvPicPr>
          <p:cNvPr id="34818" name="Picture 2" descr="http://www.clker.com/cliparts/R/N/T/y/8/y/green-duck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715000" cy="47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46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cow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Kuh</a:t>
            </a:r>
            <a:endParaRPr lang="en-GB" dirty="0"/>
          </a:p>
        </p:txBody>
      </p:sp>
      <p:pic>
        <p:nvPicPr>
          <p:cNvPr id="35842" name="Picture 2" descr="http://happycowcaramels.com/wp-content/uploads/2012/11/Happy-Cow-clip-art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840760" cy="466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58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dog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Hund</a:t>
            </a:r>
            <a:endParaRPr lang="en-GB" dirty="0"/>
          </a:p>
        </p:txBody>
      </p:sp>
      <p:pic>
        <p:nvPicPr>
          <p:cNvPr id="36866" name="Picture 2" descr="http://clipart.mrdonn.org/animals/dogg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32859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1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Katze</a:t>
            </a:r>
            <a:endParaRPr lang="en-GB" dirty="0"/>
          </a:p>
        </p:txBody>
      </p:sp>
      <p:pic>
        <p:nvPicPr>
          <p:cNvPr id="37890" name="Picture 2" descr="http://pictures-of-cats.org/wp-content/uploads/images/free-cat-clipart-2134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4076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22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  <p:sp>
        <p:nvSpPr>
          <p:cNvPr id="29" name="Content Placeholder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-1620688" y="0"/>
          <a:ext cx="10764688" cy="807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4" name="Acrobat Document" r:id="rId17" imgW="5667139" imgH="8010279" progId="AcroExch.Document.7">
                  <p:embed/>
                </p:oleObj>
              </mc:Choice>
              <mc:Fallback>
                <p:oleObj name="Acrobat Document" r:id="rId17" imgW="5667139" imgH="8010279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20688" y="0"/>
                        <a:ext cx="10764688" cy="807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Biene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://www.clker.com/cliparts/3/7/f/f/13460342471215258241be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056784" cy="517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032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crocodile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Krokodil</a:t>
            </a:r>
            <a:endParaRPr lang="en-GB" dirty="0"/>
          </a:p>
        </p:txBody>
      </p:sp>
      <p:pic>
        <p:nvPicPr>
          <p:cNvPr id="39938" name="Picture 2" descr="http://lidijapelcl.files.wordpress.com/2011/02/schnappi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626469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984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horse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Pferd</a:t>
            </a:r>
            <a:endParaRPr lang="en-GB" dirty="0"/>
          </a:p>
        </p:txBody>
      </p:sp>
      <p:pic>
        <p:nvPicPr>
          <p:cNvPr id="40962" name="Picture 2" descr="https://sp.yimg.com/ib/th?id=HN.608045942240643351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840760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75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elephant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Elefant</a:t>
            </a:r>
            <a:endParaRPr lang="en-GB" dirty="0"/>
          </a:p>
        </p:txBody>
      </p:sp>
      <p:pic>
        <p:nvPicPr>
          <p:cNvPr id="41986" name="Picture 2" descr="http://www.clipartlord.com/wp-content/uploads/2013/04/elephant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620000" cy="4943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1411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sheep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Schaf</a:t>
            </a:r>
            <a:endParaRPr lang="en-GB" dirty="0"/>
          </a:p>
        </p:txBody>
      </p:sp>
      <p:pic>
        <p:nvPicPr>
          <p:cNvPr id="43010" name="Picture 2" descr="http://www.clipartlord.com/wp-content/uploads/2013/04/she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5286375" cy="5248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44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4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92696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Berüht</a:t>
            </a:r>
            <a:r>
              <a:rPr lang="en-GB" b="1" dirty="0" smtClean="0">
                <a:solidFill>
                  <a:srgbClr val="FF0000"/>
                </a:solidFill>
              </a:rPr>
              <a:t> 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64704"/>
          </a:xfrm>
        </p:spPr>
        <p:txBody>
          <a:bodyPr/>
          <a:lstStyle/>
          <a:p>
            <a:r>
              <a:rPr lang="en-GB" b="1" dirty="0" smtClean="0"/>
              <a:t>Touch ... </a:t>
            </a:r>
            <a:endParaRPr lang="en-GB" b="1" dirty="0"/>
          </a:p>
        </p:txBody>
      </p:sp>
      <p:pic>
        <p:nvPicPr>
          <p:cNvPr id="36866" name="Picture 2" descr="http://esldivlabs.vcc.ca/ELSA/Instructor_Web_Exercises/Vocabulary/Tou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480720" cy="318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16013" cy="180657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5150" y="188913"/>
            <a:ext cx="1231900" cy="1882775"/>
            <a:chOff x="2331" y="1110"/>
            <a:chExt cx="1275" cy="2100"/>
          </a:xfrm>
        </p:grpSpPr>
        <p:pic>
          <p:nvPicPr>
            <p:cNvPr id="18438" name="Picture 6" descr="giraffe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1" y="1110"/>
              <a:ext cx="1098" cy="2100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2971" y="2160"/>
              <a:ext cx="63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0" name="Picture 8" descr="shoul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76250"/>
            <a:ext cx="1512887" cy="1201738"/>
          </a:xfrm>
          <a:prstGeom prst="rect">
            <a:avLst/>
          </a:prstGeom>
          <a:noFill/>
        </p:spPr>
      </p:pic>
      <p:pic>
        <p:nvPicPr>
          <p:cNvPr id="18441" name="Picture 9" descr="cartoona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376487" cy="852488"/>
          </a:xfrm>
          <a:prstGeom prst="rect">
            <a:avLst/>
          </a:prstGeom>
          <a:noFill/>
        </p:spPr>
      </p:pic>
      <p:pic>
        <p:nvPicPr>
          <p:cNvPr id="18442" name="Picture 10" descr="20080413163335_elb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860550" cy="1662112"/>
          </a:xfrm>
          <a:prstGeom prst="rect">
            <a:avLst/>
          </a:prstGeom>
          <a:noFill/>
        </p:spPr>
      </p:pic>
      <p:pic>
        <p:nvPicPr>
          <p:cNvPr id="18443" name="Picture 11" descr="Body-Bac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2205038"/>
            <a:ext cx="1644650" cy="164465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11638" y="1844675"/>
            <a:ext cx="2447925" cy="1184275"/>
            <a:chOff x="884" y="960"/>
            <a:chExt cx="3130" cy="2400"/>
          </a:xfrm>
        </p:grpSpPr>
        <p:pic>
          <p:nvPicPr>
            <p:cNvPr id="18446" name="Picture 14" descr="SAA06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746" y="960"/>
              <a:ext cx="2268" cy="2400"/>
            </a:xfrm>
            <a:prstGeom prst="rect">
              <a:avLst/>
            </a:prstGeom>
            <a:noFill/>
          </p:spPr>
        </p:pic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884" y="2478"/>
              <a:ext cx="862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48" name="Picture 16" descr="edge_blend_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068638"/>
            <a:ext cx="1857375" cy="1314450"/>
          </a:xfrm>
          <a:prstGeom prst="rect">
            <a:avLst/>
          </a:prstGeom>
          <a:noFill/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50825" y="3789363"/>
            <a:ext cx="2620963" cy="1149350"/>
            <a:chOff x="1773" y="1117"/>
            <a:chExt cx="2214" cy="1676"/>
          </a:xfrm>
        </p:grpSpPr>
        <p:pic>
          <p:nvPicPr>
            <p:cNvPr id="18450" name="Picture 18" descr="Fing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3" y="1527"/>
              <a:ext cx="2214" cy="1266"/>
            </a:xfrm>
            <a:prstGeom prst="rect">
              <a:avLst/>
            </a:prstGeom>
            <a:noFill/>
          </p:spPr>
        </p:pic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3515" y="1117"/>
              <a:ext cx="363" cy="7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2" name="Picture 20" descr="Restless%20leg%20fo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221163"/>
            <a:ext cx="1546225" cy="1525587"/>
          </a:xfrm>
          <a:prstGeom prst="rect">
            <a:avLst/>
          </a:prstGeom>
          <a:noFill/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03800" y="3573463"/>
            <a:ext cx="1511300" cy="2089150"/>
            <a:chOff x="2064" y="1026"/>
            <a:chExt cx="1693" cy="2677"/>
          </a:xfrm>
        </p:grpSpPr>
        <p:pic>
          <p:nvPicPr>
            <p:cNvPr id="18454" name="Picture 22" descr="BartSimpson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09" y="1026"/>
              <a:ext cx="1648" cy="2500"/>
            </a:xfrm>
            <a:prstGeom prst="rect">
              <a:avLst/>
            </a:prstGeom>
            <a:noFill/>
          </p:spPr>
        </p:pic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V="1">
              <a:off x="2064" y="3158"/>
              <a:ext cx="408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8456" name="Picture 24" descr="feet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4797425"/>
            <a:ext cx="1873250" cy="1393825"/>
          </a:xfrm>
          <a:prstGeom prst="rect">
            <a:avLst/>
          </a:prstGeom>
          <a:noFill/>
        </p:spPr>
      </p:pic>
      <p:pic>
        <p:nvPicPr>
          <p:cNvPr id="18457" name="Picture 25" descr="willid1032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16013" y="5013325"/>
            <a:ext cx="1655762" cy="165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9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1110</Words>
  <Application>Microsoft Office PowerPoint</Application>
  <PresentationFormat>On-screen Show (4:3)</PresentationFormat>
  <Paragraphs>408</Paragraphs>
  <Slides>67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Acrobat Document</vt:lpstr>
      <vt:lpstr>PowerPoint Presentation</vt:lpstr>
      <vt:lpstr>Die Kamera</vt:lpstr>
      <vt:lpstr>Der Komputer</vt:lpstr>
      <vt:lpstr>Das Cafe</vt:lpstr>
      <vt:lpstr>PowerPoint Presentation</vt:lpstr>
      <vt:lpstr>PowerPoint Presentation</vt:lpstr>
      <vt:lpstr>Hans sagt – Hans (Simon) says</vt:lpstr>
      <vt:lpstr>PowerPoint Presentation</vt:lpstr>
      <vt:lpstr>Mein Hut, der hat drei Ecken My hat, it has three corners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 Farbe ist das? Which colour is that?</vt:lpstr>
      <vt:lpstr>Germany - Deutschland</vt:lpstr>
      <vt:lpstr>Austria - Österreich</vt:lpstr>
      <vt:lpstr>Switzerland - Die Schweiz</vt:lpstr>
      <vt:lpstr>Belgium - Belgien</vt:lpstr>
      <vt:lpstr>Italy - Italien</vt:lpstr>
      <vt:lpstr>France - Frankreich</vt:lpstr>
      <vt:lpstr>Poland - Polen</vt:lpstr>
      <vt:lpstr>Holland - Holland</vt:lpstr>
      <vt:lpstr>Czech Republic - Tschechien</vt:lpstr>
      <vt:lpstr>Great Britain - Großbrittanien</vt:lpstr>
      <vt:lpstr>The USA – die USA</vt:lpstr>
      <vt:lpstr>Europe – Europa</vt:lpstr>
      <vt:lpstr>Wie siehst du aus? - How do you look?                                   (What do you look like?)</vt:lpstr>
      <vt:lpstr>Wer bin ich? – Who am I?</vt:lpstr>
      <vt:lpstr>Secret Signal</vt:lpstr>
      <vt:lpstr>Drei Fragen - Three Questions</vt:lpstr>
      <vt:lpstr>?</vt:lpstr>
      <vt:lpstr>   Eins, zwei, Papagei, Drei, vier, Offizier, Fünf, sechs, alte Hex, Sieben, acht, Kaffee gemacht, Neun, zehn, Weiter gehen, Elf, zwölf, junge Wölf, Dreizehn, vierzehn, kleine Maus, Fünfzehn, sechszehn, du bist drauß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German – Mathe auf Deutsch</vt:lpstr>
      <vt:lpstr>Wie Spät ist es? – How late is it?</vt:lpstr>
      <vt:lpstr>Welches Tier bin ich? - Which animal am I? Wau X 4 – Woof x 4</vt:lpstr>
      <vt:lpstr>The frog – Der Frosch</vt:lpstr>
      <vt:lpstr>The duck – Die Ente</vt:lpstr>
      <vt:lpstr>The cow – Die Kuh</vt:lpstr>
      <vt:lpstr>The dog – Der Hund</vt:lpstr>
      <vt:lpstr>The cat – Die Katze</vt:lpstr>
      <vt:lpstr>The bee – Die Biene</vt:lpstr>
      <vt:lpstr>The crocodile – das Krokodil</vt:lpstr>
      <vt:lpstr>The horse – Das Pferd</vt:lpstr>
      <vt:lpstr>The elephant – Der Elefant</vt:lpstr>
      <vt:lpstr>The sheep – das Schaf</vt:lpstr>
      <vt:lpstr>Welches Tier bin ich?</vt:lpstr>
      <vt:lpstr>Welches Tier bin ich? - Which animal am I? Wau X 4 – Woof x 4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77</cp:revision>
  <dcterms:created xsi:type="dcterms:W3CDTF">2014-08-31T12:54:10Z</dcterms:created>
  <dcterms:modified xsi:type="dcterms:W3CDTF">2017-01-22T13:45:14Z</dcterms:modified>
</cp:coreProperties>
</file>