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41" r:id="rId2"/>
    <p:sldId id="256" r:id="rId3"/>
    <p:sldId id="622" r:id="rId4"/>
    <p:sldId id="623" r:id="rId5"/>
    <p:sldId id="624" r:id="rId6"/>
    <p:sldId id="625" r:id="rId7"/>
    <p:sldId id="626" r:id="rId8"/>
    <p:sldId id="627" r:id="rId9"/>
    <p:sldId id="628" r:id="rId10"/>
    <p:sldId id="629" r:id="rId11"/>
    <p:sldId id="630" r:id="rId12"/>
    <p:sldId id="631" r:id="rId13"/>
    <p:sldId id="632" r:id="rId14"/>
    <p:sldId id="633" r:id="rId15"/>
    <p:sldId id="634" r:id="rId16"/>
    <p:sldId id="635" r:id="rId17"/>
    <p:sldId id="636" r:id="rId18"/>
    <p:sldId id="637" r:id="rId19"/>
    <p:sldId id="638" r:id="rId20"/>
    <p:sldId id="577" r:id="rId21"/>
    <p:sldId id="639" r:id="rId22"/>
    <p:sldId id="640" r:id="rId23"/>
    <p:sldId id="641" r:id="rId24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28AA-8747-4686-A990-A9845E527D35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C8E73-9675-48EC-8DCB-A6EE6D1944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3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867383F-0FA4-4542-895D-A3D01E16D30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C2A8675-6B04-4B46-B924-0FBD3F8E3E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48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/>
              <a:pPr/>
              <a:t>30/12/2016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&amp;url=http://www.publicdomainpictures.net/view-image.php?image%3D41566%26picture%3D4-corner-label-silhouette&amp;bvm=bv.136593572,d.d2s&amp;psig=AFQjCNHSNtQlvJTylmSVf7A66MWjrS8h0g&amp;ust=1477226995229585" TargetMode="External"/><Relationship Id="rId7" Type="http://schemas.openxmlformats.org/officeDocument/2006/relationships/image" Target="../media/image18.jpeg"/><Relationship Id="rId2" Type="http://schemas.openxmlformats.org/officeDocument/2006/relationships/hyperlink" Target="https://www.google.co.uk/url?sa=i&amp;rct=j&amp;q=&amp;esrc=s&amp;source=images&amp;cd=&amp;cad=rja&amp;uact=8&amp;ved=0ahUKEwisjqrIue7PAhWDbRQKHW1ABfcQjRwIBw&amp;url=https://belmontteach.wordpress.com/tag/cooperative-learning/&amp;bvm=bv.136593572,d.d2s&amp;psig=AFQjCNHSNtQlvJTylmSVf7A66MWjrS8h0g&amp;ust=147722699522958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.uk/url?sa=i&amp;rct=j&amp;q=&amp;esrc=s&amp;source=images&amp;cd=&amp;cad=rja&amp;uact=8&amp;ved=0ahUKEwi-_sjEv-7PAhURsBQKHXiBAZUQjRwIBw&amp;url=http://www.pro-g-software.com/&amp;bvm=bv.136593572,d.d2s&amp;psig=AFQjCNHrM5Nl88bJayU7fvX5TODSICNAFg&amp;ust=1477228603337732" TargetMode="External"/><Relationship Id="rId5" Type="http://schemas.openxmlformats.org/officeDocument/2006/relationships/hyperlink" Target="https://www.google.co.uk/url?sa=i&amp;rct=j&amp;q=&amp;esrc=s&amp;source=images&amp;cd=&amp;cad=rja&amp;uact=8&amp;ved=0ahUKEwi-_sjEv-7PAhURsBQKHXiBAZUQjRwIBw&amp;url=https://mnliteracy.org/blogs/2013/09/20293&amp;bvm=bv.136593572,d.d2s&amp;psig=AFQjCNHrM5Nl88bJayU7fvX5TODSICNAFg&amp;ust=1477228603337732" TargetMode="External"/><Relationship Id="rId4" Type="http://schemas.openxmlformats.org/officeDocument/2006/relationships/hyperlink" Target="https://www.google.co.uk/url?sa=i&amp;rct=j&amp;q=&amp;esrc=s&amp;source=images&amp;cd=&amp;cad=rja&amp;uact=8&amp;ved=0ahUKEwiNsdvZvu7PAhXH8RQKHRjTBj8QjRwIBw&amp;url=https://www.pinterest.com/kedavis99/classroom-kagan/&amp;bvm=bv.136593572,d.d2s&amp;psig=AFQjCNHSNtQlvJTylmSVf7A66MWjrS8h0g&amp;ust=147722699522958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8oZmc1YfRAhXDuRoKHfndAo4QjRwIBw&amp;url=https://de.wikipedia.org/wiki/Datei:Bahnhof_Saalfeld_1597.jpg&amp;bvm=bv.142059868,d.ZWM&amp;psig=AFQjCNFUQ5gf6qYVKqe8zUZtBbDmZ9BRVw&amp;ust=1482491378937725" TargetMode="External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hyperlink" Target="https://www.google.co.uk/url?sa=i&amp;rct=j&amp;q=&amp;esrc=s&amp;source=images&amp;cd=&amp;cad=rja&amp;uact=8&amp;ved=0ahUKEwjh65261YfRAhUCOxoKHS0cCJQQjRwIBw&amp;url=https://commons.wikimedia.org/wiki/File:Arnhem_Station_ICE_4652.jpg&amp;bvm=bv.142059868,d.ZWM&amp;psig=AFQjCNEWaui4oqJxWpMAV2hMZ4cobOu0wA&amp;ust=148249150885034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4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Briefkasten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ttps://upload.wikimedia.org/wikipedia/commons/thumb/5/52/Bamberg-Winter-Briefkasten-1150207.jpg/1218px-Bamberg-Winter-Briefkasten-1150207.jpg"/>
          <p:cNvSpPr>
            <a:spLocks noChangeAspect="1" noChangeArrowheads="1"/>
          </p:cNvSpPr>
          <p:nvPr/>
        </p:nvSpPr>
        <p:spPr bwMode="auto">
          <a:xfrm>
            <a:off x="63500" y="-136525"/>
            <a:ext cx="68580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08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7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</a:t>
            </a:r>
            <a:r>
              <a:rPr lang="en-GB" dirty="0" err="1" smtClean="0"/>
              <a:t>Krankenhaus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ttps://upload.wikimedia.org/wikipedia/commons/2/29/Krankenhaus_G%C3%B6ttlicher_Heiland_01.jpg"/>
          <p:cNvSpPr>
            <a:spLocks noChangeAspect="1" noChangeArrowheads="1"/>
          </p:cNvSpPr>
          <p:nvPr/>
        </p:nvSpPr>
        <p:spPr bwMode="auto">
          <a:xfrm>
            <a:off x="63500" y="-136525"/>
            <a:ext cx="102489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5" y="1484784"/>
            <a:ext cx="711964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9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Flughafen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1276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8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Post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57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Laden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02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Restaurant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552728" cy="405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0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Cafe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583506" cy="481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Schule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840760" cy="429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6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Kino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7094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87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Corners</a:t>
            </a:r>
            <a:endParaRPr lang="en-GB" b="1" dirty="0"/>
          </a:p>
        </p:txBody>
      </p:sp>
      <p:sp>
        <p:nvSpPr>
          <p:cNvPr id="3" name="AutoShape 2" descr="Image result for corners kagan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287463"/>
            <a:ext cx="235267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https://belmontteach.files.wordpress.com/2014/09/4corners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https://belmontteach.files.wordpress.com/2014/09/4corners.gif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https://belmontteach.files.wordpress.com/2014/09/4corners.gif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Image result for corners kagan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2" descr="Image result for corners kaga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012825"/>
            <a:ext cx="22479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4" descr="Image result for 4 corner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195388"/>
            <a:ext cx="2619375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0" name="Picture 16" descr="Image result for 4 corner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386012"/>
            <a:ext cx="525658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83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1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The town 2 – </a:t>
            </a:r>
            <a:r>
              <a:rPr lang="en-GB" sz="6000" b="1" dirty="0" smtClean="0">
                <a:solidFill>
                  <a:srgbClr val="FF0000"/>
                </a:solidFill>
              </a:rPr>
              <a:t>die </a:t>
            </a:r>
            <a:r>
              <a:rPr lang="en-GB" sz="6000" b="1" dirty="0" err="1" smtClean="0">
                <a:solidFill>
                  <a:srgbClr val="FF0000"/>
                </a:solidFill>
              </a:rPr>
              <a:t>Stadt</a:t>
            </a:r>
            <a:r>
              <a:rPr lang="en-GB" sz="6000" b="1" dirty="0" smtClean="0">
                <a:solidFill>
                  <a:srgbClr val="FF0000"/>
                </a:solidFill>
              </a:rPr>
              <a:t> 2</a:t>
            </a:r>
            <a:br>
              <a:rPr lang="en-GB" sz="6000" b="1" dirty="0" smtClean="0">
                <a:solidFill>
                  <a:srgbClr val="FF0000"/>
                </a:solidFill>
              </a:rPr>
            </a:b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208912" cy="4392488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Give and Follow Directions</a:t>
            </a:r>
          </a:p>
          <a:p>
            <a:pPr lvl="0" algn="l"/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ask somebody for directions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give directions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15 useful places in a town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translate sentences into German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Hotel – </a:t>
            </a:r>
            <a:r>
              <a:rPr lang="en-GB" b="1" dirty="0" smtClean="0">
                <a:solidFill>
                  <a:srgbClr val="FF0000"/>
                </a:solidFill>
              </a:rPr>
              <a:t>das Hotel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84576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Excuse me</a:t>
            </a:r>
          </a:p>
          <a:p>
            <a:r>
              <a:rPr lang="en-GB" b="1" dirty="0" smtClean="0"/>
              <a:t>Where is …?</a:t>
            </a:r>
          </a:p>
          <a:p>
            <a:r>
              <a:rPr lang="en-GB" b="1" dirty="0" smtClean="0"/>
              <a:t>Is there here …?</a:t>
            </a:r>
          </a:p>
          <a:p>
            <a:endParaRPr lang="en-GB" b="1" dirty="0"/>
          </a:p>
          <a:p>
            <a:r>
              <a:rPr lang="en-GB" b="1" dirty="0" smtClean="0"/>
              <a:t>Left, right</a:t>
            </a:r>
          </a:p>
          <a:p>
            <a:r>
              <a:rPr lang="en-GB" b="1" dirty="0" smtClean="0"/>
              <a:t>Straight on</a:t>
            </a:r>
          </a:p>
          <a:p>
            <a:r>
              <a:rPr lang="en-GB" b="1" dirty="0" smtClean="0"/>
              <a:t>And then</a:t>
            </a:r>
          </a:p>
          <a:p>
            <a:r>
              <a:rPr lang="en-GB" b="1" dirty="0" smtClean="0"/>
              <a:t>On the right hand side</a:t>
            </a:r>
          </a:p>
          <a:p>
            <a:r>
              <a:rPr lang="en-GB" b="1" dirty="0" smtClean="0"/>
              <a:t>On the left hand side</a:t>
            </a:r>
          </a:p>
          <a:p>
            <a:r>
              <a:rPr lang="en-GB" b="1" dirty="0" smtClean="0"/>
              <a:t>Thank you very much</a:t>
            </a:r>
          </a:p>
          <a:p>
            <a:r>
              <a:rPr lang="en-GB" b="1" dirty="0" smtClean="0"/>
              <a:t>You’re welcome</a:t>
            </a:r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 smtClean="0"/>
          </a:p>
          <a:p>
            <a:endParaRPr lang="en-GB" b="1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328592"/>
          </a:xfrm>
        </p:spPr>
        <p:txBody>
          <a:bodyPr>
            <a:normAutofit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Entschuldigung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Wo </a:t>
            </a:r>
            <a:r>
              <a:rPr lang="en-GB" b="1" dirty="0" err="1">
                <a:solidFill>
                  <a:srgbClr val="FF0000"/>
                </a:solidFill>
              </a:rPr>
              <a:t>ist</a:t>
            </a:r>
            <a:r>
              <a:rPr lang="en-GB" b="1" dirty="0">
                <a:solidFill>
                  <a:srgbClr val="FF0000"/>
                </a:solidFill>
              </a:rPr>
              <a:t> … ?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Gibt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hier</a:t>
            </a:r>
            <a:r>
              <a:rPr lang="en-GB" b="1" dirty="0">
                <a:solidFill>
                  <a:srgbClr val="FF0000"/>
                </a:solidFill>
              </a:rPr>
              <a:t> …?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Links, </a:t>
            </a:r>
            <a:r>
              <a:rPr lang="en-GB" b="1" dirty="0" err="1">
                <a:solidFill>
                  <a:srgbClr val="FF0000"/>
                </a:solidFill>
              </a:rPr>
              <a:t>r</a:t>
            </a:r>
            <a:r>
              <a:rPr lang="en-GB" b="1" dirty="0" err="1" smtClean="0">
                <a:solidFill>
                  <a:srgbClr val="FF0000"/>
                </a:solidFill>
              </a:rPr>
              <a:t>echts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Gerade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aus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Und </a:t>
            </a:r>
            <a:r>
              <a:rPr lang="en-GB" b="1" dirty="0" err="1" smtClean="0">
                <a:solidFill>
                  <a:srgbClr val="FF0000"/>
                </a:solidFill>
              </a:rPr>
              <a:t>dann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Auf der </a:t>
            </a:r>
            <a:r>
              <a:rPr lang="en-GB" b="1" dirty="0" err="1" smtClean="0">
                <a:solidFill>
                  <a:srgbClr val="FF0000"/>
                </a:solidFill>
              </a:rPr>
              <a:t>rechten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Seite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Auf der </a:t>
            </a:r>
            <a:r>
              <a:rPr lang="en-GB" b="1" dirty="0" err="1" smtClean="0">
                <a:solidFill>
                  <a:srgbClr val="FF0000"/>
                </a:solidFill>
              </a:rPr>
              <a:t>linken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Seite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Danke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schön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Bitte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schön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2924944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920" y="5589240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4006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Where is the hotel?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hospital is straight on, then left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airport is on the right hand side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train station is on the left hand side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cinema is left, and then straight 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Straight on, left, and then the bus stop is on the right hand side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244280" cy="5400600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Wo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das Hotel?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Das </a:t>
            </a:r>
            <a:r>
              <a:rPr lang="en-GB" dirty="0" err="1" smtClean="0">
                <a:solidFill>
                  <a:srgbClr val="FF0000"/>
                </a:solidFill>
              </a:rPr>
              <a:t>Krankenhaus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gerade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aus</a:t>
            </a:r>
            <a:r>
              <a:rPr lang="en-GB" dirty="0" smtClean="0">
                <a:solidFill>
                  <a:srgbClr val="FF0000"/>
                </a:solidFill>
              </a:rPr>
              <a:t>, </a:t>
            </a:r>
            <a:r>
              <a:rPr lang="en-GB" dirty="0" err="1" smtClean="0">
                <a:solidFill>
                  <a:srgbClr val="FF0000"/>
                </a:solidFill>
              </a:rPr>
              <a:t>dann</a:t>
            </a:r>
            <a:r>
              <a:rPr lang="en-GB" dirty="0" smtClean="0">
                <a:solidFill>
                  <a:srgbClr val="FF0000"/>
                </a:solidFill>
              </a:rPr>
              <a:t> links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Der </a:t>
            </a:r>
            <a:r>
              <a:rPr lang="en-GB" dirty="0" err="1" smtClean="0">
                <a:solidFill>
                  <a:srgbClr val="FF0000"/>
                </a:solidFill>
              </a:rPr>
              <a:t>Flughafen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auf der </a:t>
            </a:r>
            <a:r>
              <a:rPr lang="en-GB" dirty="0" err="1" smtClean="0">
                <a:solidFill>
                  <a:srgbClr val="FF0000"/>
                </a:solidFill>
              </a:rPr>
              <a:t>rechten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Seite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Der </a:t>
            </a:r>
            <a:r>
              <a:rPr lang="en-GB" dirty="0" err="1" smtClean="0">
                <a:solidFill>
                  <a:srgbClr val="FF0000"/>
                </a:solidFill>
              </a:rPr>
              <a:t>Bahnhof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auf der </a:t>
            </a:r>
            <a:r>
              <a:rPr lang="en-GB" dirty="0" err="1" smtClean="0">
                <a:solidFill>
                  <a:srgbClr val="FF0000"/>
                </a:solidFill>
              </a:rPr>
              <a:t>linken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Seite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Das Kino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links, und </a:t>
            </a:r>
            <a:r>
              <a:rPr lang="en-GB" dirty="0" err="1" smtClean="0">
                <a:solidFill>
                  <a:srgbClr val="FF0000"/>
                </a:solidFill>
              </a:rPr>
              <a:t>dann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gerade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aus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Gerade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aus</a:t>
            </a:r>
            <a:r>
              <a:rPr lang="en-GB" dirty="0" smtClean="0">
                <a:solidFill>
                  <a:srgbClr val="FF0000"/>
                </a:solidFill>
              </a:rPr>
              <a:t>, und </a:t>
            </a:r>
            <a:r>
              <a:rPr lang="en-GB" dirty="0" err="1" smtClean="0">
                <a:solidFill>
                  <a:srgbClr val="FF0000"/>
                </a:solidFill>
              </a:rPr>
              <a:t>dann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ist</a:t>
            </a:r>
            <a:r>
              <a:rPr lang="en-GB" dirty="0" smtClean="0">
                <a:solidFill>
                  <a:srgbClr val="FF0000"/>
                </a:solidFill>
              </a:rPr>
              <a:t> die </a:t>
            </a:r>
            <a:r>
              <a:rPr lang="en-GB" dirty="0" err="1" smtClean="0">
                <a:solidFill>
                  <a:srgbClr val="FF0000"/>
                </a:solidFill>
              </a:rPr>
              <a:t>Bushaltestelle</a:t>
            </a:r>
            <a:r>
              <a:rPr lang="en-GB" dirty="0" smtClean="0">
                <a:solidFill>
                  <a:srgbClr val="FF0000"/>
                </a:solidFill>
              </a:rPr>
              <a:t> auf der </a:t>
            </a:r>
            <a:r>
              <a:rPr lang="en-GB" dirty="0" err="1" smtClean="0">
                <a:solidFill>
                  <a:srgbClr val="FF0000"/>
                </a:solidFill>
              </a:rPr>
              <a:t>rechten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Seite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Directions</a:t>
            </a:r>
            <a:endParaRPr lang="en-GB" dirty="0"/>
          </a:p>
        </p:txBody>
      </p:sp>
      <p:pic>
        <p:nvPicPr>
          <p:cNvPr id="4" name="Picture 2" descr="C:\Users\s.sullivan\Downloads\treasure-map-153425_1280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016125"/>
            <a:ext cx="5176738" cy="37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4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1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The town 2 – </a:t>
            </a:r>
            <a:r>
              <a:rPr lang="en-GB" sz="6000" b="1" dirty="0" smtClean="0">
                <a:solidFill>
                  <a:srgbClr val="FF0000"/>
                </a:solidFill>
              </a:rPr>
              <a:t>die </a:t>
            </a:r>
            <a:r>
              <a:rPr lang="en-GB" sz="6000" b="1" dirty="0" err="1" smtClean="0">
                <a:solidFill>
                  <a:srgbClr val="FF0000"/>
                </a:solidFill>
              </a:rPr>
              <a:t>Stadt</a:t>
            </a:r>
            <a:r>
              <a:rPr lang="en-GB" sz="6000" b="1" dirty="0" smtClean="0">
                <a:solidFill>
                  <a:srgbClr val="FF0000"/>
                </a:solidFill>
              </a:rPr>
              <a:t> 2</a:t>
            </a:r>
            <a:br>
              <a:rPr lang="en-GB" sz="6000" b="1" dirty="0" smtClean="0">
                <a:solidFill>
                  <a:srgbClr val="FF0000"/>
                </a:solidFill>
              </a:rPr>
            </a:b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208912" cy="4392488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Give and Follow Directions</a:t>
            </a:r>
          </a:p>
          <a:p>
            <a:pPr lvl="0" algn="l"/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ask somebody for directions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give directions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15 useful places in a town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translate sentences into German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Card Swap - </a:t>
            </a:r>
            <a:r>
              <a:rPr lang="en-GB" b="1" dirty="0" err="1" smtClean="0">
                <a:solidFill>
                  <a:srgbClr val="FF0000"/>
                </a:solidFill>
              </a:rPr>
              <a:t>Kartentausch</a:t>
            </a:r>
            <a:endParaRPr lang="en-GB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9552" y="1556792"/>
            <a:ext cx="4038600" cy="4525963"/>
          </a:xfrm>
        </p:spPr>
        <p:txBody>
          <a:bodyPr>
            <a:normAutofit/>
          </a:bodyPr>
          <a:lstStyle/>
          <a:p>
            <a:r>
              <a:rPr lang="en-GB" sz="4400" b="1" dirty="0" smtClean="0"/>
              <a:t>Yes, correct</a:t>
            </a:r>
          </a:p>
          <a:p>
            <a:endParaRPr lang="en-GB" sz="4400" b="1" dirty="0" smtClean="0"/>
          </a:p>
          <a:p>
            <a:r>
              <a:rPr lang="en-GB" sz="4400" b="1" dirty="0" smtClean="0"/>
              <a:t>No, incorrect</a:t>
            </a:r>
          </a:p>
          <a:p>
            <a:endParaRPr lang="en-GB" sz="4400" b="1" dirty="0" smtClean="0"/>
          </a:p>
          <a:p>
            <a:r>
              <a:rPr lang="en-GB" sz="4400" b="1" dirty="0" smtClean="0"/>
              <a:t>Almost</a:t>
            </a:r>
            <a:endParaRPr lang="en-GB" sz="44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556792"/>
            <a:ext cx="4038600" cy="4525963"/>
          </a:xfrm>
        </p:spPr>
        <p:txBody>
          <a:bodyPr>
            <a:normAutofit/>
          </a:bodyPr>
          <a:lstStyle/>
          <a:p>
            <a:r>
              <a:rPr lang="en-GB" sz="4400" b="1" dirty="0" err="1" smtClean="0">
                <a:solidFill>
                  <a:srgbClr val="FF0000"/>
                </a:solidFill>
              </a:rPr>
              <a:t>Ja</a:t>
            </a:r>
            <a:r>
              <a:rPr lang="en-GB" sz="4400" b="1" dirty="0" smtClean="0">
                <a:solidFill>
                  <a:srgbClr val="FF0000"/>
                </a:solidFill>
              </a:rPr>
              <a:t>, </a:t>
            </a:r>
            <a:r>
              <a:rPr lang="en-GB" sz="4400" b="1" dirty="0" err="1" smtClean="0">
                <a:solidFill>
                  <a:srgbClr val="FF0000"/>
                </a:solidFill>
              </a:rPr>
              <a:t>Richtig</a:t>
            </a:r>
            <a:endParaRPr lang="en-GB" sz="4400" b="1" dirty="0" smtClean="0">
              <a:solidFill>
                <a:srgbClr val="FF0000"/>
              </a:solidFill>
            </a:endParaRPr>
          </a:p>
          <a:p>
            <a:endParaRPr lang="en-GB" sz="4400" b="1" dirty="0" smtClean="0">
              <a:solidFill>
                <a:srgbClr val="FF0000"/>
              </a:solidFill>
            </a:endParaRPr>
          </a:p>
          <a:p>
            <a:r>
              <a:rPr lang="en-GB" sz="4400" b="1" dirty="0" smtClean="0">
                <a:solidFill>
                  <a:srgbClr val="FF0000"/>
                </a:solidFill>
              </a:rPr>
              <a:t>Nein, </a:t>
            </a:r>
            <a:r>
              <a:rPr lang="en-GB" sz="4400" b="1" dirty="0" err="1" smtClean="0">
                <a:solidFill>
                  <a:srgbClr val="FF0000"/>
                </a:solidFill>
              </a:rPr>
              <a:t>Falsch</a:t>
            </a:r>
            <a:endParaRPr lang="en-GB" sz="4400" b="1" dirty="0" smtClean="0">
              <a:solidFill>
                <a:srgbClr val="FF0000"/>
              </a:solidFill>
            </a:endParaRPr>
          </a:p>
          <a:p>
            <a:endParaRPr lang="en-GB" sz="4400" b="1" dirty="0" smtClean="0">
              <a:solidFill>
                <a:srgbClr val="FF0000"/>
              </a:solidFill>
            </a:endParaRPr>
          </a:p>
          <a:p>
            <a:r>
              <a:rPr lang="en-GB" sz="4400" b="1" dirty="0" smtClean="0">
                <a:solidFill>
                  <a:srgbClr val="FF0000"/>
                </a:solidFill>
              </a:rPr>
              <a:t>Fast</a:t>
            </a:r>
            <a:endParaRPr lang="en-GB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Bahnhof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Image result for bahnhof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rain statio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981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https://upload.wikimedia.org/wikipedia/commons/4/4a/Arnhem_Station_ICE_4652.jpg"/>
          <p:cNvSpPr>
            <a:spLocks noChangeAspect="1" noChangeArrowheads="1"/>
          </p:cNvSpPr>
          <p:nvPr/>
        </p:nvSpPr>
        <p:spPr bwMode="auto">
          <a:xfrm>
            <a:off x="63500" y="-136525"/>
            <a:ext cx="7667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1" y="1700808"/>
            <a:ext cx="6696744" cy="443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Bushaltestelle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8" y="1595438"/>
            <a:ext cx="8054608" cy="449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Hotel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48883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0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Supermarkt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4" y="1340768"/>
            <a:ext cx="7416824" cy="50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9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Bank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3" descr="https://upload.wikimedia.org/wikipedia/commons/7/76/First_Bank_of_Hope,_AR_IMG_6453.jpg"/>
          <p:cNvSpPr>
            <a:spLocks noChangeAspect="1" noChangeArrowheads="1"/>
          </p:cNvSpPr>
          <p:nvPr/>
        </p:nvSpPr>
        <p:spPr bwMode="auto">
          <a:xfrm>
            <a:off x="63500" y="-136525"/>
            <a:ext cx="76866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74" y="1307395"/>
            <a:ext cx="6765243" cy="50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00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Toiletten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408712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56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287</Words>
  <Application>Microsoft Office PowerPoint</Application>
  <PresentationFormat>On-screen Show (4:3)</PresentationFormat>
  <Paragraphs>91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www.zeitfuerdeutsch.com</vt:lpstr>
      <vt:lpstr>  The town 2 – die Stadt 2 </vt:lpstr>
      <vt:lpstr>Card Swap - Kartentausch</vt:lpstr>
      <vt:lpstr>Der Bahnhof</vt:lpstr>
      <vt:lpstr>Die Bushaltestelle</vt:lpstr>
      <vt:lpstr>Das Hotel</vt:lpstr>
      <vt:lpstr>Der Supermarkt</vt:lpstr>
      <vt:lpstr>Die Bank</vt:lpstr>
      <vt:lpstr>Die Toiletten</vt:lpstr>
      <vt:lpstr>Der Briefkasten</vt:lpstr>
      <vt:lpstr>Das Krankenhaus</vt:lpstr>
      <vt:lpstr>Der Flughafen</vt:lpstr>
      <vt:lpstr>Die Post</vt:lpstr>
      <vt:lpstr>Der Laden</vt:lpstr>
      <vt:lpstr>Das Restaurant</vt:lpstr>
      <vt:lpstr>Das Cafe</vt:lpstr>
      <vt:lpstr>Die Schule</vt:lpstr>
      <vt:lpstr>Das Kino</vt:lpstr>
      <vt:lpstr>Corners</vt:lpstr>
      <vt:lpstr>The Hotel – das Hotel</vt:lpstr>
      <vt:lpstr>Translation</vt:lpstr>
      <vt:lpstr>Directions</vt:lpstr>
      <vt:lpstr>  The town 2 – die Stadt 2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- Deutsch</dc:title>
  <dc:creator>Sean1982</dc:creator>
  <cp:lastModifiedBy>Sean Sullivan</cp:lastModifiedBy>
  <cp:revision>203</cp:revision>
  <cp:lastPrinted>2015-06-05T11:59:55Z</cp:lastPrinted>
  <dcterms:created xsi:type="dcterms:W3CDTF">2014-08-31T12:54:10Z</dcterms:created>
  <dcterms:modified xsi:type="dcterms:W3CDTF">2016-12-30T19:37:23Z</dcterms:modified>
</cp:coreProperties>
</file>