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rct=j&amp;q=&amp;esrc=s&amp;source=images&amp;cd=&amp;cad=rja&amp;uact=8&amp;ved=0ahUKEwi8oZmc1YfRAhXDuRoKHfndAo4QjRwIBw&amp;url=https://de.wikipedia.org/wiki/Datei:Bahnhof_Saalfeld_1597.jpg&amp;bvm=bv.142059868,d.ZWM&amp;psig=AFQjCNFUQ5gf6qYVKqe8zUZtBbDmZ9BRVw&amp;ust=1482491378937725" TargetMode="External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google.co.uk/url?sa=i&amp;rct=j&amp;q=&amp;esrc=s&amp;source=images&amp;cd=&amp;cad=rja&amp;uact=8&amp;ved=0ahUKEwjh65261YfRAhUCOxoKHS0cCJQQjRwIBw&amp;url=https://commons.wikimedia.org/wiki/File:Arnhem_Station_ICE_4652.jpg&amp;bvm=bv.142059868,d.ZWM&amp;psig=AFQjCNEWaui4oqJxWpMAV2hMZ4cobOu0wA&amp;ust=1482491508850347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Der </a:t>
            </a:r>
            <a:r>
              <a:rPr lang="en-GB" dirty="0" err="1" smtClean="0"/>
              <a:t>Bahnhof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2" descr="Image result for bahnhof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790700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 descr="Image result for train station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5575" y="-1790700"/>
            <a:ext cx="49815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8" descr="https://upload.wikimedia.org/wikipedia/commons/4/4a/Arnhem_Station_ICE_4652.jpg"/>
          <p:cNvSpPr>
            <a:spLocks noChangeAspect="1" noChangeArrowheads="1"/>
          </p:cNvSpPr>
          <p:nvPr/>
        </p:nvSpPr>
        <p:spPr bwMode="auto">
          <a:xfrm>
            <a:off x="63500" y="-136525"/>
            <a:ext cx="7667625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81" y="1188218"/>
            <a:ext cx="6696744" cy="443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5626100"/>
            <a:ext cx="1511300" cy="1236373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830" y="5645581"/>
            <a:ext cx="1511300" cy="1236373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5645580"/>
            <a:ext cx="1511300" cy="1236373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189" y="5645581"/>
            <a:ext cx="1511300" cy="1236373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700" y="5591316"/>
            <a:ext cx="1511300" cy="1236373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530" y="5645581"/>
            <a:ext cx="1511300" cy="123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4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Die Post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34" y="1143000"/>
            <a:ext cx="8208912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9" y="5554807"/>
            <a:ext cx="1524000" cy="124777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5554373"/>
            <a:ext cx="1524000" cy="1247775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073" y="5554807"/>
            <a:ext cx="1524000" cy="1247775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5554807"/>
            <a:ext cx="1524000" cy="1247775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554807"/>
            <a:ext cx="1524000" cy="1247775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554807"/>
            <a:ext cx="1524000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4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Die </a:t>
            </a:r>
            <a:r>
              <a:rPr lang="en-GB" dirty="0" err="1" smtClean="0"/>
              <a:t>Bushaltestelle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48" y="1143000"/>
            <a:ext cx="8054608" cy="4497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665806"/>
            <a:ext cx="1447800" cy="116205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709" y="5694381"/>
            <a:ext cx="1447800" cy="116205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218" y="5694381"/>
            <a:ext cx="1447800" cy="116205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5665806"/>
            <a:ext cx="1447800" cy="116205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073" y="5695950"/>
            <a:ext cx="1447800" cy="1162050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694381"/>
            <a:ext cx="144780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0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Das Hotel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43000"/>
            <a:ext cx="7488832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" y="5806758"/>
            <a:ext cx="1524000" cy="1051242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806758"/>
            <a:ext cx="1524000" cy="1051242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5806758"/>
            <a:ext cx="1524000" cy="1051242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017" y="5806758"/>
            <a:ext cx="1524000" cy="1051242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5806758"/>
            <a:ext cx="1524000" cy="1051242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806758"/>
            <a:ext cx="1524000" cy="105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68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Der </a:t>
            </a:r>
            <a:r>
              <a:rPr lang="en-GB" dirty="0" err="1" smtClean="0"/>
              <a:t>Supermarkt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64" y="1143000"/>
            <a:ext cx="7416824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9" y="5763491"/>
            <a:ext cx="1530350" cy="106680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639" y="5763491"/>
            <a:ext cx="1530350" cy="106680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0" y="5735782"/>
            <a:ext cx="1530350" cy="106680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705" y="5735782"/>
            <a:ext cx="1530350" cy="106680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5763491"/>
            <a:ext cx="1530350" cy="1066800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113" y="5742709"/>
            <a:ext cx="1530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82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Die Bank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3" descr="https://upload.wikimedia.org/wikipedia/commons/7/76/First_Bank_of_Hope,_AR_IMG_6453.jpg"/>
          <p:cNvSpPr>
            <a:spLocks noChangeAspect="1" noChangeArrowheads="1"/>
          </p:cNvSpPr>
          <p:nvPr/>
        </p:nvSpPr>
        <p:spPr bwMode="auto">
          <a:xfrm>
            <a:off x="63500" y="-136525"/>
            <a:ext cx="7686675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929" y="1143001"/>
            <a:ext cx="6765243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5712835"/>
            <a:ext cx="1600200" cy="1057275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075" y="5705907"/>
            <a:ext cx="1600200" cy="1057275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493" y="5712835"/>
            <a:ext cx="1600200" cy="1057275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5782108"/>
            <a:ext cx="1600200" cy="1057275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975" y="5782108"/>
            <a:ext cx="1600200" cy="1057275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795962"/>
            <a:ext cx="1600200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77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Die </a:t>
            </a:r>
            <a:r>
              <a:rPr lang="en-GB" dirty="0" err="1" smtClean="0"/>
              <a:t>Toiletten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373" y="1143001"/>
            <a:ext cx="6408712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48" y="5534025"/>
            <a:ext cx="1520252" cy="117157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550" y="5577749"/>
            <a:ext cx="1520252" cy="1171575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5664774"/>
            <a:ext cx="1520252" cy="1171575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5682526"/>
            <a:ext cx="1520252" cy="1171575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5686423"/>
            <a:ext cx="1520252" cy="1171575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686424"/>
            <a:ext cx="1520252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1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Der </a:t>
            </a:r>
            <a:r>
              <a:rPr lang="en-GB" dirty="0" err="1" smtClean="0"/>
              <a:t>Briefkasten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2" descr="https://upload.wikimedia.org/wikipedia/commons/thumb/5/52/Bamberg-Winter-Briefkasten-1150207.jpg/1218px-Bamberg-Winter-Briefkasten-1150207.jpg"/>
          <p:cNvSpPr>
            <a:spLocks noChangeAspect="1" noChangeArrowheads="1"/>
          </p:cNvSpPr>
          <p:nvPr/>
        </p:nvSpPr>
        <p:spPr bwMode="auto">
          <a:xfrm>
            <a:off x="63500" y="-136525"/>
            <a:ext cx="6858000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7200800" cy="4141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318"/>
            <a:ext cx="1619200" cy="114300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626100"/>
            <a:ext cx="1619200" cy="114300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800" y="5590309"/>
            <a:ext cx="1619200" cy="114300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400" y="5581073"/>
            <a:ext cx="1619200" cy="1143000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581073"/>
            <a:ext cx="1619200" cy="114300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877" y="5581073"/>
            <a:ext cx="16192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5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Das </a:t>
            </a:r>
            <a:r>
              <a:rPr lang="en-GB" dirty="0" err="1" smtClean="0"/>
              <a:t>Krankenhaus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2" descr="https://upload.wikimedia.org/wikipedia/commons/2/29/Krankenhaus_G%C3%B6ttlicher_Heiland_01.jpg"/>
          <p:cNvSpPr>
            <a:spLocks noChangeAspect="1" noChangeArrowheads="1"/>
          </p:cNvSpPr>
          <p:nvPr/>
        </p:nvSpPr>
        <p:spPr bwMode="auto">
          <a:xfrm>
            <a:off x="63500" y="-136525"/>
            <a:ext cx="10248900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05" y="1484784"/>
            <a:ext cx="7119647" cy="377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1" y="5486400"/>
            <a:ext cx="1598995" cy="121920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5500255"/>
            <a:ext cx="1598995" cy="121920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627" y="5486400"/>
            <a:ext cx="1598995" cy="121920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628" y="5486400"/>
            <a:ext cx="1598995" cy="1219200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486400"/>
            <a:ext cx="1598995" cy="121920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005" y="5486400"/>
            <a:ext cx="1598995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30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Der </a:t>
            </a:r>
            <a:r>
              <a:rPr lang="en-GB" dirty="0" err="1" smtClean="0"/>
              <a:t>Flughafen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406" y="1143000"/>
            <a:ext cx="691276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23" y="5575155"/>
            <a:ext cx="1663700" cy="124777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5575155"/>
            <a:ext cx="1663700" cy="1247775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736" y="5567792"/>
            <a:ext cx="1663700" cy="1247775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5589443"/>
            <a:ext cx="1663700" cy="1247775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610225"/>
            <a:ext cx="1663700" cy="1247775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00" y="5589443"/>
            <a:ext cx="1663700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0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20</Words>
  <Application>Microsoft Office PowerPoint</Application>
  <PresentationFormat>On-screen Show (4:3)</PresentationFormat>
  <Paragraphs>10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Der Bahnhof</vt:lpstr>
      <vt:lpstr>Die Bushaltestelle</vt:lpstr>
      <vt:lpstr>Das Hotel</vt:lpstr>
      <vt:lpstr>Der Supermarkt</vt:lpstr>
      <vt:lpstr>Die Bank</vt:lpstr>
      <vt:lpstr>Die Toiletten</vt:lpstr>
      <vt:lpstr>Der Briefkasten</vt:lpstr>
      <vt:lpstr>Das Krankenhaus</vt:lpstr>
      <vt:lpstr>Der Flughafen</vt:lpstr>
      <vt:lpstr>Die Post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 Bahnhof</dc:title>
  <dc:creator>Sean Sullivan</dc:creator>
  <cp:lastModifiedBy>Sean Sullivan</cp:lastModifiedBy>
  <cp:revision>2</cp:revision>
  <dcterms:created xsi:type="dcterms:W3CDTF">2006-08-16T00:00:00Z</dcterms:created>
  <dcterms:modified xsi:type="dcterms:W3CDTF">2016-12-22T12:30:36Z</dcterms:modified>
</cp:coreProperties>
</file>