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08" r:id="rId2"/>
    <p:sldId id="433" r:id="rId3"/>
    <p:sldId id="434" r:id="rId4"/>
    <p:sldId id="435" r:id="rId5"/>
    <p:sldId id="412" r:id="rId6"/>
    <p:sldId id="340" r:id="rId7"/>
    <p:sldId id="341" r:id="rId8"/>
    <p:sldId id="430" r:id="rId9"/>
    <p:sldId id="343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09" r:id="rId42"/>
    <p:sldId id="431" r:id="rId43"/>
    <p:sldId id="317" r:id="rId44"/>
    <p:sldId id="432" r:id="rId45"/>
    <p:sldId id="436" r:id="rId46"/>
    <p:sldId id="439" r:id="rId47"/>
    <p:sldId id="440" r:id="rId48"/>
    <p:sldId id="441" r:id="rId49"/>
    <p:sldId id="442" r:id="rId50"/>
    <p:sldId id="443" r:id="rId51"/>
    <p:sldId id="437" r:id="rId52"/>
    <p:sldId id="438" r:id="rId53"/>
    <p:sldId id="31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10/12/2016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e/U/a/p/a/b/trousers-md.png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docid=UrpzjGoK3rGUjM&amp;tbnid=XI5rbKPBgSQUBM:&amp;ved=0CAcQjRw&amp;url=http://www.clipartpanda.com/clipart_images/vector-image-of-a-red-jacket-27094918&amp;ei=bTY6VPLrFcz5aty0gZgI&amp;bvm=bv.77161500,d.ZGU&amp;psig=AFQjCNHYBVQXKM8ujFXvAN9totDPkLpu2g&amp;ust=14131875581370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d-k1I6SEv1pYFM&amp;tbnid=ExXr7Am32moqJM:&amp;ved=&amp;url=http://www.wpclipart.com/clothes/shirt/tshirt/T-shirt/T-Shirt_brown.png.html&amp;ei=lzw6VNbQMYqS7AbP6YCoCQ&amp;psig=AFQjCNFcB6XtaphPBkDd8gdFkqWrA6bLdg&amp;ust=1413189144451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marketwatch.com/story/10-things-the-baby-product-industry-wont-tell-you-2014-04-11&amp;ei=vv24VLgLidJomr6B0AY&amp;bvm=bv.83829542,d.d2s&amp;psig=AFQjCNEYn92G3Uvy0-ywKJVHLVQhAls4Uw&amp;ust=1421496116997793" TargetMode="External"/><Relationship Id="rId2" Type="http://schemas.openxmlformats.org/officeDocument/2006/relationships/hyperlink" Target="http://www.google.com/url?sa=i&amp;rct=j&amp;q=&amp;esrc=s&amp;source=images&amp;cd=&amp;cad=rja&amp;uact=8&amp;ved=0CAcQjRw&amp;url=http://en.wikipedia.org/wiki/Astronaut&amp;ei=RhikVOLCH8nkaqXFgcAH&amp;bvm=bv.82001339,d.d2s&amp;psig=AFQjCNGhOoVZCPU2xGkAUCVfmTew4M-Wkw&amp;ust=14201266540425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25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25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CAcQjRw&amp;url=http://globe-views.com/dreams/ball.html&amp;ei=O_64VL-IBpP7avrfgJAG&amp;bvm=bv.83829542,d.d2s&amp;psig=AFQjCNFgaA66DqVgPLfit1Ce0FwwNg0LQA&amp;ust=142149624158486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leo.org/ende/index_d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list25.com/25-national-flags-and-their-meanings/&amp;ei=JqUeVJ3kOszraLCggNgP&amp;bvm=bv.75775273,d.ZGU&amp;psig=AFQjCNGDtohgXxtkSDBnPFHZjux1haIA9A&amp;ust=1411380881580546" TargetMode="External"/><Relationship Id="rId4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://en.wikipedia.org/wiki/File:Flag_of_the_Netherland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en.wikipedia.org/wiki/File:Flag_of_the_Czech_Republic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en.wikipedia.org/wiki/File:Flag_of_the_United_State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mirror.co.uk/news/world-news/cocaine-found-hidden-inside-banana-1948935&amp;ei=gP64VLWbFYHnasPTgtgK&amp;bvm=bv.83829542,d.d2s&amp;psig=AFQjCNFLUSQ3avZUkCuGDe7X2LqCqQIK3g&amp;ust=1421496275764769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bbcgoodfood.com/glossary/banana&amp;ei=WP64VKrrCsXkasibgrAI&amp;bvm=bv.83829542,d.d2s&amp;psig=AFQjCNFLUSQ3avZUkCuGDe7X2LqCqQIK3g&amp;ust=14214962757647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en.wikipedia.org/wiki/File:Flag_of_Europe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&amp;esrc=s&amp;source=images&amp;cd=&amp;cad=rja&amp;uact=8&amp;ved=0CAcQjRw&amp;url=http://dreams2things.com/zencart/index.php?main_page=product_info&amp;products_id=56&amp;ei=FayNVPWkIobwUtKtg-gF&amp;bvm=bv.81828268,d.d24&amp;psig=AFQjCNHcJsdGnZfXTSAV32bB9XpIw02h1Q&amp;ust=1418657162557077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File:Flag_of_Europe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http://www.clker.com/cliparts/e/U/a/p/a/b/trous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528392" cy="417646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QgmlmlWdYWmzwLrd3RWPq1KBPEziJvfQis_EgRtVstyXyAhH6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240360" cy="309634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0" name="Picture 8" descr="deserter%20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039649" cy="43204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SQepcbOL1k7iCfhOrDYB6ZkD-MyV1E2iosKfXmJpmfaYwxeKws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3872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png;base64,iVBORw0KGgoAAAANSUhEUgAAANcAAADrCAMAAADNG/NRAAAAwFBMVEWlTQD///+ZSAAAAACeSgCbSQCoTgCjTACgSwCrUACNQgCXRwCGPwB7OgCRRAB3OAAVCgBTJwCIQAA+HQBgLQBMJABsMwBCHwA1GQAiEABKIwAxFwB/PABZKgBRJgBxNQDy8vIoEwAYCwBmMAAMBgAzGADr6+uBgYEkEQAWCgDY2NgpKSlvb28yMjK8vLyenp5LS0vLy8sPDw9lZWWjo6ORkZFXV1c9PT2vr68eHh7ExMSTk5N4eHgVFRXW1tZsbGyQnYBnAAAdZUlEQVR4nM2deWObPA/AWWzACQm576RpEnqs63qsW9s967t9/2/1WvIJIQk0UOp/1nYJ+IdkWZZl4XwpuJ3f/Xk9L/qi+ZtT7OXOrwi0q8tiL5u/Fcv1i6j27zHP9x7ffpB/hUq5SK7X38Rq3+8zCu3m1zfxjdcC+1Ic19130bu5QXu4vznypZufb9ajeChOfYviepXPvNOuL22p/e/5/u5yV8POz2/uft5+J8n2q6DuFMN1+eeH7NfS9xwWkfUk3t1vz0//3t6ueHt7u316fvm9A0S28jkUpIwFcD0+6c716o7jeCtCasFostv3A21UZ2Px04+fRRiQU7ku77+Zzi0Bi4OtyZi6LNxmQet0W21Cxp7j1FfqbwVMEydxnd896P5F3YjMPMEV8udPa67LgvbZvLOPaHox3rYDxoIOWeP3DBh5OXVuP4Hr8faH7kdnGzBuL5gjOjggJHRrvLmUBo1ea7XdDpbDcX88Wy4H29Gqveg1woBS6tbc2jXpuPhAvJaNffu3Cq7HK6sL4xajtVpAyMCTYBdkjVzIBo2a5oqm/nNNokB+rU9m9ebMXPfXsWmiYK7/3iyDttmGFDtJB6RTEx103IgMmSbb39waH4OhVN8Giajn1elqrS+eeXI/mevy7l9s1C8oVf3nA2UpuWCIjRvMPYJGAz6LN6S0uLhWQh/r4WCjb/Hw+h60fFw39y821HBRo1bPKR/3oexjHcbKZBS6dB8bDL1Rx2Dx0TV11GOpO82hudHzXW4rkp3r78+n/9nj+qwVg4LG1qTPFJgwbvNuK2RmUOmxxtzFFicsLS3WIQv1M6KxVt+yIrn86Ixc549/bDlxE71cuEkoEEGPG3hfgY3Up6P+Emxgi7d2ezUaDQbd/lT+V6hRumRcd2INhprlbV7lsSIZuO6eYkxkPuilQaHAQBM12JZ/eDYnB9pGWULHWxDiOjvNqwfbqTXUCuM6/xXryHTWDugeqBrFmWuqbCKqYt9li+VkvYnMNaLOdN7fLrghnDAtrSCKaaFFxq3I0liR24xCO8J1b0P1t72dIWWghJi8MZmpIebUuRCmC8aYG4RhQ7YwDGrMb3OLceZoEtYn3XoKlRSa3zszQvvvZK5LPaqm41GT7jVtCgo7wXtowEL+pMc9mMlsu+G2uW59XVggXTJJlZZB8xZj1Zlvd6dx3Ug/6XrbqO1nsqGwTchAg3k+mOtZgwoHA41hMIIRM2AWyJZsmHOkeXV3q/Tx5ajMDnBdimtcLNhe5duF4s2/IEvTy/oCvIfJqBkGQdBotgZovJc1W+u25GvtoLg02kKZ/ucjk/UBLrGaXeWDQhldkC41v3pNoUFRJI3HZuvaVD73v4IsWHixUPmPh23jfq5b+HKnR/NBCbAJmQTWkKvTtvZmr5c9LwZBh5a5z0BWD+S1rt7FdYffbewz6XuhxM373CzYH+GOUdBajVZNxi1A7KPhmlzQ7Fh4rVA4xs/v4DpHm7FIldYRKLx3l48hmvgbtOQHRzFzn5XM2yLYU34uDH8N2LugoMGcvGkfMXJ+84KQ1t5569DlGzhW94ev9nDdwLfWKUp41BzrO4fcg5osDlE1+EAZZzKEu80LEGzvmnoP1zN8qZnClePO9Rafp+bt9K/4Lpjs9eI9wpJgOEXn40JxjVO0MAcXv7XTWoulp+/YI8tntAku37SVe2RZDVd4e619OheOrl6KuFJc7oNkdbE8HA8WjcCHxoLeYoDz2axXP4EKwMDe/8jFBcZwnGYLc3KJuWuMQyHaTNfrqXDsO7OWfyIVby5cao+vmMqFc9fCiMv4hvT43VLQnMaq25e+3fV42QqTk9j7Wr2739ancsFCcmNGF3XoKVwOLqL0ArJe353F3nnVEB5UeugjlQs9U6okxU37SfIqr3nzvZYjjes/rYZucxRyFD//9PUhzRvt9abSuN7U5OXy721Cz4irMi433cupgUVMVcQ0Ltwh6XI9pLjaaVmGMZsTVXjz9xhiDxzg1AhcCteNMFyghhuynquhViUX2+MQgHudvl5J4fopuICGDzOIlvW1In4wj2o0fQR4oIfke0auW7kCbLgB7AnAps+AVs6VpoieiFKlDbAULhWt7vsN0gHF46oYVMvlpt7aa4iOprkcKVxqxU5WLbLmUyhrEjJyK+cyQ9uXP3oTcgY+4lsmrr/gvzXRo7vAfV+XTrWzWCGXGmBht9/fwi9ei0QOdPQlExdsGW+crhAZbEDW6JBMq9VDy9Wh6GeOxE9Nz4ffUmJuO1yv8MEJE8tR/kU+d9Alid7pzhfOFQSrbasFexTegJx5ECEiJCVKmuQSwdCF6y644XBA3Ay4pOGokgvvTaOW54GJHnGj0eHd43SpYY4k15PyNRj/AkYn6CeRF4wB7hByDXK8Jhn7c84m9pfIw1Eu9DXmaCRol3QguOkC1+ZzcPEpB9SRy2rO1+GwGy3WKke5rsSELNYkY7IO4Jr0TIWmquZyceJxvJ6Yh/DnTqrhSHDBnNxXK0oOtun5+G+fVrr8kr4pt+xLXJMOkKsNP9fnqYYjzoVWY6idJm+M+w7coM6q5XIl1xZk5FGI+2wmkgvSAv8c4bpRVkMKHhywcRDov1XN1ef+qsdwy7qxJC3Uw1FqkCPOBb4G2VJjJHDve8r/5lbPxRx/06Ee5V7QlCzriivdIMa5cDu5LX1BhKi3UZVb1XLhk2bc9vU91if9+oQ0OJfYaIe4727YN8b1Vy0oazXtkLHG1ATdKuZqkjOOtXa8DXE0F031pGJcGAA4U8NLeM01tzbWsd+quJjg2pKzPncRPI9sPM3FwNDvZD/YXBgO3ailluACM6/dqIq56hgTb3hOjcw8b4muB28Q47g/xPVPxaEs311MXxH7DFwYpQFD3+TrDM0FkxH5fYgLJy8T5lVX5HZ1WjGXL7hglNQxMXpluDCaTX4e4WqZWKEvudxrMqGfgYsRsoZOeV2ujEZeIhpwuZfrJq6GwhnkXIF2Nyrm4gBoKvj6PwA4Ob5wjk1OzRbXfwmumuQKIx2Pqiw8j1x83S8s+2bDLC4JdrmPC82hvZnnI5cbkk/CtRKJ7F4AyVTcxWvqPRpY3L/u44IIQBQaLITgXA3tRlXLRQci35t7Tt04F/q+b/u4IM47NTtdYloWXKOqueD+fKGLHjxf+oOxH5Keltd2Z4BZXG8YsIk5G4prVTUXPG46ExLy8N8Y12jH97W4Hqw1ig5C+sjV/hRcY5Fpz1fIDOni8nrexwXe4Si53v9MXNy8A4mLZtHmwvF1u4fLnr7M5oXgalXNBcODXfBpC83GLMnVPWA3Xq01SowrNLkBlXLROcFY2xbNIncLG5nsIUQOL9zE8JJcSl5VxaOE43vdwSDbWMQQLa6UWIDhskMb5oI++huVc4EjFWw2wMWuhTraXI2dIKLmMkkAse4Lrvan4IqmMD4CGUO0uBy2Sa4tNRfMXtHO8IKZnvu9q8/AFaI377XA20AucwYEU6V+pXL9tiKH9u44/3Wq/Y3KuBzkmgOXikPZXBiU+pbG9ddSw1r8gnz9pfzDqva/sBucy8EcG3y6GEs0/08Siqi4IDDfsR1ec0G61iHFSrkanMtlVJ4SAy7z3zuKqLh+WGrI4hdk88rzASTXBavRJuzmOXJxqRsq4u9drhs7BpC4IOfqfgauHrmgsFhpp3A5NIorouTCQG+QZhzQLxvHY4oVNN6tBcpLD6uLyOaqj+OKKLkerP2huLPkgh89Ty5fPrxxrhasogKykX+ZR7b24Nnn70ku3B8a7ThR0FxMB/gMXCvO5bbJUFrBOJfjxy2i4EKfN0zNPcFtWBUXrS7/EJMGJ5SN5Vlgx1l3YgMGw6N/Elzg886t7SGrUcxCVGGPCgMc7lakX8gzOr7wgnXz2jGLKLhAXDobL953Cgqgw28VclHgapGpHAr+dBPvTC0WbEOuR9vZSHSegiGqfgGG4aiJf6aHl79JHPGrT+z9B+TCM6/W6Qa79zQWkKrMQcRtnYm/Ec6hA9tDm7gRg3ImJnjjKCs/o7VUMEj9I9VPzMjVD4iejFk0TRjnmCIC1zn8YWUFem25MOQafwKuLum30fUV/YqmiY/Ess6BCwPYiZN5WmKci07NkakPA4k3H8OH4wEZqL9QssNlR9uAC5aU6+RpFAXG0JHSCaOVJWSD2zMekob6CyXXic/EUoqA65sV2dgBY/ikPgNXn/TDkR4gVBbFsVoddpr/01yXif081Zi+4pmZwCpyOHxcVvSZqwdCGheE2/5prjs7ucFu6oqwcV5xZJSJ4h7UDHDXmBDVMB3sh+Z6s5yoXU300YOpOpINXNNjXHyuJur4gyOG1/IgV9voYUUTMyR6foXZRt/fJZOdT2EixJXkOt8zvEwCh9u0vKyPY7EbcEVHuaxogCMComnnyqXpE1ztarngGBr6RJqrRvq7x+PMIszBEMB0Vw31QKrFHMSKDH0NuYYxrvEuF/q+PwUXHFXePSPq25cMIxNpq8bQw4PG1C3NFaRxoe/7LLigHMU2weXGL+maDI6KDCLcGZ0HdXvuXMxSuLTL4aTNyrG+uzh16MhNJQYRtx3QaltcZynHT9H3hXM4zo0VYUsViSsSmLVEy6fYbaym0kg0V0OmMMcbHhOAHVkHvI3NASzkGpioTiVcVNTc2lpcPV28z264EwaW3oFQVN8eXklFk+dHm1UaRComm61ruJpkm3oMWlp65z7pzCf77YpnpdedVRhEF8O9MNlorgUe49hp3lCE25w/ibXyTrepsEV7wlUf02qCa2VxtfZwtUSUw7lKSWKLNeBxJ5aulkqQ2sAcui10ejRXWwdIY02U5eBcT1akN1XLMCVkSaIKz8RaXKp/mDO6+8maqC343xcH3I2QHeg0lReN5zN/aMMutHGatbjaCS6ftc5k8dlfXxwswdZvB7JG6O5FcUIOLc/34wcYlipY4aJCc410JBGazxorrFYyP4N/Xr44sqxwNMNCoSnGDrmca7Nn+fEeB95VzDWaa6vSe3kPg3YXK0p1F65XR5/+3IENWFHyIxqEdJ+8nKVJ4fvwAYbZveAbNGJckB7F5dTuYuHHyTasY5GPOhzWvoF5bFtryGrWyxRZ4FWdBfla2QDDBwpBltDYNe4whdRdLFFO0+WC6ppbuLi8A64RhZLPqJ/rXYGJXGhqzQYfPTOrY5HEtbiGpNaDPeWL5aJWt8rKeJgs9Qu4pg0wGi7lajreVTKZkz8xA+yjDYe46Qy3RjTXlNTC7aqRqPfmOSHWDHhGf4oMsaQklNTdIy9aH5ilygcPMFGtBQ7pGS7wb91kvTfPYW1Z1PJKcHH7uBKWPmWA4VUhNlfRABOPk/ZJx5JXn0Tx4eA5tYUuZfzwxdGV1oWl38PlOl5lrq+ruNaKy+PmmVjbRFxq3DyYkrOvsK60Kw7P2qG/U1tMcNVnxkX82BlM3nONsQjkghNpKiwKBQyaA6tK8Muris+/Pltok8ECszK12XSg5KmL1RO0In4klhzVwQaXFFAdCapqd8gY/tN3W9uJXbn/7dHeNz+P1fMm0+Gg1YM6p/xyjeZi0aA1rBrWqmJtKe8JnhxjtbA5+MrtXK1J+s32YLixu03+mQojOv/w5uoHibcoijodobQDiglJwyosvVRD7nlP5mvkmIV1b+fVET/e/rPrwdjnv/7+ekl+WrWBeLlBBWswldyk3sqyHgR1VYdTMz39TB6wTJyjv3yNF2PXbclgJbr4eEVUuYNTKM69HGHJOm9kOvbt9jWtZHZa/ajH119Xb08PL99szVwPJpUEA6Qa8nl4Q31GwaCxgRpPfx73lSc+Wqf98q9lLtcfvmiWpeFg9UU6w+0iDHuymvTzwUr7merqm1rtjY9WRHWgbkwSbbfUQX6uLzdKZNuPXjTL2wVJrGMV9rO+30GWbP9o31epYStO9Xy0un7m91bI98CEHyswpYbSo/3+8v3l4elnhhePZOaCeFx/Y/b3MtZdPrEp7ZB+RfY3qWTmgvMQvaX2fcNZcLxXJzelhgupf9lfo5KVC7aTItrUi7CAjD9gtaLUsMunmHK4IIw/8VikFmF8ObQqn0vpfESmi3K4cLfW44swWV3abaW+76TYptQQtogO1LQ9gQt3axuet9CLMHqtX7JUWrPUMCyHC3bJ8HC+PuMG8fIwdWetuKas4ZT0WTlc4G+cUQbBVJUZ4F6TWblYlhq2aTlccFHYzYCwVM34AL1SuYwaRoFbCtdf5fMyr6M3ViBxrtTJWT5AboS5jpTCBZvr16Lo1lKfz8G8+hJHmKWGfD0LXOmllU/ggoWK2E+BLXR9qKNPpiVOzpYa0lo5XJB6KYM27twcEoDKHOVxGWu4lFz/K5oLnF4ZA6BbjLvqiaU0N9FSQxjZwPW7DC61nQJFmBUYv1lptl6p4RKOH6JulMvFxqSrgpV0VJ7pULfgLikT45p8K5rr1ughzFtRTVXap+uyTIelhsyXS5XUCt+ncMFi2RzM4atLj5rbDo538h3NWMNh3RFuW2ph5ZO47olV+obf6tpMmmfWKyiLbMYaNj15uC6tnu1pXDAvT1UEAAuoeIoS3jJcgtdh1BD2uXzM4T/4Yqx3camcbSoKLM7BgVKUrVImMVUIpCvSDF1Iczj0Xqz3cckce4hBuSL42tQv6WCzMjRRqrzfEYshn+4ryH4SF0ZtluKlGBR1b+brl8WUoYnyoXlNUUTEcdj6eIz3HVxg6OcytIYFs+EglqWJRdtE8cyY11VZoT5sxGV4b2VOLoyKUqZuGkIBSKOJQ9DLQpt4YB5XQ3lcGQPZOV58m5ELHI4pUzFeCvHX0Ggin9GmhcZ/xRPzuRpeyHdpY0Xs7Fh51ssDag6VcVN/Zt5bBE7OsMghJswu1DiUyZOY3rpTRPRkLlUaUfedO4nc+9WaCFa4XSCXzJBhX1UsD/Pic5jDHH7vmtqbDT2C7xTVPsiEmCOdJzd8XD5kpqkzKFjVYKeY7alc+DLLQfzlLPxGAdXzJ4RV1oU5wBS1EEqwqZxQ6yRegVxYP6AZe4kJJF51qW+G2AJesFlQc8UTpISo+7n5dlMyckFwniCAERhUAArhV6WJfE4rKGLviwforUQFLEeajeK5YHjJI2JGYKGIlBrb0S9qiKn0ron2z7AQYI6oTUau31Z4Q9+9jompjnG9uT+1KSTawfAu/MHpE8retBR5wUVVkp6ZpiisNakTW9oWEij18eFx065O1siSyoXbQ2024iNsC3Oab8Ao9/OXxU3PEVF+gCeTiErh2i0hxb23PsN7SzDWLW565j7URL88NiKbMvxeXH1p993cGjOm1OltlNi4MA+Yz8QtyxoGqxLWlS+4WbmbBVtfQ6VzdXwb25REYWo/82IF1ivqJ2RZr5UQ34BVytDTb7E0N+/BsRUhQF/6HRG5LiJnxdvq85P8LhH1GDnwVuJ3coHb29ERDdvWz8hGn8lylVGcFOFQTfVuKNdIbhjhNQ5Fx3sxvNHTISjLdLh4mFP+Ls4l8MEwOxmMu7wXCos7AAzq2ZQUxx56WmCWrR9hRkcMbFSAtecyasfEha8TKZwLHd/Ao7sC4/pyZt6aqU/IbE8D41ajo0429MSPbhlxbJm+oQUWNx1N1ypHUBMx4NFpXEt9Otnri/d8NcuI92LAd+2YgIZl689E8p5eUdTEGZmT5mduJOSj4zwR/pv+eqVTuXBqrjkpAoMI2IhaqPjz+CQwb2WKGlzIYvrxMoCFcUECx8JLe3G2Pgiho1XwSx88lHe3tXrHAbeL0qm3aigVyQVLS3hwWmDGMJikKcssupP3g3GYuRKXJMThVUKcDTMCgEvPYVaog+nDsurdmfDz5N2qyE2FdA25Qk7E6dBlvu2UzFxwnAqfnBZYXBPD2JtIIMQDYO8KDHDZqNJr7KtcMvughsdyld/BhflsMQc3pold7jsxmxcE6vbfZ+49XUOULy2HuFbxcmYf5spnm9eVLHZsorMhA0PsUpnqwW3YKPcEzf2mSP4E5Q7Fu5XG+ax8Zi6xUhG3S9NEeKeAJUr1AT6PDXL7in0trjM5O4uyNXnCh3ni88q/NgU7rdl5IV44lgQbEtLNB8ZH18YITnwXrUae6HyefDZteh19SMUeYiPSCez/kuQDeDt6LrC1zgiZKN+X5o3a5Nlf7mouS98ssCVfO9ujT0qM+z/zHNE3r036YhxzKyunZNx0yBVly7OfYpU1YqlgQ3LmOzuDDNZjnez5lzSKpHi5aRcvSDnw1vlTuR5xW8/cPbW+ijcTLzZO6CLt8bmnndEseo1+qG38WAoOXzSXIwaQnQsXzE0jMNtAWMeIu2KTm8XB3GCdw3rIc7hgAgP7PXP5zGGefVh7b9zWNqtP0vL7cZG5NW7v5/nCVHxyHsj5ck26MH1dlcEFbu+MWcpkyyRFxxIiY5Atk8dbhER9+dOQW+J2SXYeDceUha5BsHuepmNxw0ibESHD7AafTpXrO4AgWy2vG5WVSwQ4yHRgTLYNlpYMEFdGN5wTcp11H8nbKj++jfN9/Trf6iszFyaae0EfSloomcU6nmbvYh9w8RRrNndRGw2IYIO5wteIJF+9WQQXVt3jtqrHn/q4aV5Sd1hk8WFGF9zgzzIFg/tkCUYDVpNt/GGUMx0g1zoFDtPXF5xs0rKDGYdGmcMsmbm1YaY5mksJa7BDrGtVl3/Jt6zMxYVjy/OanGy9SjHpbqqS2Z+gzQmJgmNTmbtBFxEmrpGcmsGhz5Etmpnr3HLovXqTj7PNNkjpd2o/fSNVlzVawZ4HoMW1xLQNkNZW7YDljPbm4zLvEfNCGMjdhr9DtkcWZqC5oq7YAbIQT8yBtDSWKGBb+P7yF/H+oh6jlDKcnb16AGuisRxoFtk+WfgJT38vGZ+IwVY0IgsLFuTlcEGVB13NwaXM9+o+HNSfjgI/Qba3xwm0PZ/DArZ+GEmTIWEvSuL6bXOJbjHPX00JiZZCHWOjaA9ZAi1Vtmzr86e0FgZec41L5Notos1YCwqXXLRryV7vt3m+bfrThAajeBY1bCwxMf8tgQvK7rV3uEAlm3DLjRSaZSAOJVr6jB5Ga/rxTGgsG1p43tcXsVGUxgVKFy4hajlZCcNvRtqRo/YczgzYFJnFfu+WxPUiUm58uzdGZsEIEn2gshZ2+JAo0ujco/U8SuOCOPZIJ4zGxwiiiSJine4C5oEsJiRX885K4oJ9IquMM7DF5QZCw6pb3PLH/6eIyg+ljS/g6tJkOREWN9usJwqKjZLSPD0/oCx7CAcDdH20vWwudYP2drnYNTAnCg3tfBnzF6Tc9OMZvqbFhptLdwyL/Pv7sbx6WfMybKhc2NvIu2xpr/Q4XR+hOCoNmiXtE4mX1WPfDvQhA1seNA/8xPayL8uy5Yr4ZuWCRIcID2Qf61jKBJdEyzjWwtWMWK2M/S9xsk0UI8rSpSNwbsyM+D7jKyCb1nNYuJ2TeMuRVZmjfhRGst0sArP7S929eFCkFZr5gPlmY7uOM317vsoVZsvMdW7NS1m5jPDYHhtpQ+rHVRtdGKAfL1evj5e5QqK5uHBi3sk1zwsoNI66Uor8X1yAWxroL6wx9Xyf48TXO7lgAlOFAUqruhFsTWHNp3yK914uNBwBPm6uMh7WBPaSy4kTGr9W04jq+S6/6r2PCw0H2awnk0m/Px4ul9vRohEejpjlacHoWkF9vz8RKg/Xl28kpV1PzlbNrPPRvsalvhjqqsK3+TbwTua6T+MSbb5cnHAwha8C9JW+59pcKITrPL2gqmxRfxSy3fX7cajGwExVT4WIKifXl/Or54eHh+enp3//bt/ebv89vSRIN8N2I5dKhq2usX/ff54+qt7FldLOb+7+PMfoprNRr3ZEcPB/NGgtbZ/iNs+iMUM7jUu0m9fbeK1mbkwWoZ8iOh9ardkejKf2559yuX6ZWhFc0G5+PiTqUEfz4WC0ai2aPWjNRau9Gm0Hs3kn/jHy/Fqk/qlWFBdv54/761Dvad+uHsuA+lIoF7bH++fvmZB+P/w61ac41IrmgnZ5c3f/9vw9fV7438vz1f3r33xZXPnb/wFKjQOkvFNVG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29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 descr="T-Shirt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38750" cy="42748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040560" cy="33432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Baby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050" name="AutoShape 2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xQSEBQUEhQWFBQVFBUVFRQVFBgVFxQUFBQWFhQVFBQYHCggGBolHBQUITEhJSkrLi4uFx8zODMsNygtLisBCgoKDg0OGxAQGy4kICQsLCwvLCw0LCwsLCwsLCwsLCw0LCwsLCwsLCwsLCwsLCwsLCwsLCwsLCwsLCwsLCwsLP/AABEIAOEA4QMBIgACEQEDEQH/xAAcAAABBQEBAQAAAAAAAAAAAAAAAQIDBAUGBwj/xABAEAABAwIDBQUGBAUDAwUAAAABAAIRAyEEEjEFBkFRYRMicYGRMkKhscHwBxQV4SMzUnLRFmLxQ4KiJFOSstL/xAAZAQEBAQEBAQAAAAAAAAAAAAAAAQIDBAX/xAArEQACAgEDBAEDAwUAAAAAAAAAAQIREgMhMQQTQVFhIjJxFLHhM0KBwdH/2gAMAwEAAhEDEQA/APDUIQgBCEIAQhCAEIQqAQhCAEIQgBCEIAQlWpuxsR2NxdLDscGGo6C9wJDGi7nGOnDiYHFAZSF6DvX+GTsM4sw2JZi6zQHPw7QGV2sj2+zzmRpYXAIOl1wVWk5pLXAtcNQ4EEcbgoCNCVCARCVCARCVIoAQhCAEIQqAQhCAEIQoAQhCAEIQgBCEKgEIQgBCEqARKhCAF1P4abXo4TaVKrXZmaMzAZ9hzxlDyOIguHnPBcvC1NmYVxZ/DYX1aruxpNaMxmAapAjWHMA/vJ4SLQPdsVsGnS2idoUwXiuDBEODXvpFjgBrJF9YjwXhG82LFbGVqgbkBee7IMZe7qCRw4GOVl7buXgXYfC0MPi3F2ZlV1Opd9Gmbg0y9pv3TYGQbAWXk2/ey8Nh8Tlw1QuDszn03NymiS4lrfNpBym7dDdVbmmcxCFpfoWJ7NlX8vW7N9mVOyfkeTYZXRBVfHYCrQfkrU30nwHZajHMdlOhyuAMJRkqISlIsgEiVIgBCEIAQhCAVCEiAEIQgBCEKAEIQgBCEKgEISoAQhCAVWMDgqlao2nSY6pUeYaxgLnOPQBQsF76cY5dF79+Cm6jaFN+LILu2AFB725HCjq6WXglw1BIIaCDBWuFYPJ3bhY9rsrqIaf91egI0F5qW1C9q3d3Pp7Ow9LKe0xDmQ6qGkgAnM8U7d1sugnUgNnQRtY7GMbVcWRMHNJkHN7zS7Qju6WIPQRrNYx1NrXNaQBLQRpm5clltlOQ27tZ1fDmjhi1j5DXVcuZrMrheiNM4I190i1xbN3R3BwtN5quFSpWaQ5jnuaQHGf4hYR3nAkGTPDqu0xWx6b290ZSJh1zPR06/RY+89N1DCuFNj3PiXOaWiwucneBJjyv5KZUtip+ENq784egXipXph7RENObtCCG3qzla6ToSMt5sJWRvFTwW2qJph2Wu0F1Go6CWkXPeaSHsNs2UmNbWXllDGNrV6r8TTLnBpDG5gxlKJEPkcJNhcn0WXszFOo4xmR2WXtBIMAEmA7lYmfUaErphRtwoztsbLq4Ws+jXaWVGGCD8CDxB1BVJerfixiqFXC4dzg3tixppua6XwYL2PEQaYBsSZzCwgkrylZObBIlQoQRCVIgBKhCARCVCARCEIAQhCAEIQgBCEqAEISgIASgJQFp7B2LWxldtDDsL6juGgaBq5591o5rpGIG7D2PUxddtGiJc6bkHKxo9p7yASGjmvqDYeJJpNYCMtOm2mO7llzW5ZDZgNAAtJ8VibB3dZsfCQyn2lR5Ar1zFzwgahmoA9blWsTtCKJfTiQLEghrfQcNcvRSX1LYHJ7QoVv1B7KzjSoinTY15nIcvZS8RwMPEE6vAMASu02f2tSq4kENbaA5thzfocxyxIkC4XE4LarqmcPBqybPcQ0ioTZwPunSOmuq09n4yvhs1UEtpOeO1a4C2YQKmQtkifea64EcFmSZ0as76nbWx68OFuZWXtrBfm6D2ipGZpyOaJgxA+oPj0lYmwtovrtfWPcfL21WAzlaATTcM2rS3L1BJ4EhbWx9mmi05qrqma5DoDWk6gNAsufgko4Pk8aq7ru7SpVqAns/bo8y0AEyDcGQYtxjhJV2bRaWxTY20vDWNcaQiS41I1B0bc8dIB9H3kwAxBc3D9q5zTFXJ7JFz3nSCTwy3m8cVxW8b6VDC1oDQ97ezaxrRdxBaLdLmOhXeDZtys4bfPbVPEVGii0BjblwaW53REwbxAHLw582vS90fwy/MUTUxL3t7uZjKZaXBpa+C+QdXBoDdTfxXB7c2TUwtd9GqIc0kcIIBIDhHAwVJcnJmehCFggJEqEAiVIlQAkSpEAqRKhAIlQhACEIQAhCVAATgEAK1gMKatWnTBANR7WAnQF7g0ExwuukYgt7u7CrY2u2hh2Znu14NY2bve73WidfISSAvpPczdGjsvD5KffqOg1q0d6oQDZo4MEmG+OpUG5+xcJs3DtZTc3M8E1Kr4a+o5jS5xPJrRJjQD1Mmy9qUtolz6VY5KR/h9mYJIkdoQbm4sOvW+ZtvZcA26+JpupPc4g0w1xfOgaBLsw8F5rit5XvY+jT/lucG03OMEUgbMcTpNpOtuK7ypj3Uw4V8K7s3D+JVaG1GukQS+m2XAazYhclvDuwxgFfCuzUXQcoObIDo5jveZ8uvCaVcM6YOKt/9/YqbqbCqYmm7tA0U2FzXMzlrS54uWOEyR3Tc8dQtzadPtQMLM99jXNac5Y33j2lw2YNpnmuULHNhsktJHck5S4Hu5m6G/Nd7snOykA5rWmm0CmxtRxABu81ODnGdbhbmqdkbPP8Rs5+DxVSm1xdTAOV1gQ2o0wDIsQT01POF3WL2qXMYQ09i5mZ9UODS1oMOiRwgz/lZu+NMOptxNG9VpYMoiQ3NJJB5Ef8xCwdrb3f+lqisMoe0BgaQSXPBJBHCYMXMCZvEc1Ftmn9SR6Bu7UDmvIMSQfG3t63kED/ALVxm8OHbT2map74LYLREQfaJB4nuyBE5RdW9zMeazmBrmgvp5hmlwMAWgOguAnSOOvCt+Lmy8SMEatBzSGQa2VpY9rBMuYZJIE3vYE9VtUp7nPhlfeb8RKWDfEdpX7IdnUYAWw6Q3tWSDLe93c2pPNeKbe2h+ZxNWtBHaPLoLnON+riT5SY0VNxTSjikBpSJZSLLICRKhQAhCEAIQhACEIQAhCVAIhLCVWgIE4BIE4LaQHBXNlY51CtTrMALqbg4AiQSOaqAKRrV1iio63erfqtjG9mwGjRIGdgdJqOF++f6QdB6r1j8KN1amHoU69d0PfShlANyCm1xnNU4uqERM6A81yf4O7iirGNxTQabT/Apu0e5p/muB90EQBxInQX9dx+0Q0XBm8Ec/T4LGrL+2IfotV8SG6kA8J4nVcbisQ1ld7G9ym9naEcA/MWvyD/AHS0wNTJ1JVLeve2lh6YdWLjmnJTA77iNeQyaX8NVY3fZ+feMRSe6mxrGgPBDwXnMczA5sBwmDPRc8GlbN6e1p8Mn2fsCo+vLmZQ2HOOYGNC1kCb6TyXQ7QwPdOSzoMDQE8lC+pXwrL5a9FuuRuWswcXZZIq8yBlP9xUW09usbSFRjg5roLSD7QMXB8ws25Mk4Nb8r2cFtra2SnJPfcYDQIdmMgN1u7U8Im6obH2RW2lTBNJop5nNzgENqObEyT7TQREgagqTZ2z+2xGao9uYlxLzZtKmTJgE26nj0Gnp2CayjTaGHuNbEk+6Lkk6DifNd9RqCpckyrgqbA2BTwOEYyi1peySS7VziSXAO932iAvNPxe3xdVpNw9IuY1zj2vAvDeHPJMcpjSy3t6/wARMO2lUOHe12rW5XfzKlhMRoMsZp04aEeG4/GvrVHVKhlzjJ6dB0WYx8y5J+SAqMp5KaQkiDUickXMCIQhQAhCEAIQhAKhKhaoCISpYVoCJYSwgBWgACcAgBSNC6RiUGhdp+GO6TdoYoirmGHpND6hbaSSAymXcM3e0vDTpqszc7dSvtGv2VEABsGpUd7NJpOp5kwYaNY4CSPovdzd2hs7DdjRBPvPe72qj4gudw4QBoFdSagqXJW6NGs9tJgDS1jGtDQBADQBAAGkRC4He/btCgO1qEkk5Qxv/WjQtaSIjjNhz0CZvfvVRwp/iEvebspNgOOsOeCe42bTxvAKzdz9xKmOqDHbTu1wa6lQuAWatBHu072bxm+pnnCKispESrk5rd/dLF7aruxNU9lQLoNUyRlb/wBPDtPtRpJtM6mQvdNlbPpYWgyhRGWnTbDRMnWSSTqSSSepTsViW0mACGtAgAQ1o5DkFym2d52FhjM1wm/I6c7nw9FG5auy4Ddmttza4ptMHNcDhaeDhwt98/Mcfj8oeXOikKj330Ac4kW5kn/yT9obSdVLgXOJAaTMiRfLfTnbgvOdvbRfWqFrvYY4hreRFiTzOq7w01BGlaVFraO89R1YPpHI1ps0+/8A3jry+olS7e32xGIo9gCadDi0HvP/ANrncWjgPWbRzzmqIhJEGwkT0QsUQYiEsIUoDSEkJ5CaQo0QaUidCSFigIhKhSgNQnISgOhLC6Bm7FU8FPT3TqHgvYul1PQtHMZUuVdezc56nZua5bXSanoZI4sNTgxdyzcwqdm5h5La6SZMkcCKakbSXoDNzuinZud0Wl0zRc0Zf4cb3HZld5cwvo1Q0VA32gWZsjmzYxmdbr0Xab3/AIlg0owjg57/AGZaf4Yi7ng8eAb56C+J/pDogbnKPpE3bomaNP8ADDcf80fz+OmoHOmm15ntS0walSfdBEAdOUL0va+2G0bHgLAfL46KZuNpU8O0sysptYA1osGgCA0DpEQvNt4sFVxdRznEhh92TccM3NeLT05a899kitlXe/8AEDI11KnD3k6cG6yHkeOmvgvPaO8eIFU1HEPB1Y4d0RpkHunqNeMrsv8ARw5Jf9HDkvdHp6VJomaOQx281eq0tDWsm2ZslwHQmw8YWK2gQvShueOSDuetdj5QzR5nUYojTK9OO5w5Jn+jgOCj6Zvyh3EeadiUw0yvTHbodFE7c3oo+lYzR5tkSimvQzuZ0Ub9zip+kkM4nAkKMtXdVNzioH7nOWX0mp6Lkjiy1JlXXP3ReoH7qVOSw+l1PQtHLwiF0L92qo4KCpsCqPdK5vp5+hsYkJVrfodT+kpVnsS9A92GCYOSUYdiZnStcOa+i3L2cMiVtFnJStoN5KLtGxqZ6p7a4HvR6rk3L5KTtot5H0TuwH9KrfmeZB9VG7EdbeKzUmW0WzTA4JhA6Kr2iUOTFkyJyAkIHJRHVOyFKFjTQaTMdek84TiErTMAqc0OPDz+Cy3XJbZXDVIGp3aAWt4wEuvP0UtixmZLnU1OlPP1hWG4Oyy5xXI3KOZNzK8cGfuEgwJPBVakSUyjm6Jcw5BXTgfLxUT8KRoFVqR9jcrSOQRDeScWEcPokAEx9/Jbsm4nZtPBN/LtPBTCmOEnyUhofcJnXktFU4NnJN/IUzwV/IeEHzHyTSTyjyRasvZaRT/SWHgon7HYrwqHmB5Jhfdbjq6nsmxQ/RGJVevy+SFvvansWjNRCumtTm5EcQGkJlerS4CfMp3H6ZjH5KhKAUF4nSyU1Ry+K2ShQEoCaK95UhxU+6PKyy79BJD2Ujxt4qxRpwQSR9fRVGVGz3gfIp9SuCIkwNBOnwXKSk9japErxKY0gH91B2imp4gQQWz14jwKri0haHF0HWfNSU6xHGx6qNon2ZPT71Uj25Wy4R1j6z9Fh1wUtNxrRoGnplv6qUY0ROWOhJk+CzaZaeI8/wDiye+NNT0M+i5PTiVM0nbUHL4z6pp2uP6fiscs8/JI5tv2uqtCBMmajtscgISfq1uvDgsgpi6fp4Gc2aZ2o/mkO0jyWajMt9mHombL1TGyNFAaygzIc7otLTS4I5NlhmIjxVuntJ0RAI+Ky5SSktKMuSqbRtMxw5noCJ+P7KSnWDuInksEOThUK5vp14Ndw6AFh5X8v+UPoAaD6rCFY81eoVS2CXHw1WXpSjwyqSZd7If0j0P/AOkKt+ddzPoUqmMy7GHKXOpzhxPtt+J+iY7D8nA+RXszic6ZCXJZU35U9E8YF3JM4+yYsrSiVa/T3qvVpFuseRBRTi+GHFoSUsprWyYCmGGd+wv8kbSFMjlLKecM7klOHPT1WckKYjK5GhI8CkNSVIMI7gJ8wmOokaghZuL4LuObVHII7blZRliYVcUxbJ+2KUV/uVWlEpghkWDV8kCoPuyrkpJTBCyzKUsHMeqrtenSlMbDxTniPVTDDGJj0v8AJQNjj8lZpsIuCD4wfLKbhZlJryVJETG9VI/DkdLTc2P7qLKMxhwHLUfSymfZt7HgCCQ7/uBMKNuwkiuPFEypZ0Lbk6iyY9wNxDenD9lpMUAbafvzSEjwStYT9LqMytRMsmlvNyFDk6oWq+QadPBuJIyiAeEDwNzCuMpVCMuQWGriPoSsRu0AIjjczzTqm0YdIjxA+B5ryy0tRs65Iv1qVUH2PMAAdNQrbXwy7TJ6D1lZzdvkCIlPO22wYZfxWJaeo+YlyXstVpy95pvyPDmsh4bm7ozdL/RNrY8vsfZ4a281Lh9o9mIYBHEnU+HJdIacoLjcy2mN/KusSwgHofor+GpQCRAdwzAxeZsR4WulNYvyuBBBPskiBzm6c+oCczaQjmC7Uc8pXOU5S2ZUqJOxfYPy5eYkCOkCFFiMUxhygO6af4UjsRRcAHZmHxJH1UOIw1Jx7tTyN4WI1f1WX8Ef6mI0PoP8qrXxhd08Cp/0wHR4PLS/lKBhXsOgcOoj5rsu0uDP1FQMB0JlQPEFaL8Ow3Es5ifks+ub/fyXbTlbMSVEcolCcGhdTI2Ukqx2Egm8ffFQ5eSikmWhJTg5NLUKkJmViNCpadcDgOv2QVXYBz+Cla4fY1XKSRtEtTvaEXNhYehFvkmN5HUG4SsbIgC+kc/LmhtQACQRwmPgsfBR9MQ6wm3O49FFVYSSbqYObIuIi9tPnKvMwxce64OaePESOX1Uepjuy1ZjiycHz4q7isN2cyWl06XNvSypArtCSkrMNUSSfsISSeR9ShaBRLENbe/wut3amHpgHvAHk2PIQFWwtKmyJdLovGgJ4LPfTjdFw3KJpC0TfwPipqWBJMQ6Ytb6LcoVm022ZfWcpcfWLKfD7Qa+SG3vOsx9F55dTPwjWCOdds144H0KaMIYk28j8bLpWVaTj3so5Zib+qKjA72OzjSzhOl78Fn9VLyhgjlqrY4z5FT02PAkg5deHrBW4NnBxOgjUjj5p1TZzPedwsDp+6r6mPAxOfYZNmk+alfjTx1GjiO95uGvnK2G5YhojlaPgs7HYbiWknoqtSMnTRaaRW/Pv945h173zVgYmoRYaDg28dSAs1zCNQR4hK3EOGhI8LLs9JPhGFIt1azi2D65b+qjZhTrIVepWJ1KkovP9RHmri4rYWmzQw+FEjMQ4H71Vipg6egaW+c/NU8hA7uvMuiyqvxjwSCVwxnJ7M3suTcGCpkACfO6qYnZwnu6DXoOemiqsx5IgEAwonYgk3PTw69FmOnqJ8huJfqYGnIh/jyjmDxVLEUAy4fN+XqoKjzbvG2nny5Jjz1ldoQkuWZbXoTMUrKruU+IB+aYHlEn1XajJKK0GTBPmPknuxhNjJHImfmFD2DyPZdHgYMJadDnPgstR8i2WaeMF/4YPgSIPPSD6KWhtGLEE8rwQPRRUsK6AQ2RzkKy7BVBfs5HQD6LjLt8f7N7i/mibgA8muGb/wCyeaosHU2xzFiq4ZUmSwjrpbxNlLUc4EA5h1BBB9FMV4Fmh+ep/wDt/BCo5h/u9R/lKsdpfJbMKtXLnEkmTqhtQ+H3xTG0ydATGtvmtDB7Lc/QecxHrqvoTcIrc5K2WaG1KuSASY5ibKu7HklxFidYtY2IPNaNHYbphtQEcY5cjBUe0sLTa0gMh8tuJsAINjzXjjLSypLk6b0ZfaAjSD96KWi60EGJuQJOlgrVDZTw0VIzXkNGpAK0mYN7mEmGXESAHW4m2nleFdTViuCJMMBh3FncloiR1562V9pLbFs68Z83E8SqlGplBaKgfygQDzTKu1MogNBtaD87LxSUpPY6E9bH022yxa8An4mEjMRMFrZB42j4FUHbQc/RrZ5lNGKq8csdLQt9l1/IstYrE2INMnykLPdgWvu1rmeItKY7tHcXDwKRlWo0yTI4gmV3hFxX0vcy9+Sq7BVJjI4+AKr1Wlpggg8itbaO0SGhrJEi50PgFiuK9Ok5yVyOUklwOzJpSAJcpXajIhKA5CSEoEgegvUcIITFCx+fqjtiokSmKFlxuPeNHEcLEhPp41063OpFj6hZ8pQ5YelH0aUmaFavOpJI6kpzcdU0D3DwJWeKinNQACPPUFYemltRci83GvFi93S51nmruDxBcC0uezq0ZgTxJ4rH7VvAH1U9PFXkQDHouctK1sjSZq/kD/W7/wCP7pVn9u/+r/zP+ULGM/f7GrRHsP8AmeS06Xt1fvmhCvUfe/wSHBc2Hq7wHzKkre07+w/NKheKX9Rmy5sn2B5/NO2h7L/7PoUIXB/f/kpy+H9ry+hTB/M8z8kIX0fL/BgkxH1T3eyEIU8IpLifZPis+j7Z8EITT+1hjMdp99VnlIhezR+04y5HDVWnfyz4/VKhWfgR8lNIUiFsyObqp8V7DPNCFmX3Iq4KiQoQuhkRIUIQDlJS1HihCj4KiyOHh9VLi+H3ySoXFco6eCJCELR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AQEBQPEBQPDxIQDw8UFRQPDw8PDxQQFBQWFhQUFRQYHCggGBolHBQUITEhJSkrLi4uFx8zODMsNygtLisBCgoKDg0OGhAQGywkHyQsLCwsLCwsLCwsLCwsLC0sLSwsLCwsLCwsLCwsLCwsLCwsLCwsLCwsLCwsLCwsLCwsLP/AABEIALwBDQMBIgACEQEDEQH/xAAcAAACAwEBAQEAAAAAAAAAAAACAwEEBQYABwj/xAA6EAACAQIDBQUFBgYDAQAAAAABAgADEQQSIQUxQVFhBnGBkaETIrHB8BQyQnLR4QdSYoKS8SMzslT/xAAZAQEAAwEBAAAAAAAAAAAAAAAAAQMEAgX/xAAkEQADAAIDAQACAQUAAAAAAAAAAQIDERIhMUFRcQQTIjJhof/aAAwDAQACEQMRAD8A6JBLCCJpiWUE5IGII0CAojVEEkgQgJIEMLABAhgQgsILIAIWBWNgZYCzP27VKUXYb8un5je3rIb0iUtvR8+2lVNfFuw1VNF5aafIy1VQFQDYe6bW33vYg+EDZeC99j/UvlOjwey9L8evDkZiu9nqxKhdnHVdklyd/PWwtxN+cz6+xnBta3gQJ9QGzQdQBfu9OssJsdWHvCQrr4S7j6fK02ay7xbrv+vOV8QCujC3Xh58DPrVXYS208rC0x8f2bpPoRlvy3eM7WRr1HL4V4z5hXcMpsehB3X7pzeJpWY/X13T6RtfsQ1j7JiGANhuzD6t59xnAYqjUpOadZSLG1yN37TXitPwzZIaMyrUPLvtviL63mnisHuYG972INwQOvyMHD7KNUFkIJXeu5h1ty6zRNzoz1FbC2bXsw6gjTpY/CfojsrjTiMHSqE3bJlY8Sye6T42v4z88HCNSIzC1iDu3z7X/CqvmwrJvswbXmbqQP8ABT/dKcmt7RPfHv4diRIIjSJBE4KxREEiNIgkQBREAiNIgESQLMExhgmALIgGNMAwBREAiNIgEQQUqcspK9OWUE6IHII1RAQRyCCQlWMCzyiGBIBAWGFhBYYWACFmD21fJhmbqnx/3OiAnOfxAp3wZA41qI9ZzXjLMX+a/Zl7BpKyg8wD8p1OHo2nF9l8Too6Cd1g9VHhMKXZvy7G06YlhUgqI1JZJnYDLKlfD33b/jLzxBMMT0Y1WjfQ6W9DwP11nP8AaHs5SxSG6qKoHHcw+uPCddik4jeJTrLcd279JX2n0aZZ8D2r2frUGYU7sFNyh+8AOI5+GsrbPcMQykqw05MP1E+yba2WHOe3vLx49/1znJ7X7LKzCtSGQnfbTXumqM+1qiKwr2fPwY1an7WlkqAB/wALL91rfAztf4U1LBl/lax7qgHwamP8jMPEbLIphxfepYb7EGxYeZ8zNfsbUWhXcEG75QAP7rnp+8c0V3jbTSPppEgiRhqwdQR9GNtLE9mFrXQkiARHEQSIAgiARHkRZEkCWEAiNYQCIAswDGGAYAswSIZgmCCjTlmnFph35GOSmw4HyM6IHpLCCIpyygkEhqIwCQIxRAJAhATwhiAetMPtjSzYbKN+cEd6qxHqBN2Z230Jom2/PTA/uYKT5MZFeHUP+5Hz7ZHu1LcAfgZ9DwJ0FpyG0NmGm4cfdZyPWddsVL0wZipao9CqVQmaIMKA5tKlfHKguZO9FSlvwtu0SzTMbbSE2W58NIyliM05dIt/pUvR9RpTr1FXeQB1jMQ5AnNbaxqohdySNwVdWZuAA5zn16RZML1+FrGbVpXIX3z03DxlEYknTLe+/hPneP7YVxU9nTTJqPcQXc3G4kqdQdDu8Z3/AGPx1avT/wCejUpMNxZbBhzEuvBULbEZcdJqezUpYIMpU8QQZm0dnGl7SqPvDd0y8fjOlpJaY1Yn7TWTgaYNu9RKbfRZg27f63/06DsvTb7MrPe7Fmud5BPGbBE9QphUVRpZQPIQ7TbE8ZSPKzXzyVX5YoiCRGkQSJ0ViGEWRLBEWRAEMIsiPYRTCSBLCIeqo3kQsVVtoN8yq7Tir0Wxj5emleQZnbIxBYsvAWI8ZomdJ7Rxc8Xou0yJZRZXppLCLJOBy0xyEMUF5CCscpgC/sq9RJGHjxCEAQKIhexEdJtAEexiMbhcyEdDbv4S9aetAOWr4ulnOGrIw9p7yta4udbXGoN5obCFlZN+VvQ7pbx2zVqAaDMpzKeIO+VsJRKVSfwuo0/qB/c+UwuKi+z0ecZMfXT+/sdjaV9bnScB2o2hV9oKFAlqrbrkDxLEZUHUg34Az6UVB3xNTA0z+BG71E7UrltkRl4rR8GxeN2nQxHsleq9QVXVgq0mQDQpZb3YG9zcDhbfafVux74ithlq4mkaFQkgqbi9tzAHUA8jNxdkqDcBV55Rr5y3lC2A0AlmWppdTorh0t7rZSxuE93SYZ2DTd0eoMzIWZbswUE21sDqdOM6eoZi4vHlHta6i1zfUDnM9Vp7L8SqlpAUtgUg2cUqKsTcsFBYnn3y3Uo5RLiVQVvKWJrSXeyJlsrmJGCDVQw+85QH8o4QjUmtsrDA/wDIeGgHXn6yZXLoXTx9l7LeEKcPMIJcTYecRkEEqJJMAmAeKxbKITNEs0ACoBKeIzcP3lswGgJ6MKs8zMZV0nT1sMjb1B9DOd2xhMjaA5CO+x5XlThmqMib0HsNPdY8yJpGUtj/APX/AHH5S8ZbPhRke6ZpUxLKCKpLLKLJOA1EYBBURgEEEgSbSQJIEEkWkybT0EHp6enoBMr1KevT4GWJXr1RuGp+EryJNdlmNvfRCGMUymKk8a8z70aeOy5Uq2mScVmqMdSqC2n8x/b4ycVitJm7Ixa2bMQCXe/gbSuq5PRfjxal0MrbbFjYMAP5lK385iVMTUqFtBlbjrmMft3tRs+l7tStTJvqFZWOnS85DaX8TMGhKpTq1Lae6AB5tb0vJWKq8WzTLmJ3rX7Z2+z8bktSbcR7vhwlis958w2L26qYvEBForTUG+rl2trruA4es+lI11B5iRcOHphcaSufpIjqeOZDlBIGkQzBQWO5ReY1LGZmJ6xy14cPFz2dUMYe/wAW/WC1cnffwZhM7D1ZbGstWRsxVhSDFW3Fx4hv0lqjiW5q3gQfLfKJgleU7WVoreBPw1g+b9J6Z1DEWNmuRz4jumiuove/XnLZpV4U1Dn0gwDCJi2adHIJMr4ilmUqdx393KOY/Xr8oJ3wCgtBKQyroDz5988TA2k+n9wlBcQRuM5d6eixY3S2dZTEsoIimZYQzsrHKIYEBTDBggKTBEmATPWnrT1oB60iFF1XsO+Q3olLYurUJ0ETljVEVWa0zVW+2apnXSK+IW2o4Su731Et5ww0lOpT1lTZfIisLifN+3WwsRiKbrRL2W7ZAxCv38zpx5z6S4Pyi8PhxmvziW5aaNE2uLT8Z8M7OdmjWUEstPffPdbEcDpvmmezFNQc4JHMAT6Vjez9NGapTGUsbkAXUnjpcHymTVwy3N0Yn8pJ382vaWVmps24cWKp67OW7E7C9niHqEWBsF7he59fSfTkTKLTH2RhMmptmY7t9hL21cetFbnfY2HzPSVXTp7ZTmSVcI8Rl9p9oZQtFPvOdeg+tfKV9mUbAWmThs9aoaz3JY6X4Lw+v0nVbMwhNpw/SxrhBcwlEzQRYVKhYQylpZJ5tvYlhFtGmLedM4Qto/BYjKbHcfQ85XJgkyFTT2S5VLTNiqYhzEYHElkKt95OPNTuPfvHhCZ5sT2tmBrT0Hf4j4QWa1zBVr2H19awK7gDooPpxknK7MvaT6heQufH69ZRMKtUzMSeJizM7e2b5njKR3dNI9RApx6zSYSRCEkCTlgHpMi09AJkyImpX5echtIlJvwZUcCVWNzeQzA63vE1KhXUTPd7NEY9Dg9ous4iGrhhcSjWxdpS6L5xthpXy1QOFS4P5gCQfS3lLhFzOar13d0FMZmzoQNwsCCbngLToMPXuPrScz4XZI1oayCx75WZMpuJaJuIBW8kqRXdg2/SUa+EXeSfOXqlKUcTTPDf6SGy7G9MQ706Qv8A7M5TbFVq1QJzILdF4D65GdBWwfebcTqSZmYbBEszkalj5DT5Gc7NmNyu2FgKFiqgXZjoPmek7LZ+DyiZPZ3BXZqh52HQD951SKBO4n6ZP5WXb0hRSVawl2oZSrmdsyyUyYqo0mu2UE/W+UGxENnanZYLQWaVTXia+LCgkmcnei7ga4+0Zb76W7gSW08dG9ZqVaYsSNLC9jrOC2ZtEVKlWpexzKFvp7i3FxzFyT4zr1rN7JbA3qEX0Jstv9TfMcZWzxrzq8lJfB6mZ208T+AePyEvmjUKHIvvEaFzlF+Z4ytT2Cx/7H78o+Z/ScXvxGnDxXdGOxgZp0tPZFJeBb8xJ9I9aKjQBR3ACcLGy6v5C+I2KYj0tEU2j1lplGrCvAEmAFm5wriKL2iqrX3SG9IlLbIrVL7t3xiWtDMr1W+jKKezRK/AjE6C4NjKlLG5wQdCNCOsfiQ1uY75zntSlY8Mw9R/uUU+zbijki0+JNNyL6Nr4ynisTeRtGpexG8TIr3O8xEcvS6rU+emxhcelPda53niZbwu00L2B+98ZxeJBmUcY9J1e5srqfAHWanG50jJrVcmz7ClSNV5nbPxAdAw1uAZa9pMp25Gs0Q6iBUrgQFrg8ZydKWeqU7yv9nAW3efM3lwG8XVMEpvwubGSyX5sZokyrs9ctNedr+evzlhnlsrozW90xdRpTrtH1mlCq0kmSjtisFpEniyj5/Kc1V2oOcf23xpUUqS3LOzNYC5NrBQBxvc+Ur7C7I1KlnxJNNf5AffP5j+H49064bLVcxO2Rh8TUrNkoq1Rv6dw7zuA75tUOyhqC+JqED+SkbeBc/IeM6HBYWnRUJTVUUcFFvE8zL9CgTqZbONLsy5f5DrpdIztnbDw9G3s6SLYWzWzPb8x1mkKVpYy2gNLTIkl4JKxTCPaJaCRLRZjWijANFI5YmnHqJADBhAwQsLLAPM0pVMSi6EgS7kERVwVJvvIjfmUN8ZxUt+FuOpT/uKystQFr3sbdxlPD1SztRa91AYMfxIfmCLHw5zSq4QalAFJA1Ate24HzPnOf7Q41cKPaEMaiAsAoOo4julFy5NmDWR8Z9+GilgTSY8My9w0I8CR5znMeE+0Gm1x7oZWHW4t6TWxmEqVxTqULFgyspJIBBHvA9MpPpLVXsqlSqtWqxcpf3VLIpvbfY3O74zhRVfC5ZMeLun88/2YOF2TWqBvdJ4LyPW+4S1h+yB31qgXpTFz5mdflFNLKLBRYBRoAOgmdUZjqTbpNPGZXZiea8jejLXs1gxvV6n56jD/wA2hHs9gf8A5qJ/Muf/ANXlsVu4+YlmjWQjUFfUecK5OanIvStQwdKmAqU6aKBYBVAAHLSG1FT+EeFxLJr0+fxjFsRcWPdrJ1LOeVL8mRitnK24sp6aj1mLiMFXpHMtqq9PdbyOnrOy9nE1aScbH1nFYpLsf8m116czhMaG01BG8EEMD1Bm3hcH+J/Bf1krgKWcVMgzLex4i8tylQkyy8u/Ogol2ku0r1HnZWkJxLykzx1VpSV/fty1PdIS2yzxD6OBT2ntioNTKFDHUheQ5bzLobgNT0iaOZzlTX4CbGEwgQc24maUtGKnt7YOGw1tW1PLlLdp68gmScEEQGksYtjABYxTQ2MUxgC2EWRDYxZMkGikeplZDHqYA4QosGFeQAoMm89AJWGUB32MAQ1MA9SpKuigDujIIhQH2TaLekDvAMOTAM3FbMDaqbHrqP1mdVo1EPvA25gixnRQWWV1jT8LpzUun2c3UsNbgieRragkdxmrX2YhuQMpP+PlMytRambMNOBG6VOHJfOSaLC1id5uOsZpM4VrS1TqZrW9IDkeDBLwhRc8Ld+kn7Cx3sB3C864tnHKV9EVKkq1Xmg2y7/jP+I/WMp7OprvGc/1m48t0ngyP6sowWDNois55KCfXhJwOw6xYtUIphjqAQz2G4C2g850o00tYdN0jOJ3MJHFZm1pC8Ph1pjKosPU95jYOaRnnZSFeCSZBeRngEG8BoRaAxgC2imjGMWxkgW0Aw2MWYBfQxytKiGOVoBYDQwYlTDBkAaDJvFgyQYA0SQYsGFeAMBk3i7z14A28m8Vmk5oAyegZp7NACMU63h3kGAUvsdMfgXxF/jHpYbrDuFp6oIsNeNIltv0dmEnPEEyLwQWbz0re0tDWpADMW6yS0EtAFNcQc8YxleoJIDLSC0Tnns8AbmgloGaCWgBExZM8TAJgHiYBMkmATALaGNUyukasAephgxQhCAOBhAxQhCAMBhXiwYQkAO89eDPQArz14MiAHeezQAZ6AMzT2aLkXgDGMr1VtqI28BoAC1LyH6RNXTUQgZIPe0g+0tAqxRMAvLUni0q0zGgyAGWgMZ4wDAFVBF5o5ohxJAWaRmigZN4AZaCTBvIvAJJgkyDBg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4197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40" name="Picture 4" descr="When Is A Good Time To Use Chemical Wash On My Airco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287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1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6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Welche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Farbe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ist</a:t>
            </a:r>
            <a:r>
              <a:rPr lang="en-GB" dirty="0" smtClean="0">
                <a:solidFill>
                  <a:srgbClr val="FF0000"/>
                </a:solidFill>
              </a:rPr>
              <a:t> das?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Which colour is that?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Farbe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das? 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rot</a:t>
            </a:r>
          </a:p>
          <a:p>
            <a:r>
              <a:rPr lang="en-GB" b="1" dirty="0" err="1" smtClean="0">
                <a:solidFill>
                  <a:schemeClr val="accent6"/>
                </a:solidFill>
              </a:rPr>
              <a:t>Welche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Farbe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das? Das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orange</a:t>
            </a:r>
          </a:p>
          <a:p>
            <a:r>
              <a:rPr lang="en-GB" b="1" dirty="0" err="1" smtClean="0">
                <a:solidFill>
                  <a:srgbClr val="FFFF00"/>
                </a:solidFill>
              </a:rPr>
              <a:t>Welche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Farbe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das? Das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gelb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err="1" smtClean="0"/>
              <a:t>Meine</a:t>
            </a:r>
            <a:r>
              <a:rPr lang="en-GB" b="1" dirty="0" smtClean="0"/>
              <a:t> </a:t>
            </a:r>
            <a:r>
              <a:rPr lang="en-GB" b="1" dirty="0" err="1" smtClean="0"/>
              <a:t>Lieblingsfarbe</a:t>
            </a:r>
            <a:endParaRPr lang="en-GB" b="1" dirty="0" smtClean="0"/>
          </a:p>
          <a:p>
            <a:r>
              <a:rPr lang="en-GB" b="1" dirty="0" err="1" smtClean="0">
                <a:solidFill>
                  <a:srgbClr val="00B050"/>
                </a:solidFill>
              </a:rPr>
              <a:t>Welche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Farbe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das?Das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grün</a:t>
            </a:r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Farbe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das? Das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blau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err="1" smtClean="0">
                <a:solidFill>
                  <a:srgbClr val="7030A0"/>
                </a:solidFill>
              </a:rPr>
              <a:t>Welche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Farbe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das? Das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lila</a:t>
            </a: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Lieblingsfarbe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Der 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https://encrypted-tbn2.gstatic.com/images?q=tbn:ANd9GcSIVHAB090TTGtPRVGkWCWXvCwmB91dX56MHKdq2aa56O-_BbwwX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Austria - </a:t>
            </a:r>
            <a:r>
              <a:rPr lang="de-DE" b="1" dirty="0" smtClean="0">
                <a:solidFill>
                  <a:srgbClr val="FF0000"/>
                </a:solidFill>
                <a:hlinkClick r:id="rId3"/>
              </a:rPr>
              <a:t>Österreich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4" name="Picture 6" descr="https://encrypted-tbn3.gstatic.com/images?q=tbn:ANd9GcTv_NWBl7PVM6LANR9GR_G-tFpQbdI4dLozBb3wEGla4dsqaGX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72816"/>
            <a:ext cx="619268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Switzerland - </a:t>
            </a:r>
            <a:r>
              <a:rPr lang="de-DE" b="1" dirty="0" smtClean="0">
                <a:solidFill>
                  <a:srgbClr val="FF0000"/>
                </a:solidFill>
              </a:rPr>
              <a:t>Die 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AutoShape 10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4" name="AutoShape 12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6" name="AutoShape 14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808" name="Picture 16" descr="flag art flag of switzerland  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568414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Belgium - </a:t>
            </a:r>
            <a:r>
              <a:rPr lang="de-DE" b="1" dirty="0" smtClean="0">
                <a:solidFill>
                  <a:srgbClr val="FF0000"/>
                </a:solidFill>
              </a:rPr>
              <a:t>Belgien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2" name="AutoShape 6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http://upload.wikimedia.org/wikipedia/commons/thumb/6/65/Flag_of_Belgium.svg/450px-Flag_of_Belgium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628800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Holland - </a:t>
            </a:r>
            <a:r>
              <a:rPr lang="de-DE" b="1" dirty="0" smtClean="0">
                <a:solidFill>
                  <a:srgbClr val="FF0000"/>
                </a:solidFill>
              </a:rPr>
              <a:t>Holland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4" name="Picture 2" descr="Flag of the Netherland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800"/>
            <a:ext cx="76328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Republic - </a:t>
            </a:r>
            <a:r>
              <a:rPr lang="en-GB" b="1" dirty="0" err="1" smtClean="0">
                <a:solidFill>
                  <a:srgbClr val="FF0000"/>
                </a:solidFill>
              </a:rPr>
              <a:t>Tschechien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38" name="Picture 2" descr="Flag of the Czech Republic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72728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USA – </a:t>
            </a:r>
            <a:r>
              <a:rPr lang="en-GB" b="1" dirty="0" smtClean="0">
                <a:solidFill>
                  <a:srgbClr val="FF0000"/>
                </a:solidFill>
              </a:rPr>
              <a:t>die USA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6" name="Picture 2" descr="Flag of the United States of America">
            <a:hlinkClick r:id="rId5" tooltip="Flag of the United States of Americ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Banane</a:t>
            </a:r>
            <a:endParaRPr lang="en-GB" dirty="0"/>
          </a:p>
        </p:txBody>
      </p:sp>
      <p:sp>
        <p:nvSpPr>
          <p:cNvPr id="4" name="AutoShape 2" descr="data:image/jpeg;base64,/9j/4AAQSkZJRgABAQAAAQABAAD/2wCEAAkGBxETEhUUERMVFRQUEBQQEBUQGBUUFxAUFBUWFxQUFBgYHSggGBolHRUXITEhJSkrLi4uFx8zODMsNygtLisBCgoKDg0OGhAQGywmHyQsLCwsLCwsLCwsLCwsLCwsLCwsLCwsLCwsLCwsLCwsLCwsLCwsLCwsLCwsLCwsLCwsNP/AABEIAJgBTAMBEQACEQEDEQH/xAAcAAEAAQUBAQAAAAAAAAAAAAAAAwECBAUGBwj/xAA/EAACAQIDBQQIAwUIAwAAAAAAAQIDEQQhMQUSQVFhBnGBkRMiMlJyscHRQpKhI1OC4fAHFBViorLC0hYzQ//EABoBAQADAQEBAAAAAAAAAAAAAAABAgQDBQb/xAAwEQEAAQMDAQUHBAMBAAAAAAAAAQIDEQQhMRIFQVFxkRMiQmGBodEUMrHwUsHhQ//aAAwDAQACEQMRAD8A9xAAAAAAAAAAAAAAAAAAAAAAAAAAAAAAAAAABhYvalKm92crPkru3fbQz3dVatTiqd3Sm1VVGYhPh8TCavCSkuNuHfyOtu5TcjNM5UqpmnaUxdAAAAAAAAAAAAAAAAAAAAAAAAAAAAAAAAAAAAAAAAAAAAA1e3tqqhDL25X3eltZMy6rUeypxHM8fl2s2uud+HCVcW5NtvV3bervx6niVUzO8970opjiHQdk4TdTeSe7u2m3o1Z5dc/qaezqa/azMcd/982XU4inDrz3GEAAAAAAAAAAAAAAAAAAAAAAAAAAAAAAAAAAAAAAAAAAAAeV9sNsueKk4t7lP9klwlbV/mueBq7013ZmOI2/v1ehZjopYOyqjqzso8l1b0sjJXXVx3uk3HrGzcIqVOMVrb1rcXxPo9PZi1bin183nV19dWWUd1AAAAAAAAAAAAAAAAAAAAAAAAAAAAAAAAAAAAAAAAAAADUdqdq/3fDzmn67W5T+KXHwV34GfVXvZW5q7+7zdLVHVVh4tXqXPApjZtql33YDZnrJteyt9/E8or6+B20Nv2moz3U7/j/bjdnFPm9CPoWQAAAAAAAAAAAAAAAAAAAAAAAAAAAAAAAAAAAAAAAAAAApKSWbyWrvwA8m7b7eWIq2g70qd40+U3+Kfc7WXRdTwdZf9rcxHEf3Lfat9FO/MtBsvDb9RX0XrPwMldWITjMvXuyeE3KN3rOV/BZL6nrdlW8Wprn4p/jZmvz72PBuz03AAAAAAAAAAAAAAAAAAAAAAAAAAAAAAAAAAAAAAAAAABgbX2vRw8N6rK1/Zis5TfKK4/Ticrt6i1TmqV6LdVc4h5b2v7X1sQnCKcKX7uLzny9I+PwrLvPJu6uq9OI2p/lut2Io35ly+HxLkk5Jp8mZqqIjh1w7Hs7gPUTes5fojFcnMkU7vUcDBKnFL3V/M+p0sYs0R8oeZcnNcpzQoAAAAAAAAAAAAAAAAAAAAAAAAAAAAAAAAAAAAAAAABzXaztXDCr0dO067V1HhTT0lU+i1fRZmXU6qmzHjLvZsTcnM8PMcbjKlSbnUk5zlrKXyXJLksjwq66rlXVVO70qaYpjEI6NG+viUmVsMyGzlJpJZtpHOq50wmId9hcCoKKX4VYRbmMOXU6LZkvUs+Da+q+Z9D2fXmzET3bfj7POvxitlm1xAAAAAAAAAAAAAAAAAAAAAAAAAAAAAAAAAAAAAAABxnbHtmqLdDDNSr6TlrHD9/OfThq+Tx6rVRajEctNmxNe88POM7uUm5Sk3KUpNtyk9W29WeHVVNU5l6MRtspGNyFmwwkDnUlvthUN6qnwj632OUR1VxCK9qXVpm2GaWz2XpLvR6fZ3FXn/pk1HMM89JnAAAAAAAAAAAAAAAAAAAAAAAAAAAAAAAAAAAAAFJySTbdkldt5JJcWB512r7cOd6OBlaOk6649KP8A38ua87U62Kfdo58W2zpe+v0cZRw6X1/rmeNVXMzu3RC/cIynCWnSImpOGww9OxyqqS6rZGG3I9XmzpapxGZc65y2FGd9DrROZc6ow3uzYWhfm7+HD5HuaGjptRM9+/4+zzr05qZRscgAAAAAAAAAAAAAAAAAAAAAAAAAAAAAAAAAAADWba27Qw0b1Zes1eFOGc59y5dXZdTldv0WozVLpbtVXJxDzfb+3MRjPVl+zo3ypQbtLk6j/G+mnTieLqNfVc2jaHpWtPTRvzLXRw1jzpuZaMLvREdSVYUSZqGTCjYpMjb7Iwd3vNZLNdRRHVOVapxDdrN5acTRzOznwzsHQ3mo8OL6cTVp7PtKoo9fJnu3MRMt/FWPoYjDzlQAAAAAAAAAAAAAAAAAAAAAAAAAAAAAAAAAAYeP2nRor9pNJ8I6yfdFZs5Xb9u1Ga5wvRbqrn3YcrtTtZVneOHj6Nab87Of8MdI+N+48m/2rM7Wo+s/hut6OI3r9HNSwrk3KTcpPOUpttvvb1PIuX5qnMzmW2KYiMQv9CkceqZ5WWOkTkU9EMiWNJIZQyMJhHJ9BGapxBM4b6nBJWS00tzNcRFMOM7p6FPjxf1OtFON1K6u50GAw25HP2nm+nQ97S2PZU78zz+Po827X1T8mUaXMAAAAAAAAAAAAAAAAAAAAAAAAAAAAAAWzqRj7TS72kRNURvKYiZ4YdXa9FfjT+C8v9plr12np+OPpv8Aw606e5Pd/phV+0HuU2+s2or9Lsy19q0R+ymZ89v+/Z2p0c/FLVYraOIqZb+4uVNbv+rXyaPPu9o369s9MfL8y00aa3T3Z82t/uazb1evFvvZ51VzfPMtEeCjw65HKaqpWRVIEQItwkU9FcnIqqVhlKXD4befQiM1bQiZw2tKko+VvK/3NdFMUw5TOWRTjfNnWmnO8qTPg3GzMJ+OS+FfVns6PTcXKo8o/wBsN67n3Y+rZnpMwAAAAAAAAAAAAAAAAAAAAAAAhxGKhTV5yjFf5mlfu5lK7lFEZqmIj5rU0zVtENXW7R0l7ClPuW6vN/Yw3O07VP7cz/H3aKdJXPOzFfaGbdkoRvom22+7QyVdqXJ/bER9/wAO0aOmOZlSptmqmr8fdg2cp7SveMei8aW3/ZTLHVX+P9I/Yfrr8/F9oR+ntx3KSxVX33+i+hSdZfn45+34TFm34IpSm9Zy839zlVeuzzXPrK8UURxELPQR148zliJnMrdQ6SIMrZU0ytVOUxKKcTlNK2UTp3K9Kco5Ux0pyhnR/UTCconTK4So7IiZgXU6F9dCvTMmcM6mkjRRGFJS01fPhw69TvTGd+5SZw3GzsFvWlJZaxXvdX0PX0el6vfrjbujx+fl4eLFeu492G3PXYwAAAAAAAAAAAAAAAAAAAAADku1/wDaDgtn1I0q7m6k6fpIqEbxUW3FOUuF2nwehS5VNMbRlemjqYP/AJVVrr1JKnF8IZyt1k/okeDqO0r3EbeX/fw329NRHO6GEItttty4uTvJ97ebPOm7VV71WfOWqKcbQvUktEV6plOGRRmy0RKGTCovLXvLxhXCRVVz8h1R4o6V0ahMVIwrJsTlGxSVkklZWySVklwVuBMRPeThbUg+HlwZEwmJXRjkTjKMqSplZpTEo9wrhbK2USswQhk+ZSasLMKZwqrzwvBGNiKYJSRkdqVWRThfXQ7U053nhWZbjZ2z3K0pr1eC9/q+nz+fsaPRdeK7kbd0ePn8v58mK/fx7tPLdpHtMKoAAAAAAAAAAAAAAAAAAAAAFGB8d7dxdWtWq1a8pOUqspt1G3LNtKDvpGNrW4XOWcy0Y6XofYXabjRpxnwhFRa4x3Va/wAvA8DX249pMw12q9oh3WHq0pS37Lf3dzetnu3T3b6tX4HndeI6ZaomZhlxUXmn55MtGJ4F6XX+RMxnZDIp0k7XbyyJ6M8ozhkxoovFEKTVKWMEXimETMrki2IVVJQpbPpbP6fUr3pGyJlK2RSZTCCpWS1ZyquRC8UsWriUcarueF4pYk67Zx3lbC2Mi9NIqpl4Qmoxu1ZXb0SzbOtFMzMRG8zxCsy6PZuybWlVzeqjql382e9pOzunFd3nujujz8Z+0PPvanO1HHi3B6zGAAAAAAAAAAAAAAAAAAAAAAAAHlPbb+zOnKrPE0qampXlOGd4t5tqN7SWb6ru0wX7d2jM2+PDv+jRbridpc3g8FGL3ZK3VZXPGuVy2Uxjlt4YeUV6rujJMxPLVSlhipIp0Qsnp4x82RiRk0cU733no1rlnbh4EdVUGGZDaE/e+RMXa4V6YTQ2nPo/D7E/qK0ezhKtqPkh+oq8IR7OFXtR8kROpq8D2cKvaT5IfqK/A9nCKeOk+XgUm5XKYphDUxUnq2c56p5lbEIvSCKBT0heIFLkxCFWy/ShnbM2ZUq5xVo+/LTw9416bRXb/wC3aPGePp4uV2/Tb558HV7P2bCkss5Wzk9X9l0PodNo7enj3d58Z5eZdvVXOePBmmtyAAAAAAAAAAAAAAAAAAAAAAAAAAA0O3uzFKveUbQqc7ZT+JfVZ95j1Gjpu7xtP95d7V+aNp3hxGKwNXDy3Zxa5X0fWL4r+sj5/Uaeq3ViqMPUt3Ka4zEobRlpr1M3HLqp6KxAkggJYsjCF6kRgXqZHSLZVETFAKryGID0jGwb4FybEQLyZxHKGfgtkV6nswsven6q+78EbLGhv3d4pxHjO3/XC5qLdHM+jocB2dpwzqftJdcor+Hj43PZsdmWre9fvT8+PT85Yrmrrq2jaG5SPSZVQAAAAAAAAAAAAAAAAAAAAAAAAAAAAAEGLwkKkd2pFSi+D+a5MpXbprjpqjMLU1TTOYcptLsdJPeoSuvcqZNfDLj3PzPIv9ld9ufpP5bret7q49GjxGErU/8A205Lq1l5rJ+Z5VzS3bc+9TP9+fDZTdoq4lBGcf6yOEumEsYJ6EZhCu51GYFXRI6oFHRE1JU3ObSK9UT3ialhZS9mMpfDGUvkjtTauVftpmfpKk10xzMM/D7CxEv/AJ7q51Gory1/Q1Udm6mv4cec/jLjVqrUd+fJtcL2W41KnhTX/KX2N9rseP8A0r9Nvvuz163/ABj1bjB7Ko0/Zgr+9L1n5vTwPSs6OzZ/ZTGfHmfVlrvV18yzjS5AAAAAAAAAAAAAAAAAAAAAAAAAAAAAAAAAAAAEFTCU5e1CD74p/MpVbpq5iForqjiUMtkYd60af5I/Y5zprM80R6QtF65HxT6rf8Gw37mn+VFZ0enn4KfSE+3u/wCU+p/g2G/c0/yoRo9PHwU+kHt7v+U+q+GysOtKNNfwR+xeNNZjiiPSETeuT8U+rIp0IR9mMV3JI6RRTHEKTVM8ykLIAAAAAAAAAAAAAAAAAAAAAAAAAA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666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ETEhUUERMVFRQUEBQQEBUQGBUUFxAUFBUWFxQUFBgYHSggGBolHRUXITEhJSkrLi4uFx8zODMsNygtLisBCgoKDg0OGhAQGywmHyQsLCwsLCwsLCwsLCwsLCwsLCwsLCwsLCwsLCwsLCwsLCwsLCwsLCwsLCwsLCwsLCwsNP/AABEIAJgBTAMBEQACEQEDEQH/xAAcAAEAAQUBAQAAAAAAAAAAAAAAAwECBAUGBwj/xAA/EAACAQIDBQQIAwUIAwAAAAAAAQIDEQQhMQUSQVFhBnGBkRMiMlJyscHRQpKhI1OC4fAHFBViorLC0hYzQ//EABoBAQADAQEBAAAAAAAAAAAAAAABAgQDBQb/xAAwEQEAAQMDAQUHBAMBAAAAAAAAAQIDEQQhMRIFQVFxkRMiQmGBodEUMrHwUsHhQ//aAAwDAQACEQMRAD8A9xAAAAAAAAAAAAAAAAAAAAAAAAAAAAAAAAAABhYvalKm92crPkru3fbQz3dVatTiqd3Sm1VVGYhPh8TCavCSkuNuHfyOtu5TcjNM5UqpmnaUxdAAAAAAAAAAAAAAAAAAAAAAAAAAAAAAAAAAAAAAAAAAAAA1e3tqqhDL25X3eltZMy6rUeypxHM8fl2s2uud+HCVcW5NtvV3bervx6niVUzO8970opjiHQdk4TdTeSe7u2m3o1Z5dc/qaezqa/azMcd/982XU4inDrz3GEAAAAAAAAAAAAAAAAAAAAAAAAAAAAAAAAAAAAAAAAAAAAeV9sNsueKk4t7lP9klwlbV/mueBq7013ZmOI2/v1ehZjopYOyqjqzso8l1b0sjJXXVx3uk3HrGzcIqVOMVrb1rcXxPo9PZi1bin183nV19dWWUd1AAAAAAAAAAAAAAAAAAAAAAAAAAAAAAAAAAAAAAAAAAADUdqdq/3fDzmn67W5T+KXHwV34GfVXvZW5q7+7zdLVHVVh4tXqXPApjZtql33YDZnrJteyt9/E8or6+B20Nv2moz3U7/j/bjdnFPm9CPoWQAAAAAAAAAAAAAAAAAAAAAAAAAAAAAAAAAAAAAAAAAAApKSWbyWrvwA8m7b7eWIq2g70qd40+U3+Kfc7WXRdTwdZf9rcxHEf3Lfat9FO/MtBsvDb9RX0XrPwMldWITjMvXuyeE3KN3rOV/BZL6nrdlW8Wprn4p/jZmvz72PBuz03AAAAAAAAAAAAAAAAAAAAAAAAAAAAAAAAAAAAAAAAAABgbX2vRw8N6rK1/Zis5TfKK4/Ticrt6i1TmqV6LdVc4h5b2v7X1sQnCKcKX7uLzny9I+PwrLvPJu6uq9OI2p/lut2Io35ly+HxLkk5Jp8mZqqIjh1w7Hs7gPUTes5fojFcnMkU7vUcDBKnFL3V/M+p0sYs0R8oeZcnNcpzQoAAAAAAAAAAAAAAAAAAAAAAAAAAAAAAAAAAAAAAAABzXaztXDCr0dO067V1HhTT0lU+i1fRZmXU6qmzHjLvZsTcnM8PMcbjKlSbnUk5zlrKXyXJLksjwq66rlXVVO70qaYpjEI6NG+viUmVsMyGzlJpJZtpHOq50wmId9hcCoKKX4VYRbmMOXU6LZkvUs+Da+q+Z9D2fXmzET3bfj7POvxitlm1xAAAAAAAAAAAAAAAAAAAAAAAAAAAAAAAAAAAAAAABxnbHtmqLdDDNSr6TlrHD9/OfThq+Tx6rVRajEctNmxNe88POM7uUm5Sk3KUpNtyk9W29WeHVVNU5l6MRtspGNyFmwwkDnUlvthUN6qnwj632OUR1VxCK9qXVpm2GaWz2XpLvR6fZ3FXn/pk1HMM89JnAAAAAAAAAAAAAAAAAAAAAAAAAAAAAAAAAAAAAFJySTbdkldt5JJcWB512r7cOd6OBlaOk6649KP8A38ua87U62Kfdo58W2zpe+v0cZRw6X1/rmeNVXMzu3RC/cIynCWnSImpOGww9OxyqqS6rZGG3I9XmzpapxGZc65y2FGd9DrROZc6ow3uzYWhfm7+HD5HuaGjptRM9+/4+zzr05qZRscgAAAAAAAAAAAAAAAAAAAAAAAAAAAAAAAAAAADWba27Qw0b1Zes1eFOGc59y5dXZdTldv0WozVLpbtVXJxDzfb+3MRjPVl+zo3ypQbtLk6j/G+mnTieLqNfVc2jaHpWtPTRvzLXRw1jzpuZaMLvREdSVYUSZqGTCjYpMjb7Iwd3vNZLNdRRHVOVapxDdrN5acTRzOznwzsHQ3mo8OL6cTVp7PtKoo9fJnu3MRMt/FWPoYjDzlQAAAAAAAAAAAAAAAAAAAAAAAAAAAAAAAAAAYeP2nRor9pNJ8I6yfdFZs5Xb9u1Ga5wvRbqrn3YcrtTtZVneOHj6Nab87Of8MdI+N+48m/2rM7Wo+s/hut6OI3r9HNSwrk3KTcpPOUpttvvb1PIuX5qnMzmW2KYiMQv9CkceqZ5WWOkTkU9EMiWNJIZQyMJhHJ9BGapxBM4b6nBJWS00tzNcRFMOM7p6FPjxf1OtFON1K6u50GAw25HP2nm+nQ97S2PZU78zz+Po827X1T8mUaXMAAAAAAAAAAAAAAAAAAAAAAAAAAAAAAWzqRj7TS72kRNURvKYiZ4YdXa9FfjT+C8v9plr12np+OPpv8Aw606e5Pd/phV+0HuU2+s2or9Lsy19q0R+ymZ89v+/Z2p0c/FLVYraOIqZb+4uVNbv+rXyaPPu9o369s9MfL8y00aa3T3Z82t/uazb1evFvvZ51VzfPMtEeCjw65HKaqpWRVIEQItwkU9FcnIqqVhlKXD4befQiM1bQiZw2tKko+VvK/3NdFMUw5TOWRTjfNnWmnO8qTPg3GzMJ+OS+FfVns6PTcXKo8o/wBsN67n3Y+rZnpMwAAAAAAAAAAAAAAAAAAAAAAAhxGKhTV5yjFf5mlfu5lK7lFEZqmIj5rU0zVtENXW7R0l7ClPuW6vN/Yw3O07VP7cz/H3aKdJXPOzFfaGbdkoRvom22+7QyVdqXJ/bER9/wAO0aOmOZlSptmqmr8fdg2cp7SveMei8aW3/ZTLHVX+P9I/Yfrr8/F9oR+ntx3KSxVX33+i+hSdZfn45+34TFm34IpSm9Zy839zlVeuzzXPrK8UURxELPQR148zliJnMrdQ6SIMrZU0ytVOUxKKcTlNK2UTp3K9Kco5Ux0pyhnR/UTCconTK4So7IiZgXU6F9dCvTMmcM6mkjRRGFJS01fPhw69TvTGd+5SZw3GzsFvWlJZaxXvdX0PX0el6vfrjbujx+fl4eLFeu492G3PXYwAAAAAAAAAAAAAAAAAAAAADku1/wDaDgtn1I0q7m6k6fpIqEbxUW3FOUuF2nwehS5VNMbRlemjqYP/AJVVrr1JKnF8IZyt1k/okeDqO0r3EbeX/fw329NRHO6GEItttty4uTvJ97ebPOm7VV71WfOWqKcbQvUktEV6plOGRRmy0RKGTCovLXvLxhXCRVVz8h1R4o6V0ahMVIwrJsTlGxSVkklZWySVklwVuBMRPeThbUg+HlwZEwmJXRjkTjKMqSplZpTEo9wrhbK2USswQhk+ZSasLMKZwqrzwvBGNiKYJSRkdqVWRThfXQ7U053nhWZbjZ2z3K0pr1eC9/q+nz+fsaPRdeK7kbd0ePn8v58mK/fx7tPLdpHtMKoAAAAAAAAAAAAAAAAAAAAAFGB8d7dxdWtWq1a8pOUqspt1G3LNtKDvpGNrW4XOWcy0Y6XofYXabjRpxnwhFRa4x3Va/wAvA8DX249pMw12q9oh3WHq0pS37Lf3dzetnu3T3b6tX4HndeI6ZaomZhlxUXmn55MtGJ4F6XX+RMxnZDIp0k7XbyyJ6M8ozhkxoovFEKTVKWMEXimETMrki2IVVJQpbPpbP6fUr3pGyJlK2RSZTCCpWS1ZyquRC8UsWriUcarueF4pYk67Zx3lbC2Mi9NIqpl4Qmoxu1ZXb0SzbOtFMzMRG8zxCsy6PZuybWlVzeqjql382e9pOzunFd3nujujz8Z+0PPvanO1HHi3B6zGAAAAAAAAAAAAAAAAAAAAAAAAHlPbb+zOnKrPE0qampXlOGd4t5tqN7SWb6ru0wX7d2jM2+PDv+jRbridpc3g8FGL3ZK3VZXPGuVy2Uxjlt4YeUV6rujJMxPLVSlhipIp0Qsnp4x82RiRk0cU733no1rlnbh4EdVUGGZDaE/e+RMXa4V6YTQ2nPo/D7E/qK0ezhKtqPkh+oq8IR7OFXtR8kROpq8D2cKvaT5IfqK/A9nCKeOk+XgUm5XKYphDUxUnq2c56p5lbEIvSCKBT0heIFLkxCFWy/ShnbM2ZUq5xVo+/LTw9416bRXb/wC3aPGePp4uV2/Tb558HV7P2bCkss5Wzk9X9l0PodNo7enj3d58Z5eZdvVXOePBmmtyAAAAAAAAAAAAAAAAAAAAAAAAAAA0O3uzFKveUbQqc7ZT+JfVZ95j1Gjpu7xtP95d7V+aNp3hxGKwNXDy3Zxa5X0fWL4r+sj5/Uaeq3ViqMPUt3Ka4zEobRlpr1M3HLqp6KxAkggJYsjCF6kRgXqZHSLZVETFAKryGID0jGwb4FybEQLyZxHKGfgtkV6nswsven6q+78EbLGhv3d4pxHjO3/XC5qLdHM+jocB2dpwzqftJdcor+Hj43PZsdmWre9fvT8+PT85Yrmrrq2jaG5SPSZVQAAAAAAAAAAAAAAAAAAAAAAAAAAAAAEGLwkKkd2pFSi+D+a5MpXbprjpqjMLU1TTOYcptLsdJPeoSuvcqZNfDLj3PzPIv9ld9ufpP5bret7q49GjxGErU/8A205Lq1l5rJ+Z5VzS3bc+9TP9+fDZTdoq4lBGcf6yOEumEsYJ6EZhCu51GYFXRI6oFHRE1JU3ObSK9UT3ialhZS9mMpfDGUvkjtTauVftpmfpKk10xzMM/D7CxEv/AJ7q51Gory1/Q1Udm6mv4cec/jLjVqrUd+fJtcL2W41KnhTX/KX2N9rseP8A0r9Nvvuz163/ABj1bjB7Ko0/Zgr+9L1n5vTwPSs6OzZ/ZTGfHmfVlrvV18yzjS5AAAAAAAAAAAAAAAAAAAAAAAAAAAAAAAAAAAAEFTCU5e1CD74p/MpVbpq5iForqjiUMtkYd60af5I/Y5zprM80R6QtF65HxT6rf8Gw37mn+VFZ0enn4KfSE+3u/wCU+p/g2G/c0/yoRo9PHwU+kHt7v+U+q+GysOtKNNfwR+xeNNZjiiPSETeuT8U+rIp0IR9mMV3JI6RRTHEKTVM8ykLIAAAAAAAAAAAAAAAAAAAAAAAAAA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309688"/>
            <a:ext cx="666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ETEhUUERMVFRQUEBQQEBUQGBUUFxAUFBUWFxQUFBgYHSggGBolHRUXITEhJSkrLi4uFx8zODMsNygtLisBCgoKDg0OGhAQGywmHyQsLCwsLCwsLCwsLCwsLCwsLCwsLCwsLCwsLCwsLCwsLCwsLCwsLCwsLCwsLCwsLCwsNP/AABEIAJgBTAMBEQACEQEDEQH/xAAcAAEAAQUBAQAAAAAAAAAAAAAAAwECBAUGBwj/xAA/EAACAQIDBQQIAwUIAwAAAAAAAQIDEQQhMQUSQVFhBnGBkRMiMlJyscHRQpKhI1OC4fAHFBViorLC0hYzQ//EABoBAQADAQEBAAAAAAAAAAAAAAABAgQDBQb/xAAwEQEAAQMDAQUHBAMBAAAAAAAAAQIDEQQhMRIFQVFxkRMiQmGBodEUMrHwUsHhQ//aAAwDAQACEQMRAD8A9xAAAAAAAAAAAAAAAAAAAAAAAAAAAAAAAAAABhYvalKm92crPkru3fbQz3dVatTiqd3Sm1VVGYhPh8TCavCSkuNuHfyOtu5TcjNM5UqpmnaUxdAAAAAAAAAAAAAAAAAAAAAAAAAAAAAAAAAAAAAAAAAAAAA1e3tqqhDL25X3eltZMy6rUeypxHM8fl2s2uud+HCVcW5NtvV3bervx6niVUzO8970opjiHQdk4TdTeSe7u2m3o1Z5dc/qaezqa/azMcd/982XU4inDrz3GEAAAAAAAAAAAAAAAAAAAAAAAAAAAAAAAAAAAAAAAAAAAAeV9sNsueKk4t7lP9klwlbV/mueBq7013ZmOI2/v1ehZjopYOyqjqzso8l1b0sjJXXVx3uk3HrGzcIqVOMVrb1rcXxPo9PZi1bin183nV19dWWUd1AAAAAAAAAAAAAAAAAAAAAAAAAAAAAAAAAAAAAAAAAAADUdqdq/3fDzmn67W5T+KXHwV34GfVXvZW5q7+7zdLVHVVh4tXqXPApjZtql33YDZnrJteyt9/E8or6+B20Nv2moz3U7/j/bjdnFPm9CPoWQAAAAAAAAAAAAAAAAAAAAAAAAAAAAAAAAAAAAAAAAAAApKSWbyWrvwA8m7b7eWIq2g70qd40+U3+Kfc7WXRdTwdZf9rcxHEf3Lfat9FO/MtBsvDb9RX0XrPwMldWITjMvXuyeE3KN3rOV/BZL6nrdlW8Wprn4p/jZmvz72PBuz03AAAAAAAAAAAAAAAAAAAAAAAAAAAAAAAAAAAAAAAAAABgbX2vRw8N6rK1/Zis5TfKK4/Ticrt6i1TmqV6LdVc4h5b2v7X1sQnCKcKX7uLzny9I+PwrLvPJu6uq9OI2p/lut2Io35ly+HxLkk5Jp8mZqqIjh1w7Hs7gPUTes5fojFcnMkU7vUcDBKnFL3V/M+p0sYs0R8oeZcnNcpzQoAAAAAAAAAAAAAAAAAAAAAAAAAAAAAAAAAAAAAAAABzXaztXDCr0dO067V1HhTT0lU+i1fRZmXU6qmzHjLvZsTcnM8PMcbjKlSbnUk5zlrKXyXJLksjwq66rlXVVO70qaYpjEI6NG+viUmVsMyGzlJpJZtpHOq50wmId9hcCoKKX4VYRbmMOXU6LZkvUs+Da+q+Z9D2fXmzET3bfj7POvxitlm1xAAAAAAAAAAAAAAAAAAAAAAAAAAAAAAAAAAAAAAABxnbHtmqLdDDNSr6TlrHD9/OfThq+Tx6rVRajEctNmxNe88POM7uUm5Sk3KUpNtyk9W29WeHVVNU5l6MRtspGNyFmwwkDnUlvthUN6qnwj632OUR1VxCK9qXVpm2GaWz2XpLvR6fZ3FXn/pk1HMM89JnAAAAAAAAAAAAAAAAAAAAAAAAAAAAAAAAAAAAAFJySTbdkldt5JJcWB512r7cOd6OBlaOk6649KP8A38ua87U62Kfdo58W2zpe+v0cZRw6X1/rmeNVXMzu3RC/cIynCWnSImpOGww9OxyqqS6rZGG3I9XmzpapxGZc65y2FGd9DrROZc6ow3uzYWhfm7+HD5HuaGjptRM9+/4+zzr05qZRscgAAAAAAAAAAAAAAAAAAAAAAAAAAAAAAAAAAADWba27Qw0b1Zes1eFOGc59y5dXZdTldv0WozVLpbtVXJxDzfb+3MRjPVl+zo3ypQbtLk6j/G+mnTieLqNfVc2jaHpWtPTRvzLXRw1jzpuZaMLvREdSVYUSZqGTCjYpMjb7Iwd3vNZLNdRRHVOVapxDdrN5acTRzOznwzsHQ3mo8OL6cTVp7PtKoo9fJnu3MRMt/FWPoYjDzlQAAAAAAAAAAAAAAAAAAAAAAAAAAAAAAAAAAYeP2nRor9pNJ8I6yfdFZs5Xb9u1Ga5wvRbqrn3YcrtTtZVneOHj6Nab87Of8MdI+N+48m/2rM7Wo+s/hut6OI3r9HNSwrk3KTcpPOUpttvvb1PIuX5qnMzmW2KYiMQv9CkceqZ5WWOkTkU9EMiWNJIZQyMJhHJ9BGapxBM4b6nBJWS00tzNcRFMOM7p6FPjxf1OtFON1K6u50GAw25HP2nm+nQ97S2PZU78zz+Po827X1T8mUaXMAAAAAAAAAAAAAAAAAAAAAAAAAAAAAAWzqRj7TS72kRNURvKYiZ4YdXa9FfjT+C8v9plr12np+OPpv8Aw606e5Pd/phV+0HuU2+s2or9Lsy19q0R+ymZ89v+/Z2p0c/FLVYraOIqZb+4uVNbv+rXyaPPu9o369s9MfL8y00aa3T3Z82t/uazb1evFvvZ51VzfPMtEeCjw65HKaqpWRVIEQItwkU9FcnIqqVhlKXD4befQiM1bQiZw2tKko+VvK/3NdFMUw5TOWRTjfNnWmnO8qTPg3GzMJ+OS+FfVns6PTcXKo8o/wBsN67n3Y+rZnpMwAAAAAAAAAAAAAAAAAAAAAAAhxGKhTV5yjFf5mlfu5lK7lFEZqmIj5rU0zVtENXW7R0l7ClPuW6vN/Yw3O07VP7cz/H3aKdJXPOzFfaGbdkoRvom22+7QyVdqXJ/bER9/wAO0aOmOZlSptmqmr8fdg2cp7SveMei8aW3/ZTLHVX+P9I/Yfrr8/F9oR+ntx3KSxVX33+i+hSdZfn45+34TFm34IpSm9Zy839zlVeuzzXPrK8UURxELPQR148zliJnMrdQ6SIMrZU0ytVOUxKKcTlNK2UTp3K9Kco5Ux0pyhnR/UTCconTK4So7IiZgXU6F9dCvTMmcM6mkjRRGFJS01fPhw69TvTGd+5SZw3GzsFvWlJZaxXvdX0PX0el6vfrjbujx+fl4eLFeu492G3PXYwAAAAAAAAAAAAAAAAAAAAADku1/wDaDgtn1I0q7m6k6fpIqEbxUW3FOUuF2nwehS5VNMbRlemjqYP/AJVVrr1JKnF8IZyt1k/okeDqO0r3EbeX/fw329NRHO6GEItttty4uTvJ97ebPOm7VV71WfOWqKcbQvUktEV6plOGRRmy0RKGTCovLXvLxhXCRVVz8h1R4o6V0ahMVIwrJsTlGxSVkklZWySVklwVuBMRPeThbUg+HlwZEwmJXRjkTjKMqSplZpTEo9wrhbK2USswQhk+ZSasLMKZwqrzwvBGNiKYJSRkdqVWRThfXQ7U053nhWZbjZ2z3K0pr1eC9/q+nz+fsaPRdeK7kbd0ePn8v58mK/fx7tPLdpHtMKoAAAAAAAAAAAAAAAAAAAAAFGB8d7dxdWtWq1a8pOUqspt1G3LNtKDvpGNrW4XOWcy0Y6XofYXabjRpxnwhFRa4x3Va/wAvA8DX249pMw12q9oh3WHq0pS37Lf3dzetnu3T3b6tX4HndeI6ZaomZhlxUXmn55MtGJ4F6XX+RMxnZDIp0k7XbyyJ6M8ozhkxoovFEKTVKWMEXimETMrki2IVVJQpbPpbP6fUr3pGyJlK2RSZTCCpWS1ZyquRC8UsWriUcarueF4pYk67Zx3lbC2Mi9NIqpl4Qmoxu1ZXb0SzbOtFMzMRG8zxCsy6PZuybWlVzeqjql382e9pOzunFd3nujujz8Z+0PPvanO1HHi3B6zGAAAAAAAAAAAAAAAAAAAAAAAAHlPbb+zOnKrPE0qampXlOGd4t5tqN7SWb6ru0wX7d2jM2+PDv+jRbridpc3g8FGL3ZK3VZXPGuVy2Uxjlt4YeUV6rujJMxPLVSlhipIp0Qsnp4x82RiRk0cU733no1rlnbh4EdVUGGZDaE/e+RMXa4V6YTQ2nPo/D7E/qK0ezhKtqPkh+oq8IR7OFXtR8kROpq8D2cKvaT5IfqK/A9nCKeOk+XgUm5XKYphDUxUnq2c56p5lbEIvSCKBT0heIFLkxCFWy/ShnbM2ZUq5xVo+/LTw9416bRXb/wC3aPGePp4uV2/Tb558HV7P2bCkss5Wzk9X9l0PodNo7enj3d58Z5eZdvVXOePBmmtyAAAAAAAAAAAAAAAAAAAAAAAAAAA0O3uzFKveUbQqc7ZT+JfVZ95j1Gjpu7xtP95d7V+aNp3hxGKwNXDy3Zxa5X0fWL4r+sj5/Uaeq3ViqMPUt3Ka4zEobRlpr1M3HLqp6KxAkggJYsjCF6kRgXqZHSLZVETFAKryGID0jGwb4FybEQLyZxHKGfgtkV6nswsven6q+78EbLGhv3d4pxHjO3/XC5qLdHM+jocB2dpwzqftJdcor+Hj43PZsdmWre9fvT8+PT85Yrmrrq2jaG5SPSZVQAAAAAAAAAAAAAAAAAAAAAAAAAAAAAEGLwkKkd2pFSi+D+a5MpXbprjpqjMLU1TTOYcptLsdJPeoSuvcqZNfDLj3PzPIv9ld9ufpP5bret7q49GjxGErU/8A205Lq1l5rJ+Z5VzS3bc+9TP9+fDZTdoq4lBGcf6yOEumEsYJ6EZhCu51GYFXRI6oFHRE1JU3ObSK9UT3ialhZS9mMpfDGUvkjtTauVftpmfpKk10xzMM/D7CxEv/AJ7q51Gory1/Q1Udm6mv4cec/jLjVqrUd+fJtcL2W41KnhTX/KX2N9rseP8A0r9Nvvuz163/ABj1bjB7Ko0/Zgr+9L1n5vTwPSs6OzZ/ZTGfHmfVlrvV18yzjS5AAAAAAAAAAAAAAAAAAAAAAAAAAAAAAAAAAAAEFTCU5e1CD74p/MpVbpq5iForqjiUMtkYd60af5I/Y5zprM80R6QtF65HxT6rf8Gw37mn+VFZ0enn4KfSE+3u/wCU+p/g2G/c0/yoRo9PHwU+kHt7v+U+q+GysOtKNNfwR+xeNNZjiiPSETeuT8U+rIp0IR9mMV3JI6RRTHEKTVM8ykLIAAAAAAAAAAAAAAAAAAAAAAAAAA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1157288"/>
            <a:ext cx="666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92" name="Picture 8" descr="https://encrypted-tbn3.gstatic.com/images?q=tbn:ANd9GcQHWOoibt0dJASMPR64fGWRnAo-9nVoxcxuxOHrUUNDfgq2cV2TX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40760" cy="47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Europe – </a:t>
            </a:r>
            <a:r>
              <a:rPr lang="en-GB" b="1" dirty="0" err="1" smtClean="0">
                <a:solidFill>
                  <a:srgbClr val="FF0000"/>
                </a:solidFill>
              </a:rPr>
              <a:t>Europa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0" name="Picture 2" descr="Flag of Europ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7416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siehst</a:t>
            </a:r>
            <a:r>
              <a:rPr lang="en-GB" sz="3600" b="1" dirty="0" smtClean="0">
                <a:solidFill>
                  <a:srgbClr val="FF0000"/>
                </a:solidFill>
              </a:rPr>
              <a:t> du </a:t>
            </a:r>
            <a:r>
              <a:rPr lang="en-GB" sz="3600" b="1" dirty="0" err="1" smtClean="0">
                <a:solidFill>
                  <a:srgbClr val="FF0000"/>
                </a:solidFill>
              </a:rPr>
              <a:t>aus</a:t>
            </a:r>
            <a:r>
              <a:rPr lang="en-GB" sz="3600" b="1" dirty="0" smtClean="0">
                <a:solidFill>
                  <a:srgbClr val="FF0000"/>
                </a:solidFill>
              </a:rPr>
              <a:t>? - </a:t>
            </a:r>
            <a:r>
              <a:rPr lang="en-GB" sz="3600" b="1" dirty="0" smtClean="0"/>
              <a:t>How do you look? </a:t>
            </a:r>
            <a:br>
              <a:rPr lang="en-GB" sz="3600" b="1" dirty="0" smtClean="0"/>
            </a:br>
            <a:r>
              <a:rPr lang="en-GB" sz="3600" b="1" dirty="0" smtClean="0"/>
              <a:t>                                 (What do you look like?)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r>
              <a:rPr lang="en-GB" b="1" dirty="0" smtClean="0">
                <a:solidFill>
                  <a:srgbClr val="FF0000"/>
                </a:solidFill>
              </a:rPr>
              <a:t>? x 5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klein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Brille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Und </a:t>
            </a:r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Blond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 you look like?</a:t>
            </a:r>
          </a:p>
          <a:p>
            <a:endParaRPr lang="en-GB" b="1" dirty="0" smtClean="0"/>
          </a:p>
          <a:p>
            <a:r>
              <a:rPr lang="en-GB" b="1" dirty="0" smtClean="0"/>
              <a:t>I am very big</a:t>
            </a:r>
          </a:p>
          <a:p>
            <a:endParaRPr lang="en-GB" b="1" dirty="0" smtClean="0"/>
          </a:p>
          <a:p>
            <a:r>
              <a:rPr lang="en-GB" b="1" dirty="0" smtClean="0"/>
              <a:t>I am very small</a:t>
            </a:r>
          </a:p>
          <a:p>
            <a:endParaRPr lang="en-GB" b="1" dirty="0" smtClean="0"/>
          </a:p>
          <a:p>
            <a:r>
              <a:rPr lang="en-GB" b="1" dirty="0" smtClean="0"/>
              <a:t>I have glasses </a:t>
            </a:r>
          </a:p>
          <a:p>
            <a:endParaRPr lang="en-GB" b="1" dirty="0" smtClean="0"/>
          </a:p>
          <a:p>
            <a:r>
              <a:rPr lang="en-GB" b="1" dirty="0" smtClean="0"/>
              <a:t>And my hair is blonde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Guten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Tag</a:t>
            </a:r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0070C0"/>
                </a:solidFill>
              </a:rPr>
              <a:t>Wie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heißt</a:t>
            </a:r>
            <a:r>
              <a:rPr lang="en-GB" sz="3200" b="1" dirty="0">
                <a:solidFill>
                  <a:srgbClr val="0070C0"/>
                </a:solidFill>
              </a:rPr>
              <a:t> du? 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Ich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Nico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>
                <a:solidFill>
                  <a:srgbClr val="00B050"/>
                </a:solidFill>
              </a:rPr>
              <a:t>Wie</a:t>
            </a:r>
            <a:r>
              <a:rPr lang="en-GB" sz="3200" b="1" dirty="0">
                <a:solidFill>
                  <a:srgbClr val="00B050"/>
                </a:solidFill>
              </a:rPr>
              <a:t> alt </a:t>
            </a:r>
            <a:r>
              <a:rPr lang="en-GB" sz="3200" b="1" dirty="0" err="1">
                <a:solidFill>
                  <a:srgbClr val="00B050"/>
                </a:solidFill>
              </a:rPr>
              <a:t>bist</a:t>
            </a:r>
            <a:r>
              <a:rPr lang="en-GB" sz="3200" b="1" dirty="0">
                <a:solidFill>
                  <a:srgbClr val="00B050"/>
                </a:solidFill>
              </a:rPr>
              <a:t> du? </a:t>
            </a:r>
            <a:endParaRPr lang="en-GB" sz="3200" b="1" dirty="0" smtClean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Ich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>
                <a:solidFill>
                  <a:srgbClr val="00B050"/>
                </a:solidFill>
              </a:rPr>
              <a:t>bin </a:t>
            </a:r>
            <a:r>
              <a:rPr lang="en-GB" sz="3200" b="1" dirty="0" err="1">
                <a:solidFill>
                  <a:srgbClr val="00B050"/>
                </a:solidFill>
              </a:rPr>
              <a:t>s</a:t>
            </a:r>
            <a:r>
              <a:rPr lang="en-GB" sz="3200" b="1" dirty="0" err="1" smtClean="0">
                <a:solidFill>
                  <a:srgbClr val="00B050"/>
                </a:solidFill>
              </a:rPr>
              <a:t>ieben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Jahre</a:t>
            </a:r>
            <a:r>
              <a:rPr lang="en-GB" sz="3200" b="1" dirty="0">
                <a:solidFill>
                  <a:srgbClr val="00B050"/>
                </a:solidFill>
              </a:rPr>
              <a:t> alt</a:t>
            </a:r>
            <a:endParaRPr lang="en-GB" sz="3200" b="1" i="1" dirty="0">
              <a:solidFill>
                <a:srgbClr val="00B050"/>
              </a:solidFill>
            </a:endParaRPr>
          </a:p>
          <a:p>
            <a:r>
              <a:rPr lang="en-GB" sz="3200" b="1" dirty="0" err="1">
                <a:solidFill>
                  <a:schemeClr val="accent6"/>
                </a:solidFill>
              </a:rPr>
              <a:t>Wie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</a:rPr>
              <a:t>geht’s</a:t>
            </a:r>
            <a:r>
              <a:rPr lang="en-GB" sz="3200" b="1" dirty="0">
                <a:solidFill>
                  <a:schemeClr val="accent6"/>
                </a:solidFill>
              </a:rPr>
              <a:t>? </a:t>
            </a:r>
            <a:endParaRPr lang="en-GB" sz="3200" b="1" dirty="0" smtClean="0">
              <a:solidFill>
                <a:schemeClr val="accent6"/>
              </a:solidFill>
            </a:endParaRPr>
          </a:p>
          <a:p>
            <a:r>
              <a:rPr lang="en-GB" sz="3200" b="1" dirty="0" smtClean="0">
                <a:solidFill>
                  <a:schemeClr val="accent6"/>
                </a:solidFill>
              </a:rPr>
              <a:t>Gut, </a:t>
            </a:r>
            <a:r>
              <a:rPr lang="en-GB" sz="3200" b="1" dirty="0" err="1" smtClean="0">
                <a:solidFill>
                  <a:schemeClr val="accent6"/>
                </a:solidFill>
              </a:rPr>
              <a:t>danke</a:t>
            </a:r>
            <a:endParaRPr lang="en-GB" sz="3200" b="1" i="1" dirty="0">
              <a:solidFill>
                <a:schemeClr val="accent6"/>
              </a:solidFill>
            </a:endParaRPr>
          </a:p>
          <a:p>
            <a:r>
              <a:rPr lang="en-GB" sz="3200" b="1" dirty="0" smtClean="0"/>
              <a:t>Auf </a:t>
            </a:r>
            <a:r>
              <a:rPr lang="en-GB" sz="3200" b="1" dirty="0" err="1" smtClean="0"/>
              <a:t>wiedersehen</a:t>
            </a:r>
            <a:endParaRPr lang="en-GB" sz="3200" b="1" dirty="0" smtClean="0"/>
          </a:p>
          <a:p>
            <a:r>
              <a:rPr lang="en-GB" sz="3200" b="1" dirty="0" err="1" smtClean="0"/>
              <a:t>Bis</a:t>
            </a:r>
            <a:r>
              <a:rPr lang="en-GB" sz="3200" b="1" dirty="0" smtClean="0"/>
              <a:t> bald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Drei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Three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116832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geht’s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2260848"/>
          </a:xfrm>
        </p:spPr>
        <p:txBody>
          <a:bodyPr/>
          <a:lstStyle/>
          <a:p>
            <a:r>
              <a:rPr lang="en-GB" b="1" dirty="0" smtClean="0"/>
              <a:t>What is your name?</a:t>
            </a:r>
          </a:p>
          <a:p>
            <a:r>
              <a:rPr lang="en-GB" b="1" dirty="0" smtClean="0"/>
              <a:t>How old are you?</a:t>
            </a:r>
          </a:p>
          <a:p>
            <a:r>
              <a:rPr lang="en-GB" b="1" dirty="0" smtClean="0"/>
              <a:t>How are you?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2849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Drei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Antworten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Answers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4038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Wunderbar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danke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293096"/>
            <a:ext cx="4176464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name is (I am called)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I am ... years old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Wonderful,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err="1" smtClean="0"/>
              <a:t>Eins</a:t>
            </a:r>
            <a:r>
              <a:rPr lang="en-GB" sz="3600" dirty="0" smtClean="0"/>
              <a:t>, </a:t>
            </a:r>
            <a:r>
              <a:rPr lang="en-GB" sz="3600" dirty="0" err="1" smtClean="0"/>
              <a:t>zwei</a:t>
            </a:r>
            <a:r>
              <a:rPr lang="en-GB" sz="3600" dirty="0" smtClean="0"/>
              <a:t>, </a:t>
            </a:r>
            <a:r>
              <a:rPr lang="en-GB" sz="3600" dirty="0" err="1" smtClean="0"/>
              <a:t>Papagei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</a:t>
            </a:r>
            <a:r>
              <a:rPr lang="en-GB" sz="3600" dirty="0" smtClean="0"/>
              <a:t>, </a:t>
            </a:r>
            <a:r>
              <a:rPr lang="en-GB" sz="3600" dirty="0" err="1" smtClean="0"/>
              <a:t>vier</a:t>
            </a:r>
            <a:r>
              <a:rPr lang="en-GB" sz="3600" dirty="0" smtClean="0"/>
              <a:t>, </a:t>
            </a:r>
            <a:r>
              <a:rPr lang="en-GB" sz="3600" dirty="0" err="1" smtClean="0"/>
              <a:t>Offizier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</a:t>
            </a:r>
            <a:r>
              <a:rPr lang="en-GB" sz="3600" dirty="0" smtClean="0"/>
              <a:t>, </a:t>
            </a:r>
            <a:r>
              <a:rPr lang="en-GB" sz="3600" dirty="0" err="1" smtClean="0"/>
              <a:t>sechs</a:t>
            </a:r>
            <a:r>
              <a:rPr lang="en-GB" sz="3600" dirty="0" smtClean="0"/>
              <a:t>, </a:t>
            </a:r>
            <a:r>
              <a:rPr lang="en-GB" sz="3600" dirty="0" err="1" smtClean="0"/>
              <a:t>alte</a:t>
            </a:r>
            <a:r>
              <a:rPr lang="en-GB" sz="3600" dirty="0" smtClean="0"/>
              <a:t> Hex,</a:t>
            </a:r>
            <a:br>
              <a:rPr lang="en-GB" sz="3600" dirty="0" smtClean="0"/>
            </a:br>
            <a:r>
              <a:rPr lang="en-GB" sz="3600" dirty="0" err="1" smtClean="0"/>
              <a:t>Sieben</a:t>
            </a:r>
            <a:r>
              <a:rPr lang="en-GB" sz="3600" dirty="0" smtClean="0"/>
              <a:t>, </a:t>
            </a:r>
            <a:r>
              <a:rPr lang="en-GB" sz="3600" dirty="0" err="1" smtClean="0"/>
              <a:t>acht</a:t>
            </a:r>
            <a:r>
              <a:rPr lang="en-GB" sz="3600" dirty="0" smtClean="0"/>
              <a:t>, </a:t>
            </a:r>
            <a:r>
              <a:rPr lang="en-GB" sz="3600" dirty="0" err="1" smtClean="0"/>
              <a:t>Kaffee</a:t>
            </a:r>
            <a:r>
              <a:rPr lang="en-GB" sz="3600" dirty="0" smtClean="0"/>
              <a:t> </a:t>
            </a:r>
            <a:r>
              <a:rPr lang="en-GB" sz="3600" dirty="0" err="1" smtClean="0"/>
              <a:t>gemacht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Neun</a:t>
            </a:r>
            <a:r>
              <a:rPr lang="en-GB" sz="3600" dirty="0" smtClean="0"/>
              <a:t>, </a:t>
            </a:r>
            <a:r>
              <a:rPr lang="en-GB" sz="3600" dirty="0" err="1" smtClean="0"/>
              <a:t>zehn</a:t>
            </a:r>
            <a:r>
              <a:rPr lang="en-GB" sz="3600" dirty="0" smtClean="0"/>
              <a:t>, </a:t>
            </a:r>
            <a:r>
              <a:rPr lang="en-GB" sz="3600" dirty="0" err="1" smtClean="0"/>
              <a:t>Weiter</a:t>
            </a:r>
            <a:r>
              <a:rPr lang="en-GB" sz="3600" dirty="0" smtClean="0"/>
              <a:t> </a:t>
            </a:r>
            <a:r>
              <a:rPr lang="en-GB" sz="3600" dirty="0" err="1" smtClean="0"/>
              <a:t>gehen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smtClean="0"/>
              <a:t>Elf, </a:t>
            </a:r>
            <a:r>
              <a:rPr lang="en-GB" sz="3600" dirty="0" err="1" smtClean="0"/>
              <a:t>zwölf</a:t>
            </a:r>
            <a:r>
              <a:rPr lang="en-GB" sz="3600" dirty="0" smtClean="0"/>
              <a:t>, </a:t>
            </a:r>
            <a:r>
              <a:rPr lang="en-GB" sz="3600" dirty="0" err="1" smtClean="0"/>
              <a:t>junge</a:t>
            </a:r>
            <a:r>
              <a:rPr lang="en-GB" sz="3600" dirty="0" smtClean="0"/>
              <a:t> </a:t>
            </a:r>
            <a:r>
              <a:rPr lang="en-GB" sz="3600" dirty="0" err="1" smtClean="0"/>
              <a:t>Wölf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Dreizehn</a:t>
            </a:r>
            <a:r>
              <a:rPr lang="en-GB" sz="3600" dirty="0" smtClean="0"/>
              <a:t>, </a:t>
            </a:r>
            <a:r>
              <a:rPr lang="en-GB" sz="3600" dirty="0" err="1" smtClean="0"/>
              <a:t>vierzehn</a:t>
            </a:r>
            <a:r>
              <a:rPr lang="en-GB" sz="3600" dirty="0" smtClean="0"/>
              <a:t>, </a:t>
            </a:r>
            <a:r>
              <a:rPr lang="en-GB" sz="3600" dirty="0" err="1" smtClean="0"/>
              <a:t>kleine</a:t>
            </a:r>
            <a:r>
              <a:rPr lang="en-GB" sz="3600" dirty="0" smtClean="0"/>
              <a:t> </a:t>
            </a:r>
            <a:r>
              <a:rPr lang="en-GB" sz="3600" dirty="0" err="1" smtClean="0"/>
              <a:t>Maus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Fünfzehn</a:t>
            </a:r>
            <a:r>
              <a:rPr lang="en-GB" sz="3600" dirty="0" smtClean="0"/>
              <a:t>, </a:t>
            </a:r>
            <a:r>
              <a:rPr lang="en-GB" sz="3600" dirty="0" err="1" smtClean="0"/>
              <a:t>sechszehn</a:t>
            </a:r>
            <a:r>
              <a:rPr lang="en-GB" sz="3600" dirty="0" smtClean="0"/>
              <a:t>, du </a:t>
            </a:r>
            <a:r>
              <a:rPr lang="en-GB" sz="3600" dirty="0" err="1" smtClean="0"/>
              <a:t>bist</a:t>
            </a:r>
            <a:r>
              <a:rPr lang="en-GB" sz="3600" dirty="0" smtClean="0"/>
              <a:t> </a:t>
            </a:r>
            <a:r>
              <a:rPr lang="en-GB" sz="3600" dirty="0" err="1" smtClean="0"/>
              <a:t>drauß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364" name="Picture 4" descr="http://2.bp.blogspot.com/_AcBUSVxs82w/ST6iwXyki-I/AAAAAAAAPbY/CvjrV26yRyA/s400/Cartoon-Police-Offi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1256550" cy="1152128"/>
          </a:xfrm>
          <a:prstGeom prst="rect">
            <a:avLst/>
          </a:prstGeom>
          <a:noFill/>
        </p:spPr>
      </p:pic>
      <p:pic>
        <p:nvPicPr>
          <p:cNvPr id="15366" name="Picture 6" descr="http://deepsspeakingup.files.wordpress.com/2010/10/halloween-scary-cartoon-witch-thumb303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628800"/>
            <a:ext cx="1224136" cy="1224136"/>
          </a:xfrm>
          <a:prstGeom prst="rect">
            <a:avLst/>
          </a:prstGeom>
          <a:noFill/>
        </p:spPr>
      </p:pic>
      <p:pic>
        <p:nvPicPr>
          <p:cNvPr id="15368" name="Picture 8" descr="http://www.clipartguide.com/_named_clipart_images/0511-0803-2716-1629_Cartoon_Coffee_Mess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5" y="2412556"/>
            <a:ext cx="936104" cy="1160460"/>
          </a:xfrm>
          <a:prstGeom prst="rect">
            <a:avLst/>
          </a:prstGeom>
          <a:noFill/>
        </p:spPr>
      </p:pic>
      <p:pic>
        <p:nvPicPr>
          <p:cNvPr id="15370" name="Picture 10" descr="http://primoclipart.com/files/preview/big/512/Cartoon%20%20Parrot%20Clip%20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20187"/>
            <a:ext cx="1008112" cy="997253"/>
          </a:xfrm>
          <a:prstGeom prst="rect">
            <a:avLst/>
          </a:prstGeom>
          <a:noFill/>
        </p:spPr>
      </p:pic>
      <p:pic>
        <p:nvPicPr>
          <p:cNvPr id="15372" name="Picture 12" descr="http://t1.gstatic.com/images?q=tbn:ANd9GcQCsq8yNQ0AdbJyKF1NSBm58AHK7PLzsC8IJtLcmE4FSAn7o3HiipsVOcUxI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740875" cy="792088"/>
          </a:xfrm>
          <a:prstGeom prst="rect">
            <a:avLst/>
          </a:prstGeom>
          <a:noFill/>
        </p:spPr>
      </p:pic>
      <p:pic>
        <p:nvPicPr>
          <p:cNvPr id="15374" name="Picture 14" descr="http://t2.gstatic.com/images?q=tbn:ANd9GcTTakvJfuSL-sWyp_q3yXQb7bfUMsZAnQlUiCWMk1N1b8SZb8v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89040"/>
            <a:ext cx="1080120" cy="1159760"/>
          </a:xfrm>
          <a:prstGeom prst="rect">
            <a:avLst/>
          </a:prstGeom>
          <a:noFill/>
        </p:spPr>
      </p:pic>
      <p:sp>
        <p:nvSpPr>
          <p:cNvPr id="15376" name="AutoShape 16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8" name="AutoShape 18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80" name="Picture 20" descr="http://us.123rf.com/400wm/400/400/antonbrand/antonbrand1104/antonbrand110400239/9342516-cartoon-of-dad-scolding-his-son-and-sending-him-out-of-the-ro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445224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Maths in German – </a:t>
            </a:r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auf Deutsch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...?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Take away</a:t>
            </a:r>
          </a:p>
          <a:p>
            <a:r>
              <a:rPr lang="en-GB" dirty="0" smtClean="0"/>
              <a:t>Times</a:t>
            </a:r>
          </a:p>
          <a:p>
            <a:r>
              <a:rPr lang="en-GB" dirty="0" smtClean="0"/>
              <a:t>Divided by	</a:t>
            </a:r>
          </a:p>
          <a:p>
            <a:r>
              <a:rPr lang="en-GB" dirty="0" smtClean="0"/>
              <a:t>A half (of)</a:t>
            </a:r>
          </a:p>
          <a:p>
            <a:r>
              <a:rPr lang="en-GB" dirty="0" smtClean="0"/>
              <a:t>A third</a:t>
            </a:r>
          </a:p>
          <a:p>
            <a:r>
              <a:rPr lang="en-GB" dirty="0" smtClean="0"/>
              <a:t>A quarter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Plus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Minus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Geteilt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durch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Halb</a:t>
            </a:r>
            <a:r>
              <a:rPr lang="en-GB" b="1" dirty="0" smtClean="0">
                <a:solidFill>
                  <a:srgbClr val="FF0000"/>
                </a:solidFill>
              </a:rPr>
              <a:t> (von)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Drittel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Viertel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Spät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? – </a:t>
            </a:r>
            <a:r>
              <a:rPr lang="en-GB" b="1" dirty="0" smtClean="0"/>
              <a:t>How late is it?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.... </a:t>
            </a:r>
            <a:r>
              <a:rPr lang="en-GB" sz="3200" b="1" dirty="0" err="1" smtClean="0">
                <a:solidFill>
                  <a:srgbClr val="FF0000"/>
                </a:solidFill>
              </a:rPr>
              <a:t>Uhr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halb</a:t>
            </a:r>
            <a:r>
              <a:rPr lang="en-GB" sz="3200" b="1" dirty="0" smtClean="0">
                <a:solidFill>
                  <a:srgbClr val="FF0000"/>
                </a:solidFill>
              </a:rPr>
              <a:t> .....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It is .... </a:t>
            </a:r>
            <a:r>
              <a:rPr lang="en-GB" sz="3200" dirty="0" err="1" smtClean="0"/>
              <a:t>O’Clock</a:t>
            </a:r>
            <a:endParaRPr lang="en-GB" sz="3200" dirty="0" smtClean="0"/>
          </a:p>
          <a:p>
            <a:r>
              <a:rPr lang="en-GB" sz="3200" dirty="0" smtClean="0"/>
              <a:t>It is half (to) ....</a:t>
            </a:r>
            <a:endParaRPr lang="en-GB" sz="3200" dirty="0"/>
          </a:p>
        </p:txBody>
      </p:sp>
      <p:pic>
        <p:nvPicPr>
          <p:cNvPr id="1026" name="Picture 2" descr="https://encrypted-tbn0.gstatic.com/images?q=tbn:ANd9GcR13--14p-IBUDuAYoXsnsDhYtkFRhgUYF31PFStIqIUQTGXVE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9847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1620688" y="0"/>
          <a:ext cx="10764688" cy="807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Acrobat Document" r:id="rId17" imgW="5667139" imgH="8010279" progId="AcroExch.Document.7">
                  <p:embed/>
                </p:oleObj>
              </mc:Choice>
              <mc:Fallback>
                <p:oleObj name="Acrobat Document" r:id="rId17" imgW="5667139" imgH="8010279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0688" y="0"/>
                        <a:ext cx="10764688" cy="8073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Berüht</a:t>
            </a:r>
            <a:r>
              <a:rPr lang="en-GB" b="1" dirty="0" smtClean="0">
                <a:solidFill>
                  <a:srgbClr val="FF0000"/>
                </a:solidFill>
              </a:rPr>
              <a:t> 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4704"/>
          </a:xfrm>
        </p:spPr>
        <p:txBody>
          <a:bodyPr/>
          <a:lstStyle/>
          <a:p>
            <a:r>
              <a:rPr lang="en-GB" b="1" dirty="0" smtClean="0"/>
              <a:t>Touch ... </a:t>
            </a:r>
            <a:endParaRPr lang="en-GB" b="1" dirty="0"/>
          </a:p>
        </p:txBody>
      </p:sp>
      <p:pic>
        <p:nvPicPr>
          <p:cNvPr id="36866" name="Picture 2" descr="http://esldivlabs.vcc.ca/ELSA/Instructor_Web_Exercises/Vocabulary/To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480720" cy="31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9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881</Words>
  <Application>Microsoft Office PowerPoint</Application>
  <PresentationFormat>On-screen Show (4:3)</PresentationFormat>
  <Paragraphs>326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Acrobat Document</vt:lpstr>
      <vt:lpstr>PowerPoint Presentation</vt:lpstr>
      <vt:lpstr>Das Baby</vt:lpstr>
      <vt:lpstr>Der Ball</vt:lpstr>
      <vt:lpstr>Die Banane</vt:lpstr>
      <vt:lpstr>PowerPoint Presentation</vt:lpstr>
      <vt:lpstr>PowerPoint Presentation</vt:lpstr>
      <vt:lpstr>Hans sagt – Hans (Simon) says</vt:lpstr>
      <vt:lpstr>PowerPoint Presentation</vt:lpstr>
      <vt:lpstr>Mein Hut, der hat drei Ecken My hat, it has three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 Farbe ist das? Which colour is that?</vt:lpstr>
      <vt:lpstr>Germany - Deutschland</vt:lpstr>
      <vt:lpstr>Austria - Österreich</vt:lpstr>
      <vt:lpstr>Switzerland - Die Schweiz</vt:lpstr>
      <vt:lpstr>Belgium - Belgien</vt:lpstr>
      <vt:lpstr>Italy - Italien</vt:lpstr>
      <vt:lpstr>France - Frankreich</vt:lpstr>
      <vt:lpstr>Poland - Polen</vt:lpstr>
      <vt:lpstr>Holland - Holland</vt:lpstr>
      <vt:lpstr>Czech Republic - Tschechien</vt:lpstr>
      <vt:lpstr>Great Britain - Großbrittanien</vt:lpstr>
      <vt:lpstr>The USA – die USA</vt:lpstr>
      <vt:lpstr>Europe – Europa</vt:lpstr>
      <vt:lpstr>Wie siehst du aus? - How do you look?                                   (What do you look like?)</vt:lpstr>
      <vt:lpstr>Secret Signal</vt:lpstr>
      <vt:lpstr>Drei Fragen - Three Questions</vt:lpstr>
      <vt:lpstr>?</vt:lpstr>
      <vt:lpstr>   Eins, zwei, Papagei, Drei, vier, Offizier, Fünf, sechs, alte Hex, Sieben, acht, Kaffee gemacht, Neun, zehn, Weiter gehen, Elf, zwölf, junge Wölf, Dreizehn, vierzehn, kleine Maus, Fünfzehn, sechszehn, du bist drauß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German – Mathe auf Deutsch</vt:lpstr>
      <vt:lpstr>Wie Spät ist es? – How late is it?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76</cp:revision>
  <dcterms:created xsi:type="dcterms:W3CDTF">2014-08-31T12:54:10Z</dcterms:created>
  <dcterms:modified xsi:type="dcterms:W3CDTF">2016-12-10T12:54:34Z</dcterms:modified>
</cp:coreProperties>
</file>