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8"/>
  </p:notesMasterIdLst>
  <p:handoutMasterIdLst>
    <p:handoutMasterId r:id="rId39"/>
  </p:handoutMasterIdLst>
  <p:sldIdLst>
    <p:sldId id="441" r:id="rId4"/>
    <p:sldId id="256" r:id="rId5"/>
    <p:sldId id="560" r:id="rId6"/>
    <p:sldId id="577" r:id="rId7"/>
    <p:sldId id="578" r:id="rId8"/>
    <p:sldId id="563" r:id="rId9"/>
    <p:sldId id="579" r:id="rId10"/>
    <p:sldId id="580" r:id="rId11"/>
    <p:sldId id="581" r:id="rId12"/>
    <p:sldId id="582" r:id="rId13"/>
    <p:sldId id="583" r:id="rId14"/>
    <p:sldId id="573" r:id="rId15"/>
    <p:sldId id="584" r:id="rId16"/>
    <p:sldId id="585" r:id="rId17"/>
    <p:sldId id="586" r:id="rId18"/>
    <p:sldId id="587" r:id="rId19"/>
    <p:sldId id="588" r:id="rId20"/>
    <p:sldId id="589" r:id="rId21"/>
    <p:sldId id="590" r:id="rId22"/>
    <p:sldId id="591" r:id="rId23"/>
    <p:sldId id="592" r:id="rId24"/>
    <p:sldId id="593" r:id="rId25"/>
    <p:sldId id="594" r:id="rId26"/>
    <p:sldId id="595" r:id="rId27"/>
    <p:sldId id="596" r:id="rId28"/>
    <p:sldId id="597" r:id="rId29"/>
    <p:sldId id="598" r:id="rId30"/>
    <p:sldId id="599" r:id="rId31"/>
    <p:sldId id="600" r:id="rId32"/>
    <p:sldId id="601" r:id="rId33"/>
    <p:sldId id="602" r:id="rId34"/>
    <p:sldId id="603" r:id="rId35"/>
    <p:sldId id="604" r:id="rId36"/>
    <p:sldId id="605" r:id="rId37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D594E-E568-47B7-BE3E-586B9CC764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48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41EFA-3449-426E-98C4-9B3A8A61318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36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F486C-060A-4514-A2D2-1899144F30F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21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5B1C-F8B9-42CE-98C4-AE259CC4C0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9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91F6-D27D-4ADC-8E4B-1FA9B07295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6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5DFC-4740-469A-83A3-766302F79D0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55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1C1A2-5A67-4AD2-86A5-4F8CA3CE0C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66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51BF9-2F07-4C59-9B3F-9DB390D94D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1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7A5B2-DD91-404E-B250-A5C66F8988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28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7347-275F-43F0-BAD7-3A2C29D7B9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88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2DA36-6B28-446B-A4CF-48422774FB9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21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79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472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147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203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73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4136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4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99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948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59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6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27/11/2016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5BBED-8E89-489E-BFD3-D13C3D278C45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4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4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0ahUKEwjWysrj0MjQAhWC7hoKHb8OBgQQjRwIBw&amp;url=https://www.pinterest.com/pin/152981718566962333/&amp;bvm=bv.139782543,d.d2s&amp;psig=AFQjCNE3GGJ-B5tG_tdzSEwm-sFm-AqWlg&amp;ust=148032559899970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watch TV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fernsehen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watch TV</a:t>
            </a:r>
          </a:p>
          <a:p>
            <a:r>
              <a:rPr lang="en-GB" b="1" dirty="0" smtClean="0"/>
              <a:t>You watch TV</a:t>
            </a:r>
          </a:p>
          <a:p>
            <a:endParaRPr lang="en-GB" b="1" dirty="0" smtClean="0"/>
          </a:p>
          <a:p>
            <a:r>
              <a:rPr lang="en-GB" b="1" dirty="0" smtClean="0"/>
              <a:t>He watches TV</a:t>
            </a:r>
          </a:p>
          <a:p>
            <a:r>
              <a:rPr lang="en-GB" b="1" dirty="0" smtClean="0"/>
              <a:t>She watches TV</a:t>
            </a:r>
          </a:p>
          <a:p>
            <a:r>
              <a:rPr lang="en-GB" b="1" dirty="0" smtClean="0"/>
              <a:t>It watches TV</a:t>
            </a:r>
          </a:p>
          <a:p>
            <a:endParaRPr lang="en-GB" b="1" dirty="0" smtClean="0"/>
          </a:p>
          <a:p>
            <a:r>
              <a:rPr lang="en-GB" b="1" dirty="0" smtClean="0"/>
              <a:t>They watch TV</a:t>
            </a:r>
          </a:p>
          <a:p>
            <a:r>
              <a:rPr lang="en-GB" b="1" dirty="0" smtClean="0"/>
              <a:t>We watch TV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sehe</a:t>
            </a:r>
            <a:r>
              <a:rPr lang="en-GB" b="1" dirty="0" smtClean="0">
                <a:solidFill>
                  <a:srgbClr val="FF0000"/>
                </a:solidFill>
              </a:rPr>
              <a:t> fern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siehst</a:t>
            </a:r>
            <a:r>
              <a:rPr lang="en-GB" b="1" dirty="0" smtClean="0">
                <a:solidFill>
                  <a:srgbClr val="FF0000"/>
                </a:solidFill>
              </a:rPr>
              <a:t> fern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sieht</a:t>
            </a:r>
            <a:r>
              <a:rPr lang="en-GB" b="1" dirty="0" smtClean="0">
                <a:solidFill>
                  <a:srgbClr val="FF0000"/>
                </a:solidFill>
              </a:rPr>
              <a:t> fern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sieht</a:t>
            </a:r>
            <a:r>
              <a:rPr lang="en-GB" b="1" dirty="0" smtClean="0">
                <a:solidFill>
                  <a:srgbClr val="FF0000"/>
                </a:solidFill>
              </a:rPr>
              <a:t> fern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sieht</a:t>
            </a:r>
            <a:r>
              <a:rPr lang="en-GB" b="1" dirty="0" smtClean="0">
                <a:solidFill>
                  <a:srgbClr val="FF0000"/>
                </a:solidFill>
              </a:rPr>
              <a:t> fern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sehen</a:t>
            </a:r>
            <a:r>
              <a:rPr lang="en-GB" b="1" dirty="0" smtClean="0">
                <a:solidFill>
                  <a:srgbClr val="FF0000"/>
                </a:solidFill>
              </a:rPr>
              <a:t> fern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sehen</a:t>
            </a:r>
            <a:r>
              <a:rPr lang="en-GB" b="1" dirty="0" smtClean="0">
                <a:solidFill>
                  <a:srgbClr val="FF0000"/>
                </a:solidFill>
              </a:rPr>
              <a:t> fern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do/make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machen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do/make</a:t>
            </a:r>
          </a:p>
          <a:p>
            <a:r>
              <a:rPr lang="en-GB" b="1" dirty="0" smtClean="0"/>
              <a:t>You do/make</a:t>
            </a:r>
          </a:p>
          <a:p>
            <a:endParaRPr lang="en-GB" b="1" dirty="0" smtClean="0"/>
          </a:p>
          <a:p>
            <a:r>
              <a:rPr lang="en-GB" b="1" dirty="0" smtClean="0"/>
              <a:t>He does/makes</a:t>
            </a:r>
          </a:p>
          <a:p>
            <a:r>
              <a:rPr lang="en-GB" b="1" dirty="0" smtClean="0"/>
              <a:t>She does/makes</a:t>
            </a:r>
          </a:p>
          <a:p>
            <a:r>
              <a:rPr lang="en-GB" b="1" dirty="0" smtClean="0"/>
              <a:t>It does/makes</a:t>
            </a:r>
          </a:p>
          <a:p>
            <a:endParaRPr lang="en-GB" b="1" dirty="0" smtClean="0"/>
          </a:p>
          <a:p>
            <a:r>
              <a:rPr lang="en-GB" b="1" dirty="0" smtClean="0"/>
              <a:t>They </a:t>
            </a:r>
            <a:r>
              <a:rPr lang="en-GB" b="1" dirty="0"/>
              <a:t>do/make </a:t>
            </a:r>
            <a:endParaRPr lang="en-GB" b="1" dirty="0" smtClean="0"/>
          </a:p>
          <a:p>
            <a:r>
              <a:rPr lang="en-GB" b="1" dirty="0" smtClean="0"/>
              <a:t>We </a:t>
            </a:r>
            <a:r>
              <a:rPr lang="en-GB" b="1" dirty="0"/>
              <a:t>do/make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mache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machst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macht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macht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macht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machen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machen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Fragen</a:t>
            </a:r>
            <a:r>
              <a:rPr lang="en-GB" b="1" dirty="0" smtClean="0">
                <a:solidFill>
                  <a:srgbClr val="FF0000"/>
                </a:solidFill>
              </a:rPr>
              <a:t> - </a:t>
            </a:r>
            <a:r>
              <a:rPr lang="en-GB" b="1" dirty="0" smtClean="0"/>
              <a:t>Questions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254624" cy="5112568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Hast du </a:t>
            </a:r>
            <a:r>
              <a:rPr lang="en-GB" b="1" dirty="0" err="1" smtClean="0">
                <a:solidFill>
                  <a:srgbClr val="FF0000"/>
                </a:solidFill>
              </a:rPr>
              <a:t>Hobbys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sind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Hobbys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machst</a:t>
            </a:r>
            <a:r>
              <a:rPr lang="en-GB" b="1" dirty="0" smtClean="0">
                <a:solidFill>
                  <a:srgbClr val="FF0000"/>
                </a:solidFill>
              </a:rPr>
              <a:t> du Abends?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machst</a:t>
            </a:r>
            <a:r>
              <a:rPr lang="en-GB" b="1" dirty="0" smtClean="0">
                <a:solidFill>
                  <a:srgbClr val="FF0000"/>
                </a:solidFill>
              </a:rPr>
              <a:t> du am </a:t>
            </a:r>
            <a:r>
              <a:rPr lang="en-GB" b="1" dirty="0" err="1" smtClean="0">
                <a:solidFill>
                  <a:srgbClr val="FF0000"/>
                </a:solidFill>
              </a:rPr>
              <a:t>Wochenende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machst</a:t>
            </a:r>
            <a:r>
              <a:rPr lang="en-GB" b="1" dirty="0" smtClean="0">
                <a:solidFill>
                  <a:srgbClr val="FF0000"/>
                </a:solidFill>
              </a:rPr>
              <a:t> du </a:t>
            </a:r>
            <a:r>
              <a:rPr lang="en-GB" b="1" dirty="0" err="1" smtClean="0">
                <a:solidFill>
                  <a:srgbClr val="FF0000"/>
                </a:solidFill>
              </a:rPr>
              <a:t>gern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196752"/>
            <a:ext cx="4320480" cy="5184576"/>
          </a:xfrm>
        </p:spPr>
        <p:txBody>
          <a:bodyPr>
            <a:normAutofit/>
          </a:bodyPr>
          <a:lstStyle/>
          <a:p>
            <a:r>
              <a:rPr lang="en-GB" b="1" dirty="0" smtClean="0"/>
              <a:t>Do you have hobbies?</a:t>
            </a:r>
          </a:p>
          <a:p>
            <a:r>
              <a:rPr lang="en-GB" b="1" dirty="0" smtClean="0"/>
              <a:t>What are your hobbies?</a:t>
            </a:r>
          </a:p>
          <a:p>
            <a:r>
              <a:rPr lang="en-GB" b="1" dirty="0" smtClean="0"/>
              <a:t>What do you do in the evening?</a:t>
            </a:r>
          </a:p>
          <a:p>
            <a:r>
              <a:rPr lang="en-GB" b="1" dirty="0" smtClean="0"/>
              <a:t>What do you do on the weekend?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What do you like to do?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485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Reiht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– Line up </a:t>
            </a:r>
            <a:endParaRPr lang="en-GB" b="1" dirty="0"/>
          </a:p>
        </p:txBody>
      </p:sp>
      <p:sp>
        <p:nvSpPr>
          <p:cNvPr id="4" name="AutoShape 2" descr="Image result for inside outside circl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08038"/>
            <a:ext cx="22479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l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l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http://43p.plymouthgrove.net/files/2013/10/13-TEACHINGS-DISCUSSION-3P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556792"/>
            <a:ext cx="590465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5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03648" y="3048000"/>
            <a:ext cx="6696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</a:rPr>
              <a:t>Wer</a:t>
            </a:r>
            <a:r>
              <a:rPr lang="en-GB" sz="5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</a:rPr>
              <a:t>wird</a:t>
            </a:r>
            <a:r>
              <a:rPr lang="en-GB" sz="5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</a:rPr>
              <a:t>Million</a:t>
            </a: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  <a:cs typeface="Times New Roman" charset="0"/>
              </a:rPr>
              <a:t>är</a:t>
            </a:r>
            <a:r>
              <a:rPr lang="en-GB" sz="4800" dirty="0" smtClean="0">
                <a:solidFill>
                  <a:srgbClr val="0099FF"/>
                </a:solidFill>
                <a:latin typeface="Comic Sans MS" pitchFamily="66" charset="0"/>
                <a:cs typeface="Times New Roman" charset="0"/>
              </a:rPr>
              <a:t>?</a:t>
            </a:r>
            <a:endParaRPr lang="en-GB" sz="4800" dirty="0">
              <a:solidFill>
                <a:srgbClr val="0099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443125"/>
      </p:ext>
    </p:extLst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1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09438"/>
      </p:ext>
    </p:extLst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9750" y="270827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I like to dance with friends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tanze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Freunden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lese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Freunden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Wir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tanzen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Freunden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tanze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Freunden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80674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9750" y="270827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>
                <a:solidFill>
                  <a:schemeClr val="bg1"/>
                </a:solidFill>
                <a:latin typeface="Arial" charset="0"/>
              </a:rPr>
              <a:t>I like to dance with friends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tanze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Freunden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lese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Freunden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Wir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tanzen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Freunden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tanze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mit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Frenden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36731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€100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94457"/>
      </p:ext>
    </p:extLst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2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66936"/>
      </p:ext>
    </p:extLst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Hobbies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Hobbys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Ask and answer questions about hobbies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how to use ‘</a:t>
            </a:r>
            <a:r>
              <a:rPr lang="en-GB" dirty="0" err="1" smtClean="0">
                <a:solidFill>
                  <a:schemeClr val="tx1"/>
                </a:solidFill>
              </a:rPr>
              <a:t>mögen</a:t>
            </a:r>
            <a:r>
              <a:rPr lang="en-GB" dirty="0" smtClean="0">
                <a:solidFill>
                  <a:schemeClr val="tx1"/>
                </a:solidFill>
              </a:rPr>
              <a:t>’ and ‘</a:t>
            </a:r>
            <a:r>
              <a:rPr lang="en-GB" dirty="0" err="1" smtClean="0">
                <a:solidFill>
                  <a:schemeClr val="tx1"/>
                </a:solidFill>
              </a:rPr>
              <a:t>gern</a:t>
            </a:r>
            <a:r>
              <a:rPr lang="en-GB" dirty="0" smtClean="0">
                <a:solidFill>
                  <a:schemeClr val="tx1"/>
                </a:solidFill>
              </a:rPr>
              <a:t>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lots of new verbs to talk about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different ways of asking questions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translate sentences about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He listens to music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11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liest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hört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macht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29361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>
                <a:solidFill>
                  <a:schemeClr val="bg1"/>
                </a:solidFill>
                <a:latin typeface="Arial" charset="0"/>
              </a:rPr>
              <a:t>He listens to music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11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liest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hört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Er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macht</a:t>
            </a:r>
            <a:r>
              <a:rPr lang="en-GB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charset="0"/>
              </a:rPr>
              <a:t>Musik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7974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€200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45196"/>
      </p:ext>
    </p:extLst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3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5247"/>
      </p:ext>
    </p:extLst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We sing on the weekend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4000" dirty="0" err="1" smtClean="0">
                <a:solidFill>
                  <a:schemeClr val="bg1"/>
                </a:solidFill>
                <a:latin typeface="Arial" charset="0"/>
              </a:rPr>
              <a:t>Wir</a:t>
            </a:r>
            <a:r>
              <a:rPr lang="en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charset="0"/>
              </a:rPr>
              <a:t>singen</a:t>
            </a:r>
            <a:r>
              <a:rPr lang="en-GB" sz="4000" dirty="0" smtClean="0">
                <a:solidFill>
                  <a:schemeClr val="bg1"/>
                </a:solidFill>
                <a:latin typeface="Arial" charset="0"/>
              </a:rPr>
              <a:t> am </a:t>
            </a:r>
            <a:r>
              <a:rPr lang="en-GB" sz="4000" dirty="0" err="1" smtClean="0">
                <a:solidFill>
                  <a:schemeClr val="bg1"/>
                </a:solidFill>
                <a:latin typeface="Arial" charset="0"/>
              </a:rPr>
              <a:t>Wochenende</a:t>
            </a:r>
            <a:endParaRPr lang="en-GB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Sie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singen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bends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Sie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singen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am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Wochenende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36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sz="3600" dirty="0" smtClean="0">
                <a:solidFill>
                  <a:schemeClr val="bg1"/>
                </a:solidFill>
                <a:latin typeface="Arial" charset="0"/>
              </a:rPr>
              <a:t> singe </a:t>
            </a:r>
            <a:r>
              <a:rPr lang="en-GB" sz="3600" dirty="0" err="1" smtClean="0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GB" sz="3600" dirty="0" smtClean="0">
                <a:solidFill>
                  <a:schemeClr val="bg1"/>
                </a:solidFill>
                <a:latin typeface="Arial" charset="0"/>
              </a:rPr>
              <a:t> am </a:t>
            </a:r>
            <a:r>
              <a:rPr lang="en-GB" sz="3600" dirty="0" err="1" smtClean="0">
                <a:solidFill>
                  <a:schemeClr val="bg1"/>
                </a:solidFill>
                <a:latin typeface="Arial" charset="0"/>
              </a:rPr>
              <a:t>Wochenende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81053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>
                <a:solidFill>
                  <a:schemeClr val="bg1"/>
                </a:solidFill>
                <a:latin typeface="Arial" charset="0"/>
              </a:rPr>
              <a:t>We sing on the weekend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charset="0"/>
              </a:rPr>
              <a:t>Wir</a:t>
            </a:r>
            <a:r>
              <a:rPr lang="en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charset="0"/>
              </a:rPr>
              <a:t>singen</a:t>
            </a:r>
            <a:r>
              <a:rPr lang="en-GB" sz="4000" dirty="0">
                <a:solidFill>
                  <a:schemeClr val="bg1"/>
                </a:solidFill>
                <a:latin typeface="Arial" charset="0"/>
              </a:rPr>
              <a:t> am </a:t>
            </a:r>
            <a:r>
              <a:rPr lang="en-GB" sz="4000" dirty="0" err="1">
                <a:solidFill>
                  <a:schemeClr val="bg1"/>
                </a:solidFill>
                <a:latin typeface="Arial" charset="0"/>
              </a:rPr>
              <a:t>Wochenende</a:t>
            </a:r>
            <a:endParaRPr lang="en-GB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Sie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singen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Abends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Sie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singen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Wochenende</a:t>
            </a:r>
            <a:endParaRPr lang="en-US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sz="4400" b="1" baseline="10000" dirty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36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GB" sz="3600" dirty="0">
                <a:solidFill>
                  <a:schemeClr val="bg1"/>
                </a:solidFill>
                <a:latin typeface="Arial" charset="0"/>
              </a:rPr>
              <a:t> singe </a:t>
            </a:r>
            <a:r>
              <a:rPr lang="en-GB" sz="3600" dirty="0" err="1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GB" sz="3600" dirty="0">
                <a:solidFill>
                  <a:schemeClr val="bg1"/>
                </a:solidFill>
                <a:latin typeface="Arial" charset="0"/>
              </a:rPr>
              <a:t> am </a:t>
            </a:r>
            <a:r>
              <a:rPr lang="en-GB" sz="3600" dirty="0" err="1">
                <a:solidFill>
                  <a:schemeClr val="bg1"/>
                </a:solidFill>
                <a:latin typeface="Arial" charset="0"/>
              </a:rPr>
              <a:t>Wochenende</a:t>
            </a:r>
            <a:endParaRPr lang="en-US" sz="3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08638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€300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44426"/>
      </p:ext>
    </p:extLst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4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2851"/>
      </p:ext>
    </p:extLst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9552" y="47251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9552" y="580526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I run or I swim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chwimme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aber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schwimme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oder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schwimme</a:t>
            </a:r>
            <a:endParaRPr lang="en-US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schwimme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gern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56050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9552" y="47251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9552" y="580526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I run or I swim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schwimme</a:t>
            </a:r>
            <a:endParaRPr lang="en-US" sz="3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aber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schwimme</a:t>
            </a:r>
            <a:endParaRPr lang="en-US" sz="3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oder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schwimme</a:t>
            </a:r>
            <a:endParaRPr lang="en-US" sz="3600" b="1" baseline="10000" dirty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36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renne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schwimme</a:t>
            </a:r>
            <a:r>
              <a:rPr lang="en-US" sz="3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</a:rPr>
              <a:t>gern</a:t>
            </a:r>
            <a:endParaRPr lang="en-US" sz="3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58335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477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€500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83857"/>
      </p:ext>
    </p:extLst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5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06810"/>
      </p:ext>
    </p:extLst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560" y="4653136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I like to do gymnastics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machen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turnen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mache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turne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turne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gern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mache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turnen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0095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560" y="4653136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I like to do gymnastics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machen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turnen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mag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mache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turne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turne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gern</a:t>
            </a:r>
            <a:endParaRPr lang="en-US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Ich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mache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gern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turnen</a:t>
            </a:r>
            <a:endParaRPr 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02816"/>
      </p:ext>
    </p:extLst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Hobbies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Hobbys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Ask and answer questions about hobbies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how to use ‘</a:t>
            </a:r>
            <a:r>
              <a:rPr lang="en-GB" dirty="0" err="1" smtClean="0">
                <a:solidFill>
                  <a:schemeClr val="tx1"/>
                </a:solidFill>
              </a:rPr>
              <a:t>mögen</a:t>
            </a:r>
            <a:r>
              <a:rPr lang="en-GB" dirty="0" smtClean="0">
                <a:solidFill>
                  <a:schemeClr val="tx1"/>
                </a:solidFill>
              </a:rPr>
              <a:t>’ and ‘</a:t>
            </a:r>
            <a:r>
              <a:rPr lang="en-GB" dirty="0" err="1" smtClean="0">
                <a:solidFill>
                  <a:schemeClr val="tx1"/>
                </a:solidFill>
              </a:rPr>
              <a:t>gern</a:t>
            </a:r>
            <a:r>
              <a:rPr lang="en-GB" dirty="0" smtClean="0">
                <a:solidFill>
                  <a:schemeClr val="tx1"/>
                </a:solidFill>
              </a:rPr>
              <a:t>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lots of new verbs to talk about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different ways of asking questions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translate sentences about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like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like</a:t>
            </a:r>
          </a:p>
          <a:p>
            <a:r>
              <a:rPr lang="en-GB" b="1" dirty="0" smtClean="0"/>
              <a:t>You like</a:t>
            </a:r>
          </a:p>
          <a:p>
            <a:endParaRPr lang="en-GB" b="1" dirty="0" smtClean="0"/>
          </a:p>
          <a:p>
            <a:r>
              <a:rPr lang="en-GB" b="1" dirty="0" smtClean="0"/>
              <a:t>He likes</a:t>
            </a:r>
          </a:p>
          <a:p>
            <a:r>
              <a:rPr lang="en-GB" b="1" dirty="0" smtClean="0"/>
              <a:t>She likes</a:t>
            </a:r>
          </a:p>
          <a:p>
            <a:r>
              <a:rPr lang="en-GB" b="1" dirty="0" smtClean="0"/>
              <a:t>It likes</a:t>
            </a:r>
          </a:p>
          <a:p>
            <a:endParaRPr lang="en-GB" b="1" dirty="0" smtClean="0"/>
          </a:p>
          <a:p>
            <a:r>
              <a:rPr lang="en-GB" b="1" dirty="0" smtClean="0"/>
              <a:t>They like</a:t>
            </a:r>
          </a:p>
          <a:p>
            <a:r>
              <a:rPr lang="en-GB" b="1" dirty="0" smtClean="0"/>
              <a:t>We like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mag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magst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mag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gern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/>
              <a:t>I like football</a:t>
            </a:r>
          </a:p>
          <a:p>
            <a:r>
              <a:rPr lang="en-GB" b="1" dirty="0" smtClean="0"/>
              <a:t>I like to play football</a:t>
            </a:r>
          </a:p>
          <a:p>
            <a:r>
              <a:rPr lang="en-GB" b="1" dirty="0" smtClean="0"/>
              <a:t>I like chocolate</a:t>
            </a:r>
          </a:p>
          <a:p>
            <a:r>
              <a:rPr lang="en-GB" b="1" dirty="0" smtClean="0"/>
              <a:t>I like to eat chocolate</a:t>
            </a:r>
          </a:p>
          <a:p>
            <a:r>
              <a:rPr lang="en-GB" b="1" dirty="0" smtClean="0"/>
              <a:t>He likes milk</a:t>
            </a:r>
          </a:p>
          <a:p>
            <a:r>
              <a:rPr lang="en-GB" b="1" dirty="0" smtClean="0"/>
              <a:t>He likes to drink milk</a:t>
            </a:r>
          </a:p>
          <a:p>
            <a:r>
              <a:rPr lang="en-GB" b="1" dirty="0" smtClean="0"/>
              <a:t>She likes swimming</a:t>
            </a:r>
          </a:p>
          <a:p>
            <a:r>
              <a:rPr lang="en-GB" b="1" dirty="0" smtClean="0"/>
              <a:t>She likes to swim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mag </a:t>
            </a:r>
            <a:r>
              <a:rPr lang="en-GB" b="1" dirty="0" err="1">
                <a:solidFill>
                  <a:srgbClr val="FF0000"/>
                </a:solidFill>
              </a:rPr>
              <a:t>F</a:t>
            </a:r>
            <a:r>
              <a:rPr lang="en-GB" b="1" dirty="0" err="1" smtClean="0">
                <a:solidFill>
                  <a:srgbClr val="FF0000"/>
                </a:solidFill>
              </a:rPr>
              <a:t>ussball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gern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fussball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mag </a:t>
            </a:r>
            <a:r>
              <a:rPr lang="en-GB" b="1" dirty="0" err="1" smtClean="0">
                <a:solidFill>
                  <a:srgbClr val="FF0000"/>
                </a:solidFill>
              </a:rPr>
              <a:t>Schokolade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esse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gern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Schokolade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mag </a:t>
            </a:r>
            <a:r>
              <a:rPr lang="en-GB" b="1" dirty="0" err="1" smtClean="0">
                <a:solidFill>
                  <a:srgbClr val="FF0000"/>
                </a:solidFill>
              </a:rPr>
              <a:t>Milch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trinkt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gern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Milch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mag </a:t>
            </a:r>
            <a:r>
              <a:rPr lang="en-GB" b="1" dirty="0" err="1" smtClean="0">
                <a:solidFill>
                  <a:srgbClr val="FF0000"/>
                </a:solidFill>
              </a:rPr>
              <a:t>Schwimmen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gern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1520" y="4725144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4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read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lesen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read</a:t>
            </a:r>
          </a:p>
          <a:p>
            <a:r>
              <a:rPr lang="en-GB" b="1" dirty="0" smtClean="0"/>
              <a:t>You read</a:t>
            </a:r>
          </a:p>
          <a:p>
            <a:endParaRPr lang="en-GB" b="1" dirty="0" smtClean="0"/>
          </a:p>
          <a:p>
            <a:r>
              <a:rPr lang="en-GB" b="1" dirty="0" smtClean="0"/>
              <a:t>He reads</a:t>
            </a:r>
          </a:p>
          <a:p>
            <a:r>
              <a:rPr lang="en-GB" b="1" dirty="0" smtClean="0"/>
              <a:t>She reads</a:t>
            </a:r>
          </a:p>
          <a:p>
            <a:r>
              <a:rPr lang="en-GB" b="1" dirty="0" smtClean="0"/>
              <a:t>It reads</a:t>
            </a:r>
          </a:p>
          <a:p>
            <a:endParaRPr lang="en-GB" b="1" dirty="0" smtClean="0"/>
          </a:p>
          <a:p>
            <a:r>
              <a:rPr lang="en-GB" b="1" dirty="0" smtClean="0"/>
              <a:t>They read</a:t>
            </a:r>
          </a:p>
          <a:p>
            <a:r>
              <a:rPr lang="en-GB" b="1" dirty="0" smtClean="0"/>
              <a:t>We read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lese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liest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liest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liest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liest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lesen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lesen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dance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tanzen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dance</a:t>
            </a:r>
          </a:p>
          <a:p>
            <a:r>
              <a:rPr lang="en-GB" b="1" dirty="0" smtClean="0"/>
              <a:t>You dance</a:t>
            </a:r>
          </a:p>
          <a:p>
            <a:endParaRPr lang="en-GB" b="1" dirty="0" smtClean="0"/>
          </a:p>
          <a:p>
            <a:r>
              <a:rPr lang="en-GB" b="1" dirty="0" smtClean="0"/>
              <a:t>He dances</a:t>
            </a:r>
          </a:p>
          <a:p>
            <a:r>
              <a:rPr lang="en-GB" b="1" dirty="0" smtClean="0"/>
              <a:t>She dances</a:t>
            </a:r>
          </a:p>
          <a:p>
            <a:r>
              <a:rPr lang="en-GB" b="1" dirty="0" smtClean="0"/>
              <a:t>It dances</a:t>
            </a:r>
          </a:p>
          <a:p>
            <a:endParaRPr lang="en-GB" b="1" dirty="0" smtClean="0"/>
          </a:p>
          <a:p>
            <a:r>
              <a:rPr lang="en-GB" b="1" dirty="0" smtClean="0"/>
              <a:t>They dance</a:t>
            </a:r>
          </a:p>
          <a:p>
            <a:r>
              <a:rPr lang="en-GB" b="1" dirty="0" smtClean="0"/>
              <a:t>We dance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tanze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tanzt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tanzt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tanzt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tanzt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tanzen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tanzen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sing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singen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sing</a:t>
            </a:r>
          </a:p>
          <a:p>
            <a:r>
              <a:rPr lang="en-GB" b="1" dirty="0" smtClean="0"/>
              <a:t>You sing</a:t>
            </a:r>
          </a:p>
          <a:p>
            <a:endParaRPr lang="en-GB" b="1" dirty="0" smtClean="0"/>
          </a:p>
          <a:p>
            <a:r>
              <a:rPr lang="en-GB" b="1" dirty="0" smtClean="0"/>
              <a:t>He sings</a:t>
            </a:r>
          </a:p>
          <a:p>
            <a:r>
              <a:rPr lang="en-GB" b="1" dirty="0" smtClean="0"/>
              <a:t>She sings</a:t>
            </a:r>
          </a:p>
          <a:p>
            <a:r>
              <a:rPr lang="en-GB" b="1" dirty="0" smtClean="0"/>
              <a:t>It sings</a:t>
            </a:r>
          </a:p>
          <a:p>
            <a:endParaRPr lang="en-GB" b="1" dirty="0" smtClean="0"/>
          </a:p>
          <a:p>
            <a:r>
              <a:rPr lang="en-GB" b="1" dirty="0" smtClean="0"/>
              <a:t>They sing</a:t>
            </a:r>
          </a:p>
          <a:p>
            <a:r>
              <a:rPr lang="en-GB" b="1" dirty="0" smtClean="0"/>
              <a:t>We sing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singe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singst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singt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singt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singt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singen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hear/listen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hören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</a:t>
            </a:r>
            <a:r>
              <a:rPr lang="en-GB" b="1" dirty="0"/>
              <a:t>hear/listen to </a:t>
            </a:r>
            <a:endParaRPr lang="en-GB" b="1" dirty="0" smtClean="0"/>
          </a:p>
          <a:p>
            <a:r>
              <a:rPr lang="en-GB" b="1" dirty="0" smtClean="0"/>
              <a:t>You </a:t>
            </a:r>
            <a:r>
              <a:rPr lang="en-GB" b="1" dirty="0"/>
              <a:t>hear/listen to 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He </a:t>
            </a:r>
            <a:r>
              <a:rPr lang="en-GB" b="1" dirty="0" smtClean="0"/>
              <a:t>hears/listens </a:t>
            </a:r>
            <a:r>
              <a:rPr lang="en-GB" b="1" dirty="0"/>
              <a:t>to </a:t>
            </a:r>
            <a:endParaRPr lang="en-GB" b="1" dirty="0" smtClean="0"/>
          </a:p>
          <a:p>
            <a:r>
              <a:rPr lang="en-GB" b="1" dirty="0" smtClean="0"/>
              <a:t>She </a:t>
            </a:r>
            <a:r>
              <a:rPr lang="en-GB" b="1" dirty="0"/>
              <a:t>hears/listens to </a:t>
            </a:r>
          </a:p>
          <a:p>
            <a:r>
              <a:rPr lang="en-GB" b="1" dirty="0"/>
              <a:t>It hears/listens to </a:t>
            </a:r>
          </a:p>
          <a:p>
            <a:endParaRPr lang="en-GB" b="1" dirty="0" smtClean="0"/>
          </a:p>
          <a:p>
            <a:r>
              <a:rPr lang="en-GB" b="1" dirty="0" smtClean="0"/>
              <a:t>They </a:t>
            </a:r>
            <a:r>
              <a:rPr lang="en-GB" b="1" dirty="0"/>
              <a:t>hear/listen to </a:t>
            </a:r>
            <a:endParaRPr lang="en-GB" b="1" dirty="0" smtClean="0"/>
          </a:p>
          <a:p>
            <a:r>
              <a:rPr lang="en-GB" b="1" dirty="0" smtClean="0"/>
              <a:t>We </a:t>
            </a:r>
            <a:r>
              <a:rPr lang="en-GB" b="1" dirty="0"/>
              <a:t>hear/listen to 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höre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hörst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hört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hört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hört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hören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hören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777</Words>
  <Application>Microsoft Office PowerPoint</Application>
  <PresentationFormat>On-screen Show (4:3)</PresentationFormat>
  <Paragraphs>291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Default Design</vt:lpstr>
      <vt:lpstr>1_Office Theme</vt:lpstr>
      <vt:lpstr>www.zeitfuerdeutsch.com</vt:lpstr>
      <vt:lpstr>  Hobbies 2 – Hobbys 2 </vt:lpstr>
      <vt:lpstr>Das Kartenspiel</vt:lpstr>
      <vt:lpstr>To like - mögen</vt:lpstr>
      <vt:lpstr>Mögen oder gern?</vt:lpstr>
      <vt:lpstr>To read - lesen</vt:lpstr>
      <vt:lpstr>To dance - tanzen</vt:lpstr>
      <vt:lpstr>To sing - singen</vt:lpstr>
      <vt:lpstr>To hear/listen to - hören</vt:lpstr>
      <vt:lpstr>To watch TV - fernsehen</vt:lpstr>
      <vt:lpstr>To do/make - machen</vt:lpstr>
      <vt:lpstr>Fragen - Questions</vt:lpstr>
      <vt:lpstr>Reiht ein – Line up </vt:lpstr>
      <vt:lpstr>PowerPoint Presentation</vt:lpstr>
      <vt:lpstr>Frage 1</vt:lpstr>
      <vt:lpstr>I like to dance with friends</vt:lpstr>
      <vt:lpstr>I like to dance with friends</vt:lpstr>
      <vt:lpstr>€100</vt:lpstr>
      <vt:lpstr>Frage 2</vt:lpstr>
      <vt:lpstr>He listens to music</vt:lpstr>
      <vt:lpstr>He listens to music</vt:lpstr>
      <vt:lpstr>€200</vt:lpstr>
      <vt:lpstr>Frage 3</vt:lpstr>
      <vt:lpstr>We sing on the weekend</vt:lpstr>
      <vt:lpstr>We sing on the weekend</vt:lpstr>
      <vt:lpstr>€300</vt:lpstr>
      <vt:lpstr>Frage 4</vt:lpstr>
      <vt:lpstr>I run or I swim</vt:lpstr>
      <vt:lpstr>I run or I swim</vt:lpstr>
      <vt:lpstr>€500</vt:lpstr>
      <vt:lpstr>Frage 5</vt:lpstr>
      <vt:lpstr>I like to do gymnastics</vt:lpstr>
      <vt:lpstr>I like to do gymnastics</vt:lpstr>
      <vt:lpstr>  Hobbies 2 – Hobbys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185</cp:revision>
  <cp:lastPrinted>2015-06-05T11:59:55Z</cp:lastPrinted>
  <dcterms:created xsi:type="dcterms:W3CDTF">2014-08-31T12:54:10Z</dcterms:created>
  <dcterms:modified xsi:type="dcterms:W3CDTF">2016-11-27T12:00:23Z</dcterms:modified>
</cp:coreProperties>
</file>