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68" r:id="rId2"/>
    <p:sldId id="256" r:id="rId3"/>
    <p:sldId id="470" r:id="rId4"/>
    <p:sldId id="482" r:id="rId5"/>
    <p:sldId id="481" r:id="rId6"/>
    <p:sldId id="485" r:id="rId7"/>
    <p:sldId id="484" r:id="rId8"/>
    <p:sldId id="475" r:id="rId9"/>
    <p:sldId id="480" r:id="rId10"/>
    <p:sldId id="486" r:id="rId11"/>
    <p:sldId id="483" r:id="rId1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27/10/2016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inpointe.com/blog/best-day-to-send-email-campaign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ntpaulsowasso.org/wp-content/uploads/2013/04/4seasons.jpg" TargetMode="External"/><Relationship Id="rId2" Type="http://schemas.openxmlformats.org/officeDocument/2006/relationships/hyperlink" Target="https://www.google.co.uk/url?sa=i&amp;rct=j&amp;q=&amp;esrc=s&amp;source=images&amp;cd=&amp;cad=rja&amp;uact=8&amp;ved=0ahUKEwj8rf6WnNTKAhXHchQKHSb3Am8QjRwIBw&amp;url=https://www.mindmeister.com/207454453/seasons&amp;bvm=bv.113034660,d.d24&amp;psig=AFQjCNHIcAOaisXQLkO7I68mhIptnWI9dQ&amp;ust=1454335487868078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cad=rja&amp;uact=8&amp;ved=0ahUKEwielIjy0_rPAhUFvRoKHRCjAGsQjRwIBw&amp;url=http%3A%2F%2Fwww.clipartbest.com%2Fapplauding-hands&amp;bvm=bv.136811127,d.d24&amp;psig=AFQjCNGs40q5ojl4v9u_geLLSZPhv3RQjQ&amp;ust=1477646374608689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://www.clker.com/cliparts/3/9/2/b/11954330371666699999paro_AL_LISTEN_.svg.med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source=images&amp;cd=&amp;cad=rja&amp;uact=8&amp;ved=0ahUKEwjD5af5utTKAhXM1hQKHQqXAQ0QjRwIBw&amp;url=http://www.cockerhamvillage.co.uk/2014/03/family-easter-bingo-friday-4th-april/&amp;psig=AFQjCNGqQE9T9ZxGq8zQpmsrnai3nxQGdQ&amp;ust=1454343783727986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dvsX9qdTKAhUG0xoKHWhbCY4QjRwIBw&amp;url=http://www.nviroinsurance.co.uk/Contact_Us/&amp;psig=AFQjCNFvwHEK3Mlbs5qvoYOpMavOdWJ-Lw&amp;ust=1454339190404706" TargetMode="External"/><Relationship Id="rId2" Type="http://schemas.openxmlformats.org/officeDocument/2006/relationships/hyperlink" Target="http://www.google.co.uk/url?sa=i&amp;rct=j&amp;q=&amp;esrc=s&amp;source=images&amp;cd=&amp;cad=rja&amp;uact=8&amp;ved=0ahUKEwin6NDsqdTKAhUJnRoKHSs9AvkQjRwIBw&amp;url=http://activerain.com/blogsview/2132961/laramie-wyoming-real-estate-cell-phone-test&amp;psig=AFQjCNFvwHEK3Mlbs5qvoYOpMavOdWJ-Lw&amp;ust=1454339190404706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0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764704"/>
            <a:ext cx="1450504" cy="4234482"/>
          </a:xfrm>
        </p:spPr>
        <p:txBody>
          <a:bodyPr>
            <a:normAutofit/>
          </a:bodyPr>
          <a:lstStyle/>
          <a:p>
            <a:r>
              <a:rPr lang="en-GB" sz="20000" dirty="0"/>
              <a:t>?</a:t>
            </a:r>
          </a:p>
        </p:txBody>
      </p:sp>
      <p:pic>
        <p:nvPicPr>
          <p:cNvPr id="5124" name="Picture 4" descr="Speaking Man Clip Art At Clker Com   Vector Clip Art Online Royal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571500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457200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Who is </a:t>
            </a:r>
            <a:r>
              <a:rPr lang="en-GB" dirty="0" smtClean="0"/>
              <a:t>singing?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Weekdays 1 with Months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the days of the week in German</a:t>
            </a:r>
            <a:endParaRPr lang="en-GB" i="1" dirty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chemeClr val="tx1"/>
                </a:solidFill>
              </a:rPr>
              <a:t>can name the seasons and months of the year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group together weekdays, seasons and months in order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understand a conversation about the days of the week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I can sing a song about the days of the week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8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Weekdays 1 with Months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the days of the week in German</a:t>
            </a:r>
            <a:endParaRPr lang="en-GB" i="1" dirty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chemeClr val="tx1"/>
                </a:solidFill>
              </a:rPr>
              <a:t>can name the seasons and months of the year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group together weekdays, seasons and months in order</a:t>
            </a:r>
            <a:endParaRPr lang="en-GB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understand a conversation about the days of the week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I can sing a song about the days of the week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85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days of the week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Wochentage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9592" y="1484784"/>
            <a:ext cx="4038600" cy="4525963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Montag</a:t>
            </a: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Dienstag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Mittwoch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Donnerstag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Freitag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Samstag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smtClean="0">
                <a:solidFill>
                  <a:srgbClr val="FF0000"/>
                </a:solidFill>
              </a:rPr>
              <a:t>Sonntag</a:t>
            </a:r>
          </a:p>
          <a:p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pinpointe.com/blog/wp-content/uploads/days-of-the-week-best-time-to-send-emai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84784"/>
            <a:ext cx="38100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7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Monate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– The months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9752" y="1412776"/>
            <a:ext cx="4038600" cy="4525963"/>
          </a:xfrm>
        </p:spPr>
        <p:txBody>
          <a:bodyPr>
            <a:noAutofit/>
          </a:bodyPr>
          <a:lstStyle/>
          <a:p>
            <a:r>
              <a:rPr lang="en-GB" sz="2400" b="1" dirty="0" err="1">
                <a:solidFill>
                  <a:srgbClr val="FF0000"/>
                </a:solidFill>
              </a:rPr>
              <a:t>Januar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>
                <a:solidFill>
                  <a:srgbClr val="FF0000"/>
                </a:solidFill>
              </a:rPr>
              <a:t>Februar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>
                <a:solidFill>
                  <a:srgbClr val="FF0000"/>
                </a:solidFill>
              </a:rPr>
              <a:t>März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April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Mai</a:t>
            </a:r>
          </a:p>
          <a:p>
            <a:r>
              <a:rPr lang="en-GB" sz="2400" b="1" dirty="0" err="1">
                <a:solidFill>
                  <a:srgbClr val="FF0000"/>
                </a:solidFill>
              </a:rPr>
              <a:t>Juni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>
                <a:solidFill>
                  <a:srgbClr val="FF0000"/>
                </a:solidFill>
              </a:rPr>
              <a:t>Juli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August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September</a:t>
            </a:r>
          </a:p>
          <a:p>
            <a:r>
              <a:rPr lang="en-GB" sz="2400" b="1" dirty="0" err="1">
                <a:solidFill>
                  <a:srgbClr val="FF0000"/>
                </a:solidFill>
              </a:rPr>
              <a:t>Oktober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November</a:t>
            </a:r>
          </a:p>
          <a:p>
            <a:r>
              <a:rPr lang="en-GB" sz="2400" b="1" dirty="0" err="1">
                <a:solidFill>
                  <a:srgbClr val="FF0000"/>
                </a:solidFill>
              </a:rPr>
              <a:t>Dezember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/>
          </a:p>
        </p:txBody>
      </p:sp>
      <p:sp>
        <p:nvSpPr>
          <p:cNvPr id="7" name="AutoShape 4" descr="data:image/png;base64,iVBORw0KGgoAAAANSUhEUgAAAOAAAADhCAMAAADmr0l2AAABMlBMVEX////rpSsAU5OoESQrcSkAUZKjAAAATZAAT5HrpCYARYwAS48ASY4AR40ARIzroyOmABrqngDqoBSlABUAQIoAYwAkbiL5+/mfAAAZahanCB8WaROlABHi6uIAQYqlABfy9vn89vekAAny3+H33b388+Xq8OrwwXn+/PjsqDbtr0r37O31+Prz4uTW4tbo7vRgkF++0L5umG2Ws5b11qi1xtn66tSxx7H0z5nkwMPftLj99+7K2crpzM/vuGGApX8AN4bO2+f55svQj5Vqj7asvtPap6ySsZG0xtlki7RLeKjtrUXwvGvKgYf33LTyyIt3n3a+YWlQhk+2RE+KpcS8WmOwLjyTrcm0PkrEcHcAWgB8mrzH1OIpZZ08ejpNe6oiYJvHeoAALYIAJoCuHjFYj1feLUeMAAAgAElEQVR4nL1dh0IqSbpukSYHQYIkJYkiWVQEQQ5ZTChBZIjOdd7/FW7FTnQDnjmztbtHaJqmvvpzqFqG+fcjXXZvv8ld/gO/9JNxG/1jj8r1N0++kwb/FAp/7Pd2G6en/+njA3nwTwH9l8mnY24mfylz1/l/OIkz+uwOWlp3OVd4+60HpTtyVwHTdtzZt06/ms9n8+pqVu1a5+Pome3mfNOz673b09uekNfumNc78vLm6rVeZ+ro9fnr6evV681NtH4TPWVOr15vn+O35L5yf9HJB9wLp8+VB7wEFptBU4kxdEbuQCAQc7uZWCAAP0yXA7FcIV/tZwFlwLVAoVBI58rlQLqQLxTeAnkwcp3+wpX3uMB/POB/apdL7crGBNPsgUkxNz2rXf8Uj9/v7d2f3YLRu7jv9c5u75/Av2e3YLanN/VoD7x5PqtHz8CLJ/3z/dVtvfd6e1bvndns+rg9fnHTi+/Z47evYL3sdrvtiunZ7L29OF2IgtPl8vjULrVa7XEuwFQWC7V60Vf78p23hTqbL5ddPh9Ar154fM5qQe1yOn0LJ5i2y+WD33T6yPD4PE6fOldwetCHLrVHLRqeLKVLPV6/Oj+7iNute3t7er3eqt/TW612u9UK/sCB/9jxwJfs9/CFfs+qh5fs9r0n/O0968XNlR28QLeDj/ei0T39002dUzIFyTzQANNTw2mqXR5nvu9C8NF1uZt5CAWAUHG4+hQgmGAcoNLv/WRI76bv9fd1G35lP7s7v7dHz+LPe3rb6Q1llzeX8pzwtCFBt92EITDpgvKdrgXBF726+Bk2JYzkqhX/td4yp9a4/XVvLwquWO1UBjsbiYKndilL5rXbAA/mNq0E/sHTevT+twDqL26tmz6Pn10AJgXsakd47wnA/A5zd+1GwMsyU9jEo0Rr3Vo3zlNxWHtR++Yb7Gev3B3W56se+rncLsTZbbic5U2k9hA1erV5morDfnWz5ZvWXo+uHdBTtjP0c5c7UWfH4ftnw9N8gX8J8GYbwL0nDt89gGq72UnJ/GgoPcwDKOsjHt3z73Honv2uvvPSWK/OrPYrZAp3U5D/cjg7gHc9eex1XNg36Rj42ToOcFUfZ3YHuAfk3Iq9pMV/D8/l7MCFdP2DKRh9fsYI5Sipv7DuxetPkiV4AnrX+szc2HYGCB9/gX7uP0fnc16mMaf4qLN2hqDFz2QQAkNtj0clAK23QG7tVwxDAdp34HI9xvdfU9CZxdFiAPpGVcSiDBOH87f25Mya/om5sEp5WH9x+oRUBvVZTndRVPZo/T+XQY+rTD1e8A7zaPSViaMJxGXJYH89tyJ8HEhgvfUAsvWOp6D1/mk7QP3zK/y97H8H0OWsYnjpBbL/2Butn91vYjBAQuRc6tFdEOvVlQ1fFwCUUFAv98R4tPfnzQQPDsBbpIk36MS/gb3Rs9PN7GWrM7d2iAFwsBV4X8DFvILOZU8AEJBX6KtbsRNnFXO23o5YtPqHAcIQCsRQ/cUlTWRUnfQjBLDObKQg1JbMGUQIXHJ7/QzEhjZ4vx3ym+CbF3Hupf2Cge67/lmsm+w4oJAA/BdwcXS4uMwXysBnSWdJ/BdwcjeQeGIzwD3bKQMUDRJC69np2QV2ze2nom+C2IE6DPZ7vCC352I7CRTyugy6qhu85U3QQEicreal2SeoQNNrAHubAUJmvMM6Rv/0bMe8CMy8eGns98SaApcTM71eYjwA+eF3nIJ5ql2F3E6RkRCcx+laXBbSAWZ9BODFAF0y144U3LMDS0LcTk57QMYVf5MIoQ3EfVK/gHzlFnK1W0Cxqsf1V/kndhGAU2c7imnRAFIyFKBrsRADVHTYoElnXm3r15j1QNIGQNwqaS2ol2I8BV2F7GXWvbNddPl8l/nAOjjuShozbAyzBLQRMSHAuCIhsQ/SE00bRwZSKEhRCrSyhEdvRRICneFOubzYCSAg3WVBBC5NX+Qp/XIFDAg/0MOnfk8hSwHvRJFT7VdQwQMlwtsC7Dm/CgAC42+1AtjnT7zmORMxqxXKYJlnUdciUHCXd1AyLp9LypcF5rJPKEYyvLECE8AAyZI5yxxxkRNqr78qGkTotTDncesz5UniWApCev1FNB6HmlVg86295zWAyErgKbgKzj6joGIElz0eCe0Q2QKLfh7pmRwmlLvKfUb0tKta8OALdWTC9PfKqRlsok9tV3c2OnX8TR4MMA6nkKp3wlUSJ0OQ3MIQ3FPAxvDN5ZKXQFef060uXzUmAMbkCLn66gVOKnUw+Et+DWhay+UhAIkkbcgbkozR1T1n63CW806QciGJXUVJtmLfAP26C6tOl5Kdd/UpFZyXBB6xCrk0+RNg3Dj1jyl3KVgFPq3lEgHcNOy4stDj4iMM546XyWf8LEU2t57pEYumdzLsJK3mUVNLniY6JY+EjakCeqWRdnEjhzortIp8ps21ZVICgCSryYWMGDCOeKHPacM3nCs+St+zIsEVmImtw8nLFQ0TAqjyh4hXQODL8JMsp1IRQF6A8YVzecMsHqQqQ9/a9p7v72972CuN621X+OMLZZ/BigX3BwCdfIkvlyNzF7xFcTuTB5eyOSE+oaLGF+rb4RHDLnTrYIECvbH2nmyk8BDdmMNALOreGaBPQBbqR+d4esZcsDAFq3HZPCMaAXE0AR3N7QP4nndxmCSWm3ic1v5k8AlCQwSQ2ZTJVMInIaAblQgv3XD+1fIlz8iFtDxATnCk/rEQxe3Fef2CeqS4zkQ4m9gMAH89A6m/5zM9WJB3jOidQraj1VoCsIz+9pEd7/dplYzJEVHknCVaX+J8K/19tGezKYC0nj7b9GgRbBdnV3A8x204W2O/RxIafVqPnfVPfDIDmQlmN9fMJ6zjpglYGkG4YhggdDadhErAMlKRTUspyE/LenED4vV7njgihChKtz1F77hfvru6QKDtiPniVliFU2IB6i5sxrdYCKdGjDcFSxDEEEHdUIN0sig1mM4vBIrGTX+inJcC3NPbnoE8ndd7FzZZkPb7OiMep0/w29b4DfJVn842VKpwSL9ByXiA4OHShROZAOKkuMk83QRoGgGNQYBpX8Bd7ngWVaEdjFGAPtcaQFgS6iF+u4sC5UjyhXpyg57qUtG4gndZ95AP+nS1FaAyi0L/rI8o6KoKgZWJtSdeDPFaYguoTvpZdTYfE08oxtnBNRbF84jTauzd670dUrKHfU699YaRG6cofsAP2ciiSNkqxn+uS/gRKlo7EUE6ZOJVCadirQJ16AInseEiyAKUoyAiFM+Idze39082pCj0caUuk3MZ+y7D4RigModC/8x1mWfUnj6E5qbqkfylHFrGZsGtTvdJmtddjuVy4GUZo41xht5HAK6ZL6utJ+wnwYlQq3IXzXlcgsauf8WhFexpoDEFBrhZi/rK5Vwfc1aM6hTqppH3VYLK5VwQ0oI7Y3k3EyDWhE/KkG+ey7HTnkDc7p6fqA5UGGIm0Mejt7dXUZvdbos/XZzdnmH4dtRTs6VG7/P5sIZhCkRxFKiVJ++JYDGLviBKzMYoZYUAKVNL1x/z6QUncdHXpz17j9k0cESiRy6AzRp/vTs7rV/V7xDN6vcUIHyiQgQoeEkQ0EaoSwKM0MdNPs6qBfjci9wb57nyANUbAFKTAce9Xa+/ADwbvbq9UKIjBKF/uu9dvdZP7855Bj+/5TwHexQClPVkXFkBDUmITt0XAoiG7AESBjpFecPLPq9KOVfNQ4ktDxCKIuJTmDJEEe75a/31QgEgzF6scfEdcN4EQT9qFJOloIcPcSgBA9SFJjqGpCaYPOK7/F8CV85dWIgcHxcVQapblQBCk1FH7IfzvGjOCgDhQ7A3zY36mdjts75CX02Cb61jxEdmTh3sNKFch0YScNa5v/gIonzZL1PHHFGdRPSeXJlyrTJAwKf3V3soM79t3FpxxYl7/2STGA97FAIUa1HXm7TrwklEi+oUSrl+Gud1oUimSSgMvJjLbIcPO3DcT1MWHh991gaA0LXZQyWmzQNoFDsuY8BxHu3JVP6xmRA3AgmFD1+4JB4oNfO0/pAlUF3AHvj6gVwn63T+9VYQSCKlOVfecW2TQQEhN7ZZgnFWZ0Dkh3NRsGtR1pG9Wwe4lnUCHFpG0LJk9UlVDHpm6MpfgH5Oz2U17QowAj0KZJYyJFcM8FA+3gpQr6RauAGI89yzgsjwLgpZU7Z5ClNwix0EXIV9bAqQqMcq9WvU+b/kmnnzfNjLP2sHGdwVIBg9xqqPw6ZR+571Sq75BjvbmwECDiUGjwNIAHBKFUWAgQLD24V04a3KCyJnBp3cHVtbgTYAvOPUzxnMY8Pabz2uf5ILKrAgb27Ggzq0KgTodiII5Tw1BC4UAQJ5LKux/AXylx1hPEETkz7ekGzvNrQqyuAd5+H09p75MpXcE+tIBoVa07XWDQk4NIAZi7BkDAF0p7NEby48GFYMVssK+XzV2RHlDPmsoY9HvalAiFNnNjnzFxVHT7f3N3HlaEkP2OBKCnAh9bxhFoXUVChADw7k1Xi6/TwiLPgnlsv33/56W1QZySA/AB5VFjcCyc3Kbj+7gXTR36zbiRubXfT+yvZ6d/FstdrkQOqfwMMQN2/ssvAUYkwuIALociMKLdBkL4FcuQG/uhYuX7WQhnTkGZGoFO75CydtapZnUb3VdvF6TspFdttaMP96dn8mJOyT3m69fY3frsVOcNijtvv4doBO4KCRKh+ZXAA7zG7kWl/6XFWXZ7Eo5GKFvqDc4gbuTYDk1Dgdo14UyKPE4RLNBdr3elCtn75CC25/fbWukZA5twns4yl0XOy9q3gdMoRVwqz26CmD+2Q2tpH4QNhObDfZFRDAxjoAnZL0X+pOGW76SNNdCBx/ut+oluUrE4s+CRhFwZz+ArGm9TmK5w4iAyvytW+f1wPeewFdT6O3e1aUxunBhhpJI7j9ijm/2poXdWUBn4lLnQRgGfDmWyeNP+r3QbiP+g3wWuTcBU8/R74n4BCXD18SNQ3qL6I221NUqDXBVGH9rBdnpOOqx4M+O3u9f2KicTvMZVv3nmAwL6Qgc2tDRbhN1SVPxx1jsBphcHmTSWNWLftAAEFtfaHfKbxRH83tzi48vkW5sMAyKLRCNLMtcvnt1p4ktwSDWeiF3K4pmrqAgLAF/QrdDfTuM4jmL+6Fxex63aZHADd1VXgKIC7IY1kiFbECBhjw5Z28AxPLlgk+d1ndz2edPl82T1dCwBDUF+WUDGBNpFeE4/wcltdQel4uKUPVzOlp3Y6NyelVr3cXBXFvnS/V2F9BVGndCtAXyKWpd42rY0yZ5NA8TpGDVnYBIczls2pU/wUmI7vA2URRcEIqvMwFTX8CFUhh3Z3evN6e3V/E7TYsorIpp6s4pWH0/kKc1TiP1skWEaBVAW3vrQjgxvKZzw34kwQFhbwQYN7X5x8NDAXE5qrmJBlRRpJXFqcN9c83zN1NPXp69fz0ZLfZ0DYeTo6sst7a3T1ZkZuz07hdwNpXcD3OUfHfGn3SW29P6SM2VZc8MPdJsmc5TLEy+pNz0gxMuVPtO539aiEgu4kwJxJxApA624AGaDuVXXabz8as02n05vVKL7hwfmZ7uiCcAdxv+/OrXX+BtGhV2RcFzkeVA5jGApSDFCw4PeVytb+4ZGKXi1xgnW7cELlGLpK3oXZwy+6ldVPPjdun5x6g9/2VgIZ391xE/1S/sttpfXBDNAFCiSqtrTBuvPzpvwoAn8+zeMvnYhCZXI8aQ5elLORQV5Yk5NYTvwoIlfIWtzY9Lj3Zbfe9K05JvdJ2ff05kgKsRTcDzNK2AhoIxv5yF5yurRtyq9jki7wID/V1+PqgstONEhD2Z9mHC9vY4C68eI9q4itMRH0cpU31+u0AIfWIcu+j5Q84O061AtW4USakSjsFD19kPU6xJ2M9U/S641Fk06x76+WX6FpZG2Z/72+R1r1DRVP7zWkc7klEFNwQD0IWdfMxPK6S+TzqDTKH4L1Rhzvr6wjsYMFDIiYK0H6q1DkKbP85Kl8DdSHeTX1zj6zIeunabos/3wK7eAq/Z38+t+89YS21oT8UAOwEyC5qoF5QiJtzujbjy3HwAAFdHb7y4uosJBS0nypFvnrkyGBOtNWf69gm3t3cXuB9n7ZeXOZLcBNpD1iduD5+evdEc6abKPiG3JicwAIG3FmRayoe7nK1KuzFcIE1EriiBWmFVzFcxYWzKOkaeUbVXzR/XKKP1yXNlgLaA5ftCalPqns2UNDTYWKwlYkvAAb+ygay1VwuF3O7JUAD5fxbNSe8mAfEcwnXj1ZOt2lRW7SH2gdw7sb6LJZUK/JA5SpUlJLYPkRvsYLd0D8J03wQ3IL217nTi1ws17m8vFT7QBx4+cYUCjBNke1n3wpSNwb3HgjVqNOJP7nbnHPi9m6ekSKuGB/pwtuUuNLHb25A/P+ExHeTFo3BtCdXT8q6PHyFBVDQDShSyKXT5TSgplvc3QQJ7pIA9BTe8BpEt3TdE835zFkT3CVDAN5K+Fx2xJ+hV3N2sxmg+g2Ec2XcnoX0Z3+DfpHK5ht6rjBTviiQTsxNG4/0etzdwpxf0LtAcF4HjvgtxU8cnPuNu/SQtNq2AMwtcIEal2qzTrkELz+40gqK7fOY811VgZahDLAGkPfZ4k/3uKByyu9sooaCpl5IQSK6qYOEfBMC3JCyQA2sPpyAiWWd246CoGUoqEryXPOP8PE+eYDWC647iew3Ym4EgkcA3vA7s/APndWl5aQ1MkJib0r8eqCZB3o/W865PGv5QLnhLqAmkrJ8EEYMvWQrrvWZ4fMpON6r28XZB/GykGbSV9uroieEH4xyHps2hsNkNOTTnMvnc5XXLIMUXCCXx93caYVF88nKoP7+maMgDuHEHbN2gc3AA3vh59YLRU8IL9z9zTYKQssMSJj1ufKFy4XHk81eFgq5HFShblpLAi9jgXLhstqhhkLR8sgC1At9biRft2I7Seq4wqwZ7hftKfUqWnHjbPQcWpQtWTUw3cXCSXt/YuUyhHKZzf7zjzsPYt3+W6fTyQNjIdCvHcUkgQc/RkQgq1BVoCD3TCqiCOCdCDWujCkcGaG/QL9AyuDKFHR5cEFo4ZQ9MkZpZDd4DusAbTeCWaIp3Ut1LAYoPgVBHz9nFI093bBgvSAsCiQMHT0i4adO3of0ekyd3f1ApthibcEEdoKRAtT3ToWyVZfr0sIAJa36SFiVdmWTDWv6p1sE0AXkKt/JLtBRMfAwGDU8K8aZg9lbPKNCX13YEiORUfatcbwnt5AAFLZT3gtKl4BB72T2nmOAUnZE3Lyhkmo9e63XIQULPq6yzASAx1zoLBZAtNK5co4WjuAn1b+yWw7fysOtE3LiJ6AgfoKwWiJoatbvAehyPVCQcdcddOjRbDq9w2o7O4W5toIP5mOBHsyJa+wIXDq/AFyKu9PSHeeiU5YnpDtW6LiBNdmy95AYeoWNIbYbWXy4WURmrwV0xJTx4cb9K6TTffkcObZIfXnZyRXwnrlYIQs41sUdQQEx5i59vrd8OSbs2krnOlnoRQf6Wxv4NwK09uryIgUByn2kt97JdKULAL5G4bFfMHPp4cNuuA93sVj4Cn0fFSeJEg0UOpfZ/j///AOMYrZ/Wc0hqsbewGrsCFDe2dYL1KcoQoIAT+VICxSNwpqQL8LdkzKejCcfq7o8wjhHLX/qG+/ZuDuA1p38tv52YugVtvbwGKy9K+FeViiDsibPfrZxP/A92qUn46q51lShbyEN94Q4y1UsfNWtFNwIUBYrHMC9uVMQ21fl8zusr7gmt+PuLF9f2lxARvlNTddj6wYFeV906wAAldbEdqoshbYeiv0DOwFEG5IXnVxaqGhj5cLbwvmDnfcbZXAjQKXjqvT6K/EnwlyyHgW86d13Z0EFpM4C3XL5Vq1Wswufz/MDdGrXwpn+XYDbdqZzmIQBhhV1Au1KQW6a3Pjh99TZNCk1knbknwDc9Vb9BU9RYHfOfkbBfzcCaTWpQyGA8d1Pj7O/iv2YTXsl9ALusF+gtOFPAf6ILQVfy3rUJP8IAeqfXnc+u8p+JQ6wXnc7eM76jJrSfwjQ5cr/1kFlrgLQwiRqRAK1obK0BvBVaO3srzsC1N+jdin3j86ucGWrhd86as5TYLiszq4ag4MkPiswvjFfKERog/Wz2I+UjCubLfzeKVDOQo5GLT89WM0qV2rZZaBsTu5nWtQX+70zknw5Jq8mPaW7Sx9FuP0W2So/yk1tyqrJDNdvngHlgZXvPHb4dpShnwz907pStnL1wZ2n7FI8SmD7cL71XSRDsMNBAT8d9mi9J93wSrpM8s7F5Y5S5cq+/SY69G1Xn2T3r7ZlpH8H4W1PmiUlpykwlx13FkRHPp/Tw9eDZGNzTzm/4BwY3hx60HG+u1CWbOu92eAh//aAJwOLLujppgoQpKs9nViAKeerahDtVn1OpzNLjwpDOIATit55nH+VqQwW0AsY8eerzpx6scNJs3QbVJ0L96TNuv9CNvWSv3tx0l+SRgUul+8NxAbuMuzqicWg019Gm5pceSij1UIadkW6srlyISDkZ0+u6skyubdLEPYv1Oi8MafH6fTJujsgHsEyeGqz4/5V+50wKQp9Dz3/Gu4/19OjmoXDKhpIfeqtT0/odCu99QIds6PHJ0MhgGpyDjaY26LP7S6uYl70lQlzIbTZctolcnx84H0st0jDRXEzbtg7G+sE3Gl1oYO+oOZWAzy+XyhgX+3GdnF2dmG12p9PrVbo0sThvC/sdhuAbgPD/mS3PZ/e1Z8veldR0Xi9qkd7t2f8eI7f22z6i4v719eneNwW3+v1bPG4nT/tAjV7OrMLp68Dqyd80qzsRDqzjxwzHDy4XE7nIudBp4N7SEThcpZjVeyExWAuCh5+kC5knR5ATnXfyTjhaeIgUrpESUeSF4Db/W6f72/ves/39vjzWfTq9fXq/DUaPb+qn56f3pye3/3gkHi8efAc/gdFuFH4UvCAQBXY31g5+xc89CbPB7S5Rd+DGA6y3AJux84ustXLQjWf7eTz1bc3GBL2s3jDfLnMgGC4k2MgIasFJgc8ulw+1g84O/1O3pdlFMe2TUr/fsRwFOouxNbKY25UOQrgD7YUz9bGG9MpZPtOdz725nT+8Lt/YLSCspdDEfTv1q8nEuhPpJhKJBIbbkdVtlhst7z/Hx3XMtcqDNOGE680BBcTkUqCf9f4ikD8lXaRCSUiTCiVKDVKqTYYpcruvz393VnDMW6hP0n8v8w1k8zMMrUWHg/XD60ZenOdoV8otdEfQIZKIlFCLyOC56Xao2Iqkiq9Dwajl/Z7uzR5DyfAGgw0H1+Tr/3R10so0SgVi0Xhl9BIpCIJ0YVKGy/CdPyQYaZMMnhdy1xnarVakknWZtfXLchWyRmThBOvZZJMBkwUzPYB/Hc2m9Vqw0ztOtMaN7vd7ly1GnZVq0eto6k6NlgsJjMeBrPJYDGZzIbViiI8wgDfvxoTWSKE2qlEJQFYMVSElCqGmARcg0qFKUXaG7gzdHSk0XyOJpPJOxijwce3xotZo7VSPcx1gBK1lcNicTw2r2vj6aPFbHK0ho/g8tSyWh5bjrVzg2UOr5vNlsdg02Exd03HZovZaNRqtTpWZ9SxLPhvU6uSG6ylRuZRpDNqf36P2iGy6JHG+6BNrr+PPj8+3kuN0ef398do0iiW3tsvjcbXSxvQLVEB1KtUIiH8zcoLYNxIEZC09B55OfEenJwcoOE9+KQ/1DKzK908M+8es2gqRrPBOFfB1yYTmHrzEcwefaAyX4+78KWpNTSoWLZVM64j0cniU6m0TY4JX4rtj1KjUnzxH4S935N2sVQqVpgIU6mUiolSWwNm5/UehP0H3v198MKvCZ/4D/3+w0M/oJFwhP2HGr9/H74Ka8IHmpN9wfAOKMO2THDOY5Nw6VmWe6Vl+ctmchP+Y1IJPto2WJb83NeRf390EvZr8HwAgDCYHhhwohow4/0/Mw7eqQQMIR3Y1VietzZM2Ww2/eB2ExHCyqd33/uHQGxBSAB2ETJWht02DKORnWdq450Q6hDfr2qUhCfbJ/cHxomXCuH0Z9DQajimY8cjwwSPWcs2wusemyrjajzMPOCfSxz8T+jnnWjCxL4+/ITRMD7dDKzLEFiPX6rM4xaELPvQbQ4zre6YsKjmf4FPU2Eq4cHvUlDbJcSfLYFgzbeoGvZ4Ol1pzceEgsX/CcDvxgujIb7AtgnKzZnzS6gW3ng3C4lsav0vAe4fHH5TgKufA9TOkzw+w/b1wH+S/0MWBcPrJ57Dz/EJEY4tu37fPFYAePCnTJ9kHL78NgWBmXhE3w0uDTt/W7eSZ9HDUfu/MRycFjX/BkCVAYpUUvUD74DFANthsZ0A5iqkTELgsgFH7LcMi/eAqsLtQiQzkCYd/+SrrAn93Mvh+4dwwoCRikoADzWf7+1IovjxGwi9J4l/BVAHeXT6I/fOjHTvaFD8lABsf8sCODj8SqEZln5DSL0fgy8SXGV+H2BXKXaQHYYaVjJijoMuo5xmPdC8j/6Fa3DwHjkk3nZtR4BGob1jDRCg7kf6CQNkpPx2CK6tk9A/SDGlUYgpMSHvb4mg/8tLKLgTnwFjPRT4dEbdFPLb2PEDfKwBsWhIynAaEAIPDkSrf+D1Q+p9aE5KH6kRr2N/hNT/QWRwuZ3PWPN8NRaQ2tQlZnBmFNBwy3OIZWEYyTy9AwkX+t/fvwdw9V8mjfePRhjfBeJe/wdQwF7RWmwaGsKiu/iiD8zwV4YDqJsDye0uHx9rTIYjP6vqbrSJuiVxRpmRd30iA/6apk2dJJhuCzX8MK737jcqpa9I4vNk9L4rwsMvZSWjE89VO2WCFh6gCQAzmgwm7a8M06JWVLdkWqsN3G4cM5jsDanOgCRsc3x71C5xbqAfTPHEe6L5/vZDnR8KpTSaSpsRvpEAABkrSURBVONwR4AnJOLNrBv6425GzLiGLtPM1CyEVsBiN02qcdNoHDIZKpgGEEIxc2WFxT7CIAuMwehbykup73ZYQE4yXmC6N3GkmRSZiAYrjMTXR0izqyQeECUzs4iJZ2ZXs7UYwTBtNjkKOjKMygQ8y7l5yi0Pi1MSGxIfOqxkKoMX6QwP3icpci0sSAKj+YXaodRLqIIsRoSZHFVSo0+UvNkO00ue0xJRULt8cKggXY/F09Maxhm6EseZpBFwJLM0TTlHjzhisw0CjQ19RLPuefq/Gh94TgeMYEQ4arY1xZePyRFTbPgRISvFl32NfxtGOYAsoM61BfiZbq1EY7BGLktoyTCPOu10bAIAKaVRWjC4lCyLDEC5eND7McFSGG4LATI8u05GGuCWAsdmP0ErFZHGpya8SeGEUwSgkBm1QzhPOJM5K0XILQSIXWsOk9lsAlNuEdRmsCgtaYJGJxbkayWA+5oSoCwkJYcowaXh2xGkXyZ+rwZcSwG9U/wEfyH4RHu0gVc1BKAomtBOg+S5S2VpYlVBpjbtPsJ7efIEH6UaRvc4PxY8xXyNWVRmLgcTQCT/vp+TwHZYZCzgGHxPIqMElc5iA6uQSONDQesc0Rz6TMSihl/EXHU3ZCK0XKVhSdmWfVgLnVhDEqwDf9WMnjyS5SpNhAl9HGh4smnEzMogm5F6WS9nFFNt+YiZAygyE6tmi1S6aioT1HwGg0nGfOu0UOVnWitep6zfhsRS4OkaURnrRdaMQdolDkgIHkokJvvSOkv7SFxPSmEGrLwkgDMgJ4scOwgBapeCR4xZR3dWmwlRqKhrhm5cUXdA3oNBlhEYTCqIOBmnEBscQuVBfjg0GDQGEnwhzTundEKJ9mD/CK1GQoOuJEYyTyVJp5oQIHssfGgGu//JLjUF2uMhSXBAM8gQYKzqUc5JY43wy835ihacMAUT8sHdwYgBK14qEr4qinhxMvr4Bh5AAhOxER60K5EQkwCRxicl9Jp/xNnBlihcciRrmWDmetjNUIy1ICIDJsEM2BABQDzMQ6YlQ0AjKawmk2QhSOJQISYID4owftC0R4PBe6MUSaT4cmbE7/WGE0zxKFIqNYCuCQ2QO9eotJGkoqo25wvxa0bAi83EdKnVWoCbaRpCz3HosBxDAzDX4Q8Z+hICJL6AdsUI0gLwywQ3lzyFioalWnQtHiSz8QKapb693u/3j8n7e/gIRLyHHx+fn4PB5wCmALyfkw+vJhz2hwG4L1R3iEByRxojjcY7ahelDiDn9QkrKCDsw6UYMB0QMrQc4L3uOENVBfACmBrKE8LgFQNkVRAINSqWZq02/mXQsTrLPIifX3uEMqwzsgSgXH4iHP6EdVzNAfC1v+C0QxWgOyKpRLs9en8ffB8A32zwfgJ9oDAsz3MMXBpo/FDBHPjXCLhP86JiV40TJt0K4cvUtMZpcqhVcSR8RCRMUoDHcNpDvACsCSnX2myuWs7oHLpaI1i4zNSIDT3zuQbQuw9FCnhmEe93BOqar8TnYCIUwkQKMmzk/RDGx20AEHNf+1uzwZWhalQhZQHAzCy6LlQlOjPvhTLQiTGZ2CTxELQwjCXZbUjMZKs7FSb2EY8AhM1ay4EAhgYSgAdeDU6+jCrMRDPAWqYNzUZb2G+RwtQPR6BrM4F3tfePNnqjfuLJyIRLeLpJBnBja6plV0OiZbBLPR4Ox5CUrV8GgxkGERliAw2Z1nhlMB6TOhJDgcKQWmuZI1pLzYRXM/mMQF4aRcJMsdQ++uKopimleICAKb/alaP9D9idAXs1Gt4t6VLvN/lqUCEOB8FezcGajDpLkMnMiS10CBpegrPZrAUtCRFAYBeaBlYLk1NJ5vp6/PhLNUWMik2Lbo6sTkIkLP4PWJ1H14vI9LWxfQMXS4kKAEhbQ1BLSKg0Iua+tD2W4D13pdy9YQmY1GDB88JlQGMzyKyNa2omjUADGYfJltnywIwdJh0wnJbVOEPVNLEbQi2q+eIfU8LI2kdw5RuDyFd7MihVJiS+x65nsVEpMu0JuCxl9E0kVAIIJ5RpEWURXFkgEVHWITOePaDmGZyDYImrwmoBQEuNScLQgupm1mihIkAaLQQANcIepy8CJRUGNqDtfWkAhVMZSRaz0ogkJuGwZqcyMXFtM9LIjychXvIMsO9MbTmbWrTdjG46bzKqYyPANnf8H5KyKWq30FpUpmXQYmwma6rjGW5tEA4QbQ3R43gzccBrSkC9D8x8jZe2BrfMjDSVyodQmUZSwMxrNilOCUAswxmLLDo4TKvhcPpoMDq6SQaAHVqSyaFj+XcNQEoyQYeRVHqh+XQsM8nHJfDqjMcGaPqluTrWXBtiZvjghfAgQj3+BjCCaL1DkWIERFRwakVNZHCkGRxRXfpypAlvlzx+0C6EDQABgwElw0KkVCN2zc3WLPMLOjI4tYH8AceyBrUqeN80HjtWNaZmlrCFbrh0YIaIcGmxw4HA5YxgICjIiRz4ocgl2lB5lohZr2w2CuuDMxO7NCGwBsxfmV9GgIhpQYB/o2gBxo9DCH9Ym9Wgjs1AwyENMFgdsyQczzmNh5/CRsoKigsSpD9pMkhwzBkiUVT7c5dUk2DQB6wpGTmZZM2YiLX5L+CbDiFciHTmcJDa+7VjrjI4hkGofcbrYs3OV2Z8J/VkvB+ikK8CdV6lAYMieH1C/BDIxIkSaVGsTD414ZNdQWoo/68BXMnRFOYp0BijFPwUGcSM43GWxLp0aIRJHJOWZVnj+veBlOqIA0CVTFgSwGroK+iuRZivI8SZkHovgxcuLKqUJvv+3fQMF/HOxUUF4K2MDWYdNzPyApbYMUT0bxIBhHFvDWr/Fl0UVpYDdPPHmW6KixMkZ+F/YcQDxqdIJiGTAoP3SbskQFj01YDcHCI+Qagy8R9qNP4ttsJLswIShadbMuPp9dyBg3etzmAAmsZomE+ZoGpVI2RkktARS3JR4y9pDk68ZkYQO9cy+O429tXCAj8Mjc8iH9PDUfqiWZVGqnJUev8svjDEN4l8FEOJYmP04d/orvlJ7r4rzhbBzAKAURsDSrCGWjJYGw6HzWsGEPbXscOBdP1sqVpZsNphrpuqJnJ0NkA0g2+pVtiqVJAQcm4GNyZrXbwVzYR5wea/UQLg+H5Y+iLUHmiUSxU0TS6hIO1jCkLWPa5xPwdLSg+z6xkQudmxDlDMAilSe3SYwE3BFfBnlBGyuuT145Q4RVjLeKUUfCk2GpJLoZEXtwW3J++l/clE+jkcKeXmPlLQgNHMGsDgcG7ScQl5OJIm7mUGGzkQ1c/nFtV8voJJ319Li9ZoFNYLWSMXpxjHTYvOgF21ENYyYels2xNmfTQ4Mx/6kPkYjtJ6qEs4lP6CZOV1j83HlQPZd/DJA9CSySD4X6a5ogW+BxpBzn+ZdaSsGQT+dXPanBKVDFSpZTW95tSXUcutFumZCBPXMzLBgpUoHh2+y6Q9YeIhBfNHCv3aCkksCJCujdRM6LR87Z01G4DcHTssFtZwfDyezR5Q1gJ9ZrjO1MYwsyEcGaRttObVEDK3ONS0YIOCK5g0YxL6Qi9GJeCgVUrM2kh5J0x7wHyJ8PGd3wqJZDToLQp95OKhzQRrc4PhF+wvxLETa4I23cJK4ndE+CUW3Zq4FoPqZwnStCyoszSgKwqc0VCCkRujE1jFFxE39ULxfikxqICCuwHsQjTEbcmoDEatY4he6RzaxyTcfTHLoBIuC+MmopoyMgAZ0iYDQgXAn5EPoBzfJ8gt/k4o7PZoHEkp2z56/3xPvTRKm3oXqRDsBpCFnjUzppnvh2kTS2TLYYTdBbDaZLE45o+PiIKr6QxirIn9eLK1ACXvD14aH4PGkcb/lfAf7IdHQCG8yxMQrsnRiNe5iHYJuIeimJocKeP7GUDW7EDLP88w46Twt2vMEOYHScVbRwpmrFEHnDhJwo4kRht4Ut5Dr/cQt6o1PtptAECoYiQaJTTiKxMaOu8ISqtt6IKiGlipzQKAcjhQUl5nYB9a2Nfu/uryvwuuTbvQSAzXcvesSnfcldTBibct6rLwjirIfxlUKu+84agccQgj+GqJKzdxn7zjjxUd0wPqGCh0ArFI4Gors/b4EbxqQld59stEu12g49X6e3y9cgSZ4C9ZG6/lVw69QtUYSQUUu9jtwdFn6rPBCDdmAcrCf6lDEBqN8Hy5HS3k3tRIoUDIOYNNWQrqWKIppkvSXgD+BB0OeHUMw9sVeHFsaaKwYqaVBrjitdKNIYmR68M0REyF08+pdrFY0ow+vJrIC6ddR4hleb4tYeZcl9TKh6yqoZltqS9K5rQKgsBIkMSdWWBEPoVBa+1vSD0olEOLY4zvGBuMhDXlhqk11OqIFhUD9J5w03zXVIpfZFIlgK4krYGGRtKiGh1tvwyfcjtDZJWMocZ0LUaD2YITobWugVIA2HJIxpYD8uyyNbNg6cx0j3Umh2rFOozrIFnd/HpF+kjEFdAwpVCxwXxwxCkenZx4G0xRGlKVTtYKv3gkBnIFQsKjcvtXWOCgqLSPw7nxOAg4s4vaC7BbVptbdEnI2KYgevtoMGEvejZH+zwzYzmWN1/PzBjgSOQcawSzHPFtI7B/6yQUWaNY6P1jbeMg+coaPm7ri6ALwcjFuY+AJy1gvvPjGYjbCY2RqahNUXqs++sXjtCXOtY4FJmOmUw9VLccmyxoRdofIoAQVMSPYwbOnk/gIhyMGBl6Vb4n8l7pWtXKS91zTpmzquncgBiMNc6ZlgGSaG5c8g6JA90PInNgxpOZIEIFG6VYkwpz8ng+b0LRXOcJE4iaHXgZRElpf+OFq+cWOTxYTjXyxGp75fj0Zd0g0u9zxUuUyp6qDDqTFjYSAnLCcugjTeKy5kem22xlZmxwzG+LJXu7kEROj00WMwhuk2u6ZjWeq6bERRC5x/427zfzeWwcAp0IaSWIhkOTzzXoJZkS9jftaSbFIdaMDcPDfBiEf4cO4JCwq9qMtL1aWswDiBMscxbaehj8CkqfrOOBCRpM3eu5FoialIRAemdN0m0o6CxEq8yr/QTn/xNbGRbIoIhqqUFDbC1C++tON41XajTzy0oiH2Zs0eqM3XkTCyYKhGuwtwT2izJdh8EAQDFNIsGmGmBq6JUaDNfi3hvI8cOlo2v4hbWwUI3izMV7EaeTuDRGitAjLCUUT7H9F5EoJhpr5v6AMEQzSRNG2u51skuLLa0hLEg8dh+1xL00cPQyDckr3WoGmJbsCgV0g8HhzGB5kO7FYHWPc9Zw3cQAhTJ4iLyVdqKN4j3KU1yNTcPzb0TKlaUPcU6g6JVmZ0ht55oUpaESaS4zCGCmaTQY5jWmpu3SD1Hxa4yIbZlxUMFF0ncBHM2Zw9gF5k4VFDRzk7UDIbSOBIkidUe33+Col9MqCUJBL5+nCL0z0tHwiyCG3iVySL+dpB0ERpInY5Ioy6mDO5GBDSCfwmQTnjcsZCdJ+JBhSO8sTEh0gZIxIUmeWsBXtSaDStCYr/21DhDNIQV7e+AnIypoFOD+ekeXcCQa+6LP22I2pfhb1AqYaQqNRuIoV91ChptVtZggYTxkDonkDTk7amzCrPcj4cOxxTxvjqFC5RnVEEQfiRpl/C9fsH4UQTC/1gDynpz8KB6JOjAj4TX5ZgRtFoALk8jvEvoiui7eYMhamksa7PEAdV2+PGUhVQqc+iZpXuHmEQJQbJEPD70Ho/ZBkRnh3K8Y4L5GJk3DD3iIQvFToFFDwpZ12tvHtVkAp1+LNJ0omc8xGQ1m0TYyGqw7ZnwF1YIcmtnKNBbMQVAJNSRlAO7DQuh7KfEJHKvDUDEhAShs4l4f7SOYa2xrvjiIId5ccBTMcKEOa0Q1zYyMu8wP4xzOP0OaX7WPAlfWBHnBzLJmFU3KZDIknIZ5YQJwrdXphKTMQn7qzAgAbhbDSAR9lTOmwhwGl7IQ9pGgxV8PL1geBEnfMslHPHOdyLWmShM74szyb+LGsksQVmNflFnrHyBxTRHE8SHcGyPqmtUMeAtRjEgT4iVxvviT9yI4nSwq0pvmw9paPc2suqYITU3YmTCF4rapJ3hFnj2mHRgq4NKRXq71TCaaSqgNYlnvNy6aiUzaAdes0D7SSDJsn+9fYqeGb6zkmVsESGeSxgJG85BJEpGDTszDsQUYyQyT5FqkZFg6SJ5doyuj47rxvtbKJWHRpFOjkrTcEB6gqmhII8uy4mwj59LwVnKtI0JEjGPYmk0dcsDCGbNW1TVpVQxDm3yN6xVdlCGE7C5MF5ixl7ReTOAitwR0r1NH637lwRGc7QQtjWDvD0c2YWRc+Q5LALY2bHJljTPhLYYZbEyD3rQl80iJY65lpA3NqDf0UVVrCTOjJCPQkAlsyFSRyijKJjv9ba4LjJqO1BGHSSyZL2hvBg9w0/4zI1b5lBAAYBcm1kBMu2rSi4CsM0nSCTl2DwazSEwN674onT2dC6SEwu4rTYP7IqFhogKi53YCn6MjKFcA6O+aAwHA1aaNccYpVO5UTIEYjS2AqED5H89oQhV2HNZWIjaF2Y2gNHdBAMp0xHKhWymk2BK8L7CfmhHRkPsHfo0Gdysefr+3U1yEUZkc8JK9caM5C3tkuF4aSJmlwaQyaoGaWRIfALozwH8VLZNuOddK43qLIkCoRxNEtHba0XqgeYcQSdx48PFSTLyfHITD+x+TRqMx+RyMRt5DTjC3HPagY2dc0A9LFMmm+djYfODPQMBNaJKWMN06WxiVAQJTWCFE2VAPk0BsR+i93kMN1p1e74nf7z/xwh2HfJV8W3FCYOZZLdz8GawFZ0vOR8fZttb284EIBddbfvf5DnK53IMSxPCWdhIuXN6+i1cwdyPOL7VMPMF0y+TDfIcjETYB5Jzq39kzLz9OvnYHKAIL/fGgWPMaN2bu6TDMlCEcDLBV+4OHlXCp+x8CROHgWFz522m7OcvikqL8sQD7+FSAP0fAfV7J/PDIHBjQ73aakwieUdtEMUZIHgJe7/YfPIxFAPA3KPjTY4TY+Yy0Uybk+1rQdGT33v3uOODSrBt9UZmpzrvznU+R4cdqjvsVFPo+YHbmNw89UBh8umNTS+za0DlaU4f2cb7lWIC1oe0+zILw11IKfRHAUAz+6MEyh1zaeJOzLRmsdj6b1WbGDGl53Z2Q2mkLH46XUmDDw9Tgjx4N5B1wftvWY6d4fBYQBzLdv8ew6IKqNLsjHJuPEQUV5Wz3Qxx2G3yz2M4qUTe/7kJN2Opew7gXRu7zXRWUaWzCWTUlCv754ccknO2uRVnokwWH1/hYiqUWeKEZ2c2RaysD/Tkd9mSUZPDPDxJljms7dQKhoZ0zQ/NytswMkQvLqh6ajw+PWxGauiwCic3ErmdR/OtB4qWfAFRpdUbtslur/VrigB54pLqtJ88B/YKFAEvE/wofLd20MjIFWcWBDlZdPpi1tGSxi55Z4VZuC6PsbP8nAHEAFszseugRN2AuVA6W0SDndOu4A0vW64P/LUBqJ6RH2bI6nY7nWpOsSafnkZpYDFWnY1nDLNMygSjfyPXsw8908wwpwR0rJp3+k3FCUsKZYW0lnvtqDrwxSqLVTO7sLdY0RqxpbKmM85VKt3p8nK9W88dMRmdaTa/JV1h2ZVKZWq0uWDGd8XglbIiVDBRiiE+UA9F5+PAABee/NcIkDfXQEp+Rwuq6TC2YMZKECyurQ8xj7MAap+PpcGlWoRM+MnMQ8D3MxjWmdQwPbtZqfyXHZlX3wah7fOyO6a5ekraEZxVTLAeaxosmHB7s+zUaP0wjhU/2vz8GX8WvEdyF/X3ghdd+5Ah4TzT7OOU9TuK6H60iaacPmfnjvLUkeU8RPsCQYOiM3ZZDq0N0gce/djPMyjKH+wuuM6rWw2yZrDXnq3m3Nl425w/BzJRtPtaStOZUbCCX8330Cal0cOjd/xxNKql2Gx6FnoqAv6lUijvwvRhhGpPRZySSqkw0h94Dv9/r9YPB0xvuQQcXvGDJTvDutAN0gguf757CMrxuqSXC1Bo2Z0yya5kOUTqXBbTQaY0GNIwsUImAH1utYReM5nK1Wqng3qzxdQaQMFODxcFgEJsfQM5uDZ9y3xrz+xOYypH/wPsB49tQIlJsfKOw5iUUmgBKQVIJO2MT7RRTKcFsIhP5ajc+3xvg/naj3T7c/8TM6wV/vxupxsf+ZDRpjLz74XbDf+gdCfOkSaAXHzOtFWu0gNk7/gbOzcN0Ps50IZ/Ol7plczie1WoZMKAYZWoZAAJ2p4OLD/B8pGF3xkhHJrl2iY5i4z0cPtJ8RxKNo1Ebb/2EKj1VqVQiqZDi9/BotOFJHaOPytE7zOVrIp+a4oR58X/Bk+W/wgeHocr3S1i0u5RpGua15by7GtaCcBt8kNZnk2A0H5bTMQgAtY4x02pBSbq2rJLN7qy1Uo3HSxQD1aQ7y5lgTfI+I74QSlQ0cPtVQrGPWTwEXfeVUnFSZELFUIUJ7QOmBTRPcF0YiQHeij+QNGVkZkxm+dhlZAY8/l4KIIP+P3TXUAlG7ZcDjb9Re9vy19/jmvSWL/nD7mVHRaEKGgJKSNy7Rt4kJm1pJfFPD9jLFqS7t4L/2c8kFHaMhHZfvT84/h/Vvh5iCWDqpwAAAABJRU5ErkJggg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957388"/>
            <a:ext cx="405765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Image not available"/>
          <p:cNvSpPr>
            <a:spLocks noChangeAspect="1" noChangeArrowheads="1"/>
          </p:cNvSpPr>
          <p:nvPr/>
        </p:nvSpPr>
        <p:spPr bwMode="auto">
          <a:xfrm>
            <a:off x="63500" y="-136525"/>
            <a:ext cx="14192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8" descr="https://www.mindmeister.com/images/download/8192155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0" descr="https://www.mindmeister.com/images/download/8192155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 descr="4season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374441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63500" y="1412776"/>
            <a:ext cx="4038600" cy="4525963"/>
          </a:xfrm>
        </p:spPr>
        <p:txBody>
          <a:bodyPr>
            <a:noAutofit/>
          </a:bodyPr>
          <a:lstStyle/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Frühling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Sommer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Herbst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 smtClean="0"/>
          </a:p>
          <a:p>
            <a:endParaRPr lang="en-GB" sz="2400" b="1" dirty="0"/>
          </a:p>
          <a:p>
            <a:r>
              <a:rPr lang="en-GB" sz="2400" b="1" dirty="0" smtClean="0">
                <a:solidFill>
                  <a:srgbClr val="FF0000"/>
                </a:solidFill>
              </a:rPr>
              <a:t>Winter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 and Clap</a:t>
            </a:r>
            <a:endParaRPr lang="en-GB" dirty="0"/>
          </a:p>
        </p:txBody>
      </p:sp>
      <p:sp>
        <p:nvSpPr>
          <p:cNvPr id="3" name="AutoShape 2" descr="Image result for clap clip art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42481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clipartbest.com/cliparts/di7/Ly9/di7Ly9yi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25" y="2420888"/>
            <a:ext cx="422759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l Listen! Clip Art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709" y="2636912"/>
            <a:ext cx="3744416" cy="29955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80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cockerhamvillage.co.uk/wp-content/uploads/2013/03/MathBingo-Winn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06489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8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260648"/>
            <a:ext cx="68407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Hallo, Felix </a:t>
            </a:r>
            <a:r>
              <a:rPr lang="en-GB" sz="3600" b="1" dirty="0" err="1" smtClean="0">
                <a:solidFill>
                  <a:srgbClr val="FF0000"/>
                </a:solidFill>
              </a:rPr>
              <a:t>hier</a:t>
            </a:r>
            <a:r>
              <a:rPr lang="en-GB" sz="3600" b="1" dirty="0" smtClean="0">
                <a:solidFill>
                  <a:srgbClr val="FF0000"/>
                </a:solidFill>
              </a:rPr>
              <a:t>. An </a:t>
            </a:r>
            <a:r>
              <a:rPr lang="en-GB" sz="3600" b="1" dirty="0" err="1" smtClean="0">
                <a:solidFill>
                  <a:srgbClr val="FF0000"/>
                </a:solidFill>
              </a:rPr>
              <a:t>welchem</a:t>
            </a:r>
            <a:r>
              <a:rPr lang="en-GB" sz="3600" b="1" dirty="0" smtClean="0">
                <a:solidFill>
                  <a:srgbClr val="FF0000"/>
                </a:solidFill>
              </a:rPr>
              <a:t> Tag </a:t>
            </a:r>
            <a:r>
              <a:rPr lang="en-GB" sz="3600" b="1" dirty="0" err="1" smtClean="0">
                <a:solidFill>
                  <a:srgbClr val="FF0000"/>
                </a:solidFill>
              </a:rPr>
              <a:t>kommt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ihr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denn</a:t>
            </a:r>
            <a:r>
              <a:rPr lang="en-GB" sz="3600" b="1" dirty="0" smtClean="0">
                <a:solidFill>
                  <a:srgbClr val="FF0000"/>
                </a:solidFill>
              </a:rPr>
              <a:t>? Nein, das Wetter am </a:t>
            </a:r>
            <a:r>
              <a:rPr lang="en-GB" sz="3600" b="1" dirty="0" err="1" smtClean="0">
                <a:solidFill>
                  <a:srgbClr val="FF0000"/>
                </a:solidFill>
              </a:rPr>
              <a:t>Samstag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soll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schlecht</a:t>
            </a:r>
            <a:r>
              <a:rPr lang="en-GB" sz="3600" b="1" dirty="0" smtClean="0">
                <a:solidFill>
                  <a:srgbClr val="FF0000"/>
                </a:solidFill>
              </a:rPr>
              <a:t> sein. </a:t>
            </a:r>
            <a:r>
              <a:rPr lang="en-GB" sz="3600" b="1" dirty="0" err="1" smtClean="0">
                <a:solidFill>
                  <a:srgbClr val="FF0000"/>
                </a:solidFill>
              </a:rPr>
              <a:t>Es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regnet</a:t>
            </a:r>
            <a:r>
              <a:rPr lang="en-GB" sz="3600" b="1" dirty="0" smtClean="0">
                <a:solidFill>
                  <a:srgbClr val="FF0000"/>
                </a:solidFill>
              </a:rPr>
              <a:t>. Am Montag? </a:t>
            </a:r>
            <a:r>
              <a:rPr lang="en-GB" sz="3600" b="1" dirty="0" err="1" smtClean="0">
                <a:solidFill>
                  <a:srgbClr val="FF0000"/>
                </a:solidFill>
              </a:rPr>
              <a:t>Ja</a:t>
            </a:r>
            <a:r>
              <a:rPr lang="en-GB" sz="3600" b="1" dirty="0" smtClean="0">
                <a:solidFill>
                  <a:srgbClr val="FF0000"/>
                </a:solidFill>
              </a:rPr>
              <a:t>, die </a:t>
            </a:r>
            <a:r>
              <a:rPr lang="en-GB" sz="3600" b="1" dirty="0" err="1" smtClean="0">
                <a:solidFill>
                  <a:srgbClr val="FF0000"/>
                </a:solidFill>
              </a:rPr>
              <a:t>Sonne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scheint</a:t>
            </a:r>
            <a:r>
              <a:rPr lang="en-GB" sz="3600" b="1" dirty="0" smtClean="0">
                <a:solidFill>
                  <a:srgbClr val="FF0000"/>
                </a:solidFill>
              </a:rPr>
              <a:t> am Montag, </a:t>
            </a:r>
            <a:r>
              <a:rPr lang="en-GB" sz="3600" b="1" dirty="0" err="1" smtClean="0">
                <a:solidFill>
                  <a:srgbClr val="FF0000"/>
                </a:solidFill>
              </a:rPr>
              <a:t>aber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es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ist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kalt</a:t>
            </a:r>
            <a:r>
              <a:rPr lang="en-GB" sz="3600" b="1" dirty="0" smtClean="0">
                <a:solidFill>
                  <a:srgbClr val="FF0000"/>
                </a:solidFill>
              </a:rPr>
              <a:t>. </a:t>
            </a:r>
            <a:r>
              <a:rPr lang="en-GB" sz="3600" b="1" dirty="0" err="1" smtClean="0">
                <a:solidFill>
                  <a:srgbClr val="FF0000"/>
                </a:solidFill>
              </a:rPr>
              <a:t>Mittwoch</a:t>
            </a:r>
            <a:r>
              <a:rPr lang="en-GB" sz="3600" b="1" dirty="0" smtClean="0">
                <a:solidFill>
                  <a:srgbClr val="FF0000"/>
                </a:solidFill>
              </a:rPr>
              <a:t>? Oder </a:t>
            </a:r>
            <a:r>
              <a:rPr lang="en-GB" sz="3600" b="1" dirty="0" err="1" smtClean="0">
                <a:solidFill>
                  <a:srgbClr val="FF0000"/>
                </a:solidFill>
              </a:rPr>
              <a:t>vielleicht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Donnerstag</a:t>
            </a:r>
            <a:r>
              <a:rPr lang="en-GB" sz="3600" b="1" dirty="0" smtClean="0">
                <a:solidFill>
                  <a:srgbClr val="FF0000"/>
                </a:solidFill>
              </a:rPr>
              <a:t>? </a:t>
            </a:r>
            <a:r>
              <a:rPr lang="en-GB" sz="3600" b="1" dirty="0" err="1" smtClean="0">
                <a:solidFill>
                  <a:srgbClr val="FF0000"/>
                </a:solidFill>
              </a:rPr>
              <a:t>Ja</a:t>
            </a:r>
            <a:r>
              <a:rPr lang="en-GB" sz="3600" b="1" dirty="0" smtClean="0">
                <a:solidFill>
                  <a:srgbClr val="FF0000"/>
                </a:solidFill>
              </a:rPr>
              <a:t>, </a:t>
            </a:r>
            <a:r>
              <a:rPr lang="en-GB" sz="3600" b="1" dirty="0" err="1" smtClean="0">
                <a:solidFill>
                  <a:srgbClr val="FF0000"/>
                </a:solidFill>
              </a:rPr>
              <a:t>Freitag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habe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Geburtstag</a:t>
            </a:r>
            <a:r>
              <a:rPr lang="en-GB" sz="3600" b="1" dirty="0" smtClean="0">
                <a:solidFill>
                  <a:srgbClr val="FF0000"/>
                </a:solidFill>
              </a:rPr>
              <a:t>. </a:t>
            </a:r>
            <a:r>
              <a:rPr lang="en-GB" sz="3600" b="1" dirty="0" err="1" smtClean="0">
                <a:solidFill>
                  <a:srgbClr val="FF0000"/>
                </a:solidFill>
              </a:rPr>
              <a:t>Ihr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kommt</a:t>
            </a:r>
            <a:r>
              <a:rPr lang="en-GB" sz="3600" b="1" dirty="0" smtClean="0">
                <a:solidFill>
                  <a:srgbClr val="FF0000"/>
                </a:solidFill>
              </a:rPr>
              <a:t> am </a:t>
            </a:r>
            <a:r>
              <a:rPr lang="en-GB" sz="3600" b="1" dirty="0" err="1" smtClean="0">
                <a:solidFill>
                  <a:srgbClr val="FF0000"/>
                </a:solidFill>
              </a:rPr>
              <a:t>Freitag</a:t>
            </a:r>
            <a:r>
              <a:rPr lang="en-GB" sz="3600" b="1" dirty="0" smtClean="0">
                <a:solidFill>
                  <a:srgbClr val="FF0000"/>
                </a:solidFill>
              </a:rPr>
              <a:t>? </a:t>
            </a:r>
            <a:r>
              <a:rPr lang="en-GB" sz="3600" b="1" dirty="0" err="1" smtClean="0">
                <a:solidFill>
                  <a:srgbClr val="FF0000"/>
                </a:solidFill>
              </a:rPr>
              <a:t>Wunderbar</a:t>
            </a:r>
            <a:r>
              <a:rPr lang="en-GB" sz="3600" b="1" dirty="0" smtClean="0">
                <a:solidFill>
                  <a:srgbClr val="FF0000"/>
                </a:solidFill>
              </a:rPr>
              <a:t>! </a:t>
            </a:r>
            <a:r>
              <a:rPr lang="en-GB" sz="3600" b="1" dirty="0" err="1" smtClean="0">
                <a:solidFill>
                  <a:srgbClr val="FF0000"/>
                </a:solidFill>
              </a:rPr>
              <a:t>Meine</a:t>
            </a:r>
            <a:r>
              <a:rPr lang="en-GB" sz="3600" b="1" dirty="0" smtClean="0">
                <a:solidFill>
                  <a:srgbClr val="FF0000"/>
                </a:solidFill>
              </a:rPr>
              <a:t> Party </a:t>
            </a:r>
            <a:r>
              <a:rPr lang="en-GB" sz="3600" b="1" dirty="0" err="1" smtClean="0">
                <a:solidFill>
                  <a:srgbClr val="FF0000"/>
                </a:solidFill>
              </a:rPr>
              <a:t>ist</a:t>
            </a:r>
            <a:r>
              <a:rPr lang="en-GB" sz="3600" b="1" dirty="0" smtClean="0">
                <a:solidFill>
                  <a:srgbClr val="FF0000"/>
                </a:solidFill>
              </a:rPr>
              <a:t> am </a:t>
            </a:r>
            <a:r>
              <a:rPr lang="en-GB" sz="3600" b="1" dirty="0" err="1" smtClean="0">
                <a:solidFill>
                  <a:srgbClr val="FF0000"/>
                </a:solidFill>
              </a:rPr>
              <a:t>Freitag</a:t>
            </a:r>
            <a:r>
              <a:rPr lang="en-GB" sz="3600" b="1" dirty="0" smtClean="0">
                <a:solidFill>
                  <a:srgbClr val="FF0000"/>
                </a:solidFill>
              </a:rPr>
              <a:t>. </a:t>
            </a:r>
            <a:r>
              <a:rPr lang="en-GB" sz="3600" b="1" dirty="0" err="1" smtClean="0">
                <a:solidFill>
                  <a:srgbClr val="FF0000"/>
                </a:solidFill>
              </a:rPr>
              <a:t>Biss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dann</a:t>
            </a:r>
            <a:r>
              <a:rPr lang="en-GB" sz="3600" b="1" dirty="0" smtClean="0">
                <a:solidFill>
                  <a:srgbClr val="FF0000"/>
                </a:solidFill>
              </a:rPr>
              <a:t>. Auf </a:t>
            </a:r>
            <a:r>
              <a:rPr lang="en-GB" sz="3600" b="1" dirty="0" err="1" smtClean="0">
                <a:solidFill>
                  <a:srgbClr val="FF0000"/>
                </a:solidFill>
              </a:rPr>
              <a:t>wiederhören</a:t>
            </a:r>
            <a:r>
              <a:rPr lang="en-GB" sz="3600" b="1" dirty="0" smtClean="0">
                <a:solidFill>
                  <a:srgbClr val="FF0000"/>
                </a:solidFill>
              </a:rPr>
              <a:t>.</a:t>
            </a:r>
            <a:endParaRPr lang="de-DE" sz="3600" b="1" dirty="0">
              <a:solidFill>
                <a:srgbClr val="FF0000"/>
              </a:solidFill>
            </a:endParaRPr>
          </a:p>
          <a:p>
            <a:r>
              <a:rPr lang="en-GB" sz="3600" b="1" u="sng" dirty="0"/>
              <a:t>  </a:t>
            </a:r>
          </a:p>
        </p:txBody>
      </p:sp>
      <p:sp>
        <p:nvSpPr>
          <p:cNvPr id="4" name="AutoShape 2" descr="https://encrypted-tbn3.gstatic.com/images?q=tbn:ANd9GcQGUoirfsALzMY3bC69DIdW-fKLvoBxRrF82eqzKGuVYF7_Ser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957388"/>
            <a:ext cx="306705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Frog answering phone"/>
          <p:cNvSpPr>
            <a:spLocks noChangeAspect="1" noChangeArrowheads="1"/>
          </p:cNvSpPr>
          <p:nvPr/>
        </p:nvSpPr>
        <p:spPr bwMode="auto">
          <a:xfrm>
            <a:off x="63500" y="-1485900"/>
            <a:ext cx="23241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 descr="http://www.nviroinsurance.co.uk/design/images/frog_phone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76062"/>
            <a:ext cx="219075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2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68275"/>
            <a:ext cx="4284092" cy="604867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On Monday must dad go to work early</a:t>
            </a:r>
          </a:p>
          <a:p>
            <a:r>
              <a:rPr lang="en-GB" b="1" dirty="0" smtClean="0"/>
              <a:t>Tuesday we want to go to the open air swimming pool</a:t>
            </a:r>
          </a:p>
          <a:p>
            <a:r>
              <a:rPr lang="en-GB" b="1" dirty="0" smtClean="0"/>
              <a:t>On Wednesday I must go to the dentist, oh no</a:t>
            </a:r>
          </a:p>
          <a:p>
            <a:r>
              <a:rPr lang="en-GB" b="1" dirty="0" smtClean="0"/>
              <a:t>Thursday Granny comes to visit, hooray</a:t>
            </a:r>
          </a:p>
          <a:p>
            <a:r>
              <a:rPr lang="en-GB" b="1" dirty="0" smtClean="0"/>
              <a:t>On Friday I always have football training</a:t>
            </a:r>
          </a:p>
          <a:p>
            <a:r>
              <a:rPr lang="en-GB" b="1" dirty="0" smtClean="0"/>
              <a:t>This Saturday, I (we) go to the zoo</a:t>
            </a:r>
          </a:p>
          <a:p>
            <a:r>
              <a:rPr lang="en-GB" b="1" dirty="0" smtClean="0"/>
              <a:t>Sunday is the seventh day of the week</a:t>
            </a:r>
          </a:p>
          <a:p>
            <a:r>
              <a:rPr lang="en-GB" b="1" dirty="0"/>
              <a:t>do, do, do, do, do, do, do, do, do</a:t>
            </a:r>
            <a:endParaRPr lang="de-DE" b="1" dirty="0"/>
          </a:p>
          <a:p>
            <a:endParaRPr lang="en-GB" b="1" dirty="0" smtClean="0"/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168276"/>
            <a:ext cx="4330824" cy="6429076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Am Montag muss der Papa </a:t>
            </a:r>
            <a:r>
              <a:rPr lang="en-GB" b="1" dirty="0" err="1" smtClean="0">
                <a:solidFill>
                  <a:srgbClr val="FF0000"/>
                </a:solidFill>
              </a:rPr>
              <a:t>früh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zu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Arbeit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Dienstag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ins </a:t>
            </a:r>
            <a:r>
              <a:rPr lang="en-GB" b="1" dirty="0" err="1" smtClean="0">
                <a:solidFill>
                  <a:srgbClr val="FF0000"/>
                </a:solidFill>
              </a:rPr>
              <a:t>Freibad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gehen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Am </a:t>
            </a:r>
            <a:r>
              <a:rPr lang="en-GB" b="1" dirty="0" err="1" smtClean="0">
                <a:solidFill>
                  <a:srgbClr val="FF0000"/>
                </a:solidFill>
              </a:rPr>
              <a:t>Mittwoch</a:t>
            </a:r>
            <a:r>
              <a:rPr lang="en-GB" b="1" dirty="0" smtClean="0">
                <a:solidFill>
                  <a:srgbClr val="FF0000"/>
                </a:solidFill>
              </a:rPr>
              <a:t>, da muss </a:t>
            </a:r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dann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zum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Zahnartzt</a:t>
            </a:r>
            <a:r>
              <a:rPr lang="en-GB" b="1" dirty="0" smtClean="0">
                <a:solidFill>
                  <a:srgbClr val="FF0000"/>
                </a:solidFill>
              </a:rPr>
              <a:t>, </a:t>
            </a:r>
            <a:r>
              <a:rPr lang="en-GB" b="1" dirty="0" err="1" smtClean="0">
                <a:solidFill>
                  <a:srgbClr val="FF0000"/>
                </a:solidFill>
              </a:rPr>
              <a:t>och</a:t>
            </a:r>
            <a:r>
              <a:rPr lang="en-GB" b="1" dirty="0" smtClean="0">
                <a:solidFill>
                  <a:srgbClr val="FF0000"/>
                </a:solidFill>
              </a:rPr>
              <a:t> no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Donnerstag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kommt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O</a:t>
            </a:r>
            <a:r>
              <a:rPr lang="en-GB" b="1" dirty="0" smtClean="0">
                <a:solidFill>
                  <a:srgbClr val="FF0000"/>
                </a:solidFill>
              </a:rPr>
              <a:t>ma </a:t>
            </a:r>
            <a:r>
              <a:rPr lang="en-GB" b="1" dirty="0" err="1" smtClean="0">
                <a:solidFill>
                  <a:srgbClr val="FF0000"/>
                </a:solidFill>
              </a:rPr>
              <a:t>zum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Besuch</a:t>
            </a:r>
            <a:r>
              <a:rPr lang="en-GB" b="1" dirty="0" smtClean="0">
                <a:solidFill>
                  <a:srgbClr val="FF0000"/>
                </a:solidFill>
              </a:rPr>
              <a:t>, </a:t>
            </a:r>
            <a:r>
              <a:rPr lang="en-GB" b="1" dirty="0" err="1" smtClean="0">
                <a:solidFill>
                  <a:srgbClr val="FF0000"/>
                </a:solidFill>
              </a:rPr>
              <a:t>Hurra</a:t>
            </a:r>
            <a:r>
              <a:rPr lang="en-GB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Am </a:t>
            </a:r>
            <a:r>
              <a:rPr lang="en-GB" b="1" dirty="0" err="1" smtClean="0">
                <a:solidFill>
                  <a:srgbClr val="FF0000"/>
                </a:solidFill>
              </a:rPr>
              <a:t>Freitag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immer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Fußballtraining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Diesen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Samstag</a:t>
            </a:r>
            <a:r>
              <a:rPr lang="en-GB" b="1" dirty="0" smtClean="0">
                <a:solidFill>
                  <a:srgbClr val="FF0000"/>
                </a:solidFill>
              </a:rPr>
              <a:t>, da </a:t>
            </a:r>
            <a:r>
              <a:rPr lang="en-GB" b="1" dirty="0" err="1" smtClean="0">
                <a:solidFill>
                  <a:srgbClr val="FF0000"/>
                </a:solidFill>
              </a:rPr>
              <a:t>geht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in den Zoo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Sonntag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der </a:t>
            </a:r>
            <a:r>
              <a:rPr lang="en-GB" b="1" dirty="0" err="1" smtClean="0">
                <a:solidFill>
                  <a:srgbClr val="FF0000"/>
                </a:solidFill>
              </a:rPr>
              <a:t>siebte</a:t>
            </a:r>
            <a:r>
              <a:rPr lang="en-GB" b="1" dirty="0" smtClean="0">
                <a:solidFill>
                  <a:srgbClr val="FF0000"/>
                </a:solidFill>
              </a:rPr>
              <a:t> Tag der </a:t>
            </a:r>
            <a:r>
              <a:rPr lang="en-GB" b="1" dirty="0" err="1" smtClean="0">
                <a:solidFill>
                  <a:srgbClr val="FF0000"/>
                </a:solidFill>
              </a:rPr>
              <a:t>Woche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do, do, do, do, do, do, do, do, do</a:t>
            </a:r>
            <a:endParaRPr lang="de-DE" b="1" dirty="0">
              <a:solidFill>
                <a:srgbClr val="FF0000"/>
              </a:solidFill>
            </a:endParaRPr>
          </a:p>
          <a:p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AutoShape 4" descr="cell phone ringing"/>
          <p:cNvSpPr>
            <a:spLocks noChangeAspect="1" noChangeArrowheads="1"/>
          </p:cNvSpPr>
          <p:nvPr/>
        </p:nvSpPr>
        <p:spPr bwMode="auto">
          <a:xfrm>
            <a:off x="63500" y="-136525"/>
            <a:ext cx="35242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cell phone ringing"/>
          <p:cNvSpPr>
            <a:spLocks noChangeAspect="1" noChangeArrowheads="1"/>
          </p:cNvSpPr>
          <p:nvPr/>
        </p:nvSpPr>
        <p:spPr bwMode="auto">
          <a:xfrm>
            <a:off x="215900" y="15875"/>
            <a:ext cx="35242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cell phone ringing"/>
          <p:cNvSpPr>
            <a:spLocks noChangeAspect="1" noChangeArrowheads="1"/>
          </p:cNvSpPr>
          <p:nvPr/>
        </p:nvSpPr>
        <p:spPr bwMode="auto">
          <a:xfrm>
            <a:off x="368300" y="168275"/>
            <a:ext cx="352425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0" descr="https://welltempered.files.wordpress.com/2013/09/cell-phone-ringin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9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423</Words>
  <Application>Microsoft Office PowerPoint</Application>
  <PresentationFormat>On-screen Show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www.zeitfuerdeutsch.com</vt:lpstr>
      <vt:lpstr> Weekdays 1 with Months</vt:lpstr>
      <vt:lpstr>Das Kartenspiel</vt:lpstr>
      <vt:lpstr>The days of the week – die Wochentage</vt:lpstr>
      <vt:lpstr>die Monate – The months</vt:lpstr>
      <vt:lpstr>Listen and Clap</vt:lpstr>
      <vt:lpstr>PowerPoint Presentation</vt:lpstr>
      <vt:lpstr>PowerPoint Presentation</vt:lpstr>
      <vt:lpstr>PowerPoint Presentation</vt:lpstr>
      <vt:lpstr>?</vt:lpstr>
      <vt:lpstr> Weekdays 1 with Months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115</cp:revision>
  <cp:lastPrinted>2015-06-05T11:59:55Z</cp:lastPrinted>
  <dcterms:created xsi:type="dcterms:W3CDTF">2014-08-31T12:54:10Z</dcterms:created>
  <dcterms:modified xsi:type="dcterms:W3CDTF">2016-10-27T09:32:32Z</dcterms:modified>
</cp:coreProperties>
</file>