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26" r:id="rId2"/>
    <p:sldId id="256" r:id="rId3"/>
    <p:sldId id="427" r:id="rId4"/>
    <p:sldId id="366" r:id="rId5"/>
    <p:sldId id="367" r:id="rId6"/>
    <p:sldId id="374" r:id="rId7"/>
    <p:sldId id="375" r:id="rId8"/>
    <p:sldId id="376" r:id="rId9"/>
    <p:sldId id="377" r:id="rId10"/>
    <p:sldId id="378" r:id="rId11"/>
    <p:sldId id="425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68" r:id="rId27"/>
    <p:sldId id="428" r:id="rId28"/>
    <p:sldId id="393" r:id="rId29"/>
    <p:sldId id="42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d/e/4/t/1/blue-dot-skirt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dot-skirt.html&amp;ei=kDZfVJDdB4zraPKygZgJ&amp;bvm=bv.79189006,d.ZGU&amp;psig=AFQjCNFXiG0hQ5jtHrnmW4XS6mi7dMSABQ&amp;ust=1415612422279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CAcQjRw&amp;url=http://www.graphicsfactory.com/search/coat-p1.html&amp;ei=ETdfVMjdG8jeaLCZgagP&amp;bvm=bv.79189006,d.ZGU&amp;psig=AFQjCNG8SyhwU6gz06sLql40xP-HZxztXw&amp;ust=141561251869496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29700.html&amp;ei=ajdfVLD3GNiraaLLgaAC&amp;bvm=bv.79189006,d.ZGU&amp;psig=AFQjCNHr8gisUuXJosRDl843mKpk-zQ29Q&amp;ust=141561263243808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CAcQjRw&amp;url=http://www.dreamstime.com/royalty-free-stock-photos-cute-cartoon-boy-shorts-image5291568&amp;ei=nzdfVLOmBM7xaMPHgLAO&amp;bvm=bv.79189006,d.ZGU&amp;psig=AFQjCNGz6MGngvwxy4TrLsmFmAXGJwPlnw&amp;ust=141561268896475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i/R/p/O/w/2/blue-blouse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blouse.html&amp;ei=yzdfVP2UMo7Uas6XgaAM&amp;bvm=bv.79189006,d.ZGU&amp;psig=AFQjCNH09y9Xgn6DIL3RFI4WukjJBvsUmg&amp;ust=141561273909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CAcQjRw&amp;url=http://toonclips.com/design/4110&amp;ei=FjhfVIFUj-Vq2MaB8Ao&amp;psig=AFQjCNGimFf10hmHZSyXG8PAiBCn3fju0A&amp;ust=14156128089559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.uk/url?sa=i&amp;rct=j&amp;q=&amp;esrc=s&amp;source=images&amp;cd=&amp;cad=rja&amp;uact=8&amp;ved=0CAcQjRw&amp;url=http://www.how-to-draw-cartoons-online.com/basketball-cartoons.html&amp;ei=azhfVKvjCYfeaKD2gZAN&amp;psig=AFQjCNFiFS-I5kfBzBP7ViyYoWkjG2ov1w&amp;ust=141561288349681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5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84076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 that correct </a:t>
            </a:r>
            <a:r>
              <a:rPr lang="en-GB" b="1" dirty="0" smtClean="0">
                <a:solidFill>
                  <a:schemeClr val="accent1"/>
                </a:solidFill>
              </a:rPr>
              <a:t>for the weather </a:t>
            </a:r>
            <a:r>
              <a:rPr lang="en-GB" b="1" dirty="0" smtClean="0">
                <a:solidFill>
                  <a:srgbClr val="00B050"/>
                </a:solidFill>
              </a:rPr>
              <a:t>today?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das </a:t>
            </a:r>
            <a:r>
              <a:rPr lang="en-GB" b="1" dirty="0" err="1" smtClean="0">
                <a:solidFill>
                  <a:srgbClr val="FF0000"/>
                </a:solidFill>
              </a:rPr>
              <a:t>richtig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für</a:t>
            </a:r>
            <a:r>
              <a:rPr lang="en-GB" b="1" dirty="0" smtClean="0">
                <a:solidFill>
                  <a:schemeClr val="accent1"/>
                </a:solidFill>
              </a:rPr>
              <a:t> das Wetter </a:t>
            </a:r>
            <a:r>
              <a:rPr lang="en-GB" b="1" dirty="0" err="1" smtClean="0">
                <a:solidFill>
                  <a:srgbClr val="00B050"/>
                </a:solidFill>
              </a:rPr>
              <a:t>heute</a:t>
            </a:r>
            <a:r>
              <a:rPr lang="en-GB" b="1" dirty="0" smtClean="0">
                <a:solidFill>
                  <a:srgbClr val="00B050"/>
                </a:solidFill>
              </a:rPr>
              <a:t>?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That is correct</a:t>
            </a:r>
          </a:p>
          <a:p>
            <a:r>
              <a:rPr lang="en-GB" sz="4000" b="1" dirty="0" smtClean="0"/>
              <a:t>That is incorrect/wrong</a:t>
            </a:r>
          </a:p>
          <a:p>
            <a:r>
              <a:rPr lang="en-GB" sz="4000" b="1" dirty="0" smtClean="0"/>
              <a:t>The ... is better</a:t>
            </a:r>
          </a:p>
          <a:p>
            <a:endParaRPr lang="en-GB" sz="4000" b="1" dirty="0" smtClean="0"/>
          </a:p>
          <a:p>
            <a:r>
              <a:rPr lang="en-GB" sz="4000" b="1" dirty="0" smtClean="0"/>
              <a:t>For ...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richtig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falsch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Der/die/das …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besser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Für</a:t>
            </a:r>
            <a:r>
              <a:rPr lang="en-GB" sz="4000" b="1" dirty="0" smtClean="0">
                <a:solidFill>
                  <a:srgbClr val="FF0000"/>
                </a:solidFill>
              </a:rPr>
              <a:t> ...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Handschuh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Handschuhe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AutoShape 2" descr="data:image/png;base64,iVBORw0KGgoAAAANSUhEUgAAAL0AAADtCAMAAADdh4T1AAAAllBMVEX///9Ab58AP38APX4AO30AOXwAN3s9bZ709/o6a536/P0ANXpBcKAAQYH7/f43apzs8fYAS4ni6fDf5u7X4et4mLoARYRwkbXP2ubH1ePBz97p7/RSfKcAMnmDoL9Zgau2x9mjuM+cs8tlibAiU4wuYJWvwdWMp8OZsMl9nLwxY5drjrMeTohQc59bfKVSfqoTUowgW5OL1NsSAAAVlklEQVR4nM1dCZeivBJtScKOILKJNIso4IIj///PTQV70RZQMNh9z/vmvJnpgWus1J7K29vvYyqKy7mXFdu03M2K32bzMKaUtZ8V9lE/OZjwBCMllX+b1X3IxnwRr3L3KGwOHPDGCHE1SCD+NrcuyAaVkWiyWc8chAmlDcThlzN/PPmD7GXRWFqLLEwnJ015f1cIxrimTXljQrAzO2j0t1g3fpvrG6W7NK0anh9nSe4GuxNHeJ6gTxkB4giDqGuHTZmGqyzeHuBv8G4k9vN4VRRJFvsLz5ovDVGeUnz85XQqy7DApuUtgGwR2vtjKe0oahEhsLzntf6kzfPYqYR0W2S+NzfoVhVt+BG8WY7BfZrtHE3THOdwWK83G0kqg2MUpWm637v7fZpGUVCWAnA9HBxHoxL9AYTRJ2eEYYMqCtFOUrRd+ZZJl+D7FT4sPq5GYe9tePRJgtIAYQXAEirn/+rfUrK1aHxJx9diE8zN1psysvNsYTbvTGuHOXQyx2C/wlxv0I9BPyWaVdLRzTPfMrq0uVmOxV52+UfooksJgS3JnXaBmyexZy3va0IxJRyazcdgH5CPhfwE/wnC178DtgpVKbA3ThshSO18RTfkUhQftZ7yFo/EXtThydqmPB7TD+wpXArbtrdhXqw+9BHdi8NekmtoHPYG3VGSD8TOivKMt2+VyQKJM9LaU/bYHdmDip2x1n6DOW1s73VxGIn9ssKck43w4EtY1WjsEefEIzz46iU7PBp7dPBHePAlxMlY7E/A3hvhwVeIyDjsTWC/tkZ48DcMa7UZSe5HZm9YfpFW1BvVxhBPc4bwOOxFy0/CVDqgc2zLpyO8A9ijNWO5F5ce8BbWMw0R/BW5OAu2b6GYA/sDm+dOIQTz/JUdVA6vvJ/TCejDQYX/kZR9XD53GGhM2fhK33B19uYzDNCc2QxCtmoHkTles5d8yn6otZrWrGMIzY/lZu3QFAKNAeo4F3if1tVmp0uCIKjBmrrhLvPFt+ibVo/8JA3OjaV5ziUUeWingbCrIDT/CnbrEN1ZV0Cbsp5MVIoJQNVnQJ+9VVxAcILTJWVmGBBwTIGkKBrLpTm3PG/xwdRNo0DVN1WdaCKK8v7+TkOsb9Kcc1jvyqNbZJ4fTT5Jf0PdaKB2ItaLHxP4og8p8AO42xyobu398XhOI4DWoMEgXwfn58j8DEyjLviTOiI/umGRxAvLFCEoWNrSpAHCAd7DXOcnNKxF5wU8Jw8+okSMv9nWf0hjRIUmGbA2q3YqDRELCLog5lpexFxGKDSRn6h04/IRY/aF8pkl4L4SIvSXM3m6+Q5090nAdm+H+SoBvnPKV5Ybo6+skTulf4LFdxgvvl2zB6qUJ6U5oSHu3qUB7UU8+2jwZUaNclNvXAe0ZsQ2HxjBruW08sx14XnWvCY7NKpd6c2CQ+mv6Q6LWZKXaVCO9yajwFaOWsmD5DtUvbFc/CVVBRUzL82T2tlPJhXsrVnM6l0AH9SwYjN73ErvIA8mC7GtoeQ0Oc3M+ZO3Xezrxee4mNXb6gwj1pllc0S3TeN8LL5DC1jMXmdJmONzVk97W6ad7CdqRb2qmNXrYpomYhc1mHfYCxHQJ0dGakfOwbyq7BLrRrfkTPQ8JOx0/vJIEA7ZKQG52UP7Zr+aV5iZzvfWiK31y7t1jp695YiZzk9A4wgs8yx+J3tBndc1LJ6JzpdTnmMbri3VLlsrwbumIY0cWbiaNAOrJQwe9A27Y/EFib7LWjPy82OeeR7N61h8Ia21W6iw8fPBtyfB84+5hJy3ax31XCYwQe0wyO3QgpvCztCeYaVtiy9tP6rlBZPcjkddPubJb79sXn3p36dyM0uwMttnF7/ACO/YZ+dioYm+EHyvU3zAuHpy2UQICnl2rv03soYAS9hfsBW3IPnhcy/xNpjjRqm3LVzhij98GeGVTZxv8LM9I5mDMLuY8ArLLNBpApMyn0i6nsY/BDThkfKUoRFdAoprrHarZWYHKuU+UaPQv9lcckqI9MyWs6jgjFhmns79OFkl8aLRAfcq/FSVOBkno/4gxD3B++GLL4PGweXHXhKtRZzFvvXCpsNshjfDlaZFqxk2TZmJizxSYWvpkvovjF/Vd0j7pYbL7UqB+BgkT/TtyWf2ToDPsH8V/y0mx8FK0+U56l+auSpdq2Z1O3rlvEbG4dPQN8kCmLvyzfphV+oPEL2EvjVDZKiLOD+Af1lY/5qCCUmNWdJswVQleDNQTcQaFft9izsYjVAYvgFEKfzA9+QIoaqFPPWpRmn9vEZMhkYXsos5VKkt5CcT/QUnFcwTIsGgKscStK22aWcvMM2TNAPs5cCo2tsgztm1kqc5O9ZkbwHRkTbI16HZ10Nn6iUdX/L9GQSIQ0QnAZVTdbGfqOM7cHMJ43KAuRVtgpwOsaeSX4x+RgciDLQeoDPBRUIzvZO9lI/vcBYaGpLKq3PHnYIzkezxvTX/gMiAzEiMOrV9LTnuKCctrmDtMBkg+OBgzrrJv4S9mBLU388UNxhttnckZ/sCPz8Hi99b4/uY49Oku0jzil37FnMD8mG2wimJf+vZX2HF8vhAC0zYtmrP9yxBcJy52dEQAQhe4SS/qQRpPY267yCsi2JLE9OH4OxfEt5ueaTE/f5JjjjeBaHr0jo624JQGzJg3y8dK6YQ0gK5ZUdpWFDH15cUc6evjw824tx57LcvvvSapX8TQfCrXqEEeMdn105uqw0LwiuUPcUUBL9XJ+6Ulo3O3oVhN3eRSfvxI6sPZAj1SqkZKeGcD8GY75tWX39NQqcG+Iu9srFz0PbVpzI38snP1Zde4eF8AXx1LPQIbn2Nw+WXhRCTSLg0uoIQFS/IhnyhjlB6hHEhjy5P5slWEeg6/QTwn6SruffSs/fTgusToUxLgtDVj8smrdLQLnnVTaxXz2wADUjshxfMpAcWb3aluLQ8q+Vc9bgA64OFhzdarIxSYh4M40h6ZMK3CvuzQ6JpLXzPWg7yqW3C4UcjFLkknPLQQY1HMZ0nbhSoahlEYTxAXSUEKe6DP2utMacxLDGLC1vQpbr7WBD03aSY9932Hvjruwf/UQbafsPOiaGFo0tzJ0hR0vPpYoUejlBChAi7STaWfdPzLahhT/oBQQ9WIZZHjAiz3LwXNTWs63Y/6Q8V7v2xneiBkzNjlV9trnoB/W0vR8knj/bQZxDLSIzcX8Nt7f8r+hiU+ezB+EoOQXBY9YUkrSkVQe2TkBAl/NhwHTBsCOVsEjVWR0ZF2vd4kJySx87I0skAjPqOxaIjoSLseuytaYEfiw5j0PY7NrbKbO1crDdu2EMrx85jTnLOM+vdX3TXLqIeWnOxRtwjRb4APKLtYMJXKLp71fuUvaiTbN//rgx61I9NF6Dc1S5N0SMhBLHtI4pwwXNoxkbsxTsnTKTicc0GDsBFpN2K4p172J27A6M7A90r/W+k5BFdkvIc30cTd73xHzv2tP56v/JJB/0818N58ca7kvP4d0zzCvePotAZPA6jyITlrn3LZoi7+/OJxnBaX/fpHqFXe9Wiwji/811Nt+Ci7VlFJn7n+Rgh6vMdmyW5W3VeHsFWMcvLd5e99G2fVaJdyfeOctDIhNHEEICYd3ppca+HhYSUd0Q6niHMKjIBLIIOD7nn2IcCFH63uZJzzBGGlcCO0z2CEPd7VkbunQQw6On9Hvb7LlqPowpC3zr7gmvIrV5hvsOM5wEsgmb6gts3pWY56M7hvQXNWbE9qBGrTfQHFI5MCMy7tWFBEDmyTR5P/ejGZglD+vHEE+K7i84R//QpoVtY9rXREoQgH1D1kiusdLqPYoU5FA8k2Q4jdlVd+Drdo4aLIV/vdIe7DzxadILKKMPu/PCfoFNM0mIQ9zfaK4L1LnWY0MhkpJYboz62spgP31UBQaeuf+0qzCKTEZDySOvYL+KEdc2EKWxY2w5tTs9Do9cV8PsiVJDSYa4yZ6xZ1kxQKNx7h7kKEeKjvzv9P+G59/Z0mpFCXMUoeTwGYoI6KhB0Vgu72SnssaAdoq2L6x/QM8f6RofFcaRsE+y6H2r4ubjxMYe4rzXdQbtg8OOdGK8Hne+6afNjlhPMOX/XVtXtubi1+uPR8am/dhL4AdCBya2BX0Y4lukE9qDTEVpPam952LR/WOzfZJtvnzEakBHiKqYoCIdajC2EjYjEL2XTF/TkWEvtyiIjxVXsAM5AWyozg7hq83ddNAojJW3HzMP3ceZYM8Q0R1/zEa5BLwXh/7KtokicllzZcoc57iXHSJ5AfMBVI8cFOJh/OK46w1/j5mHPEBX+8XvJ3uraSLOxDRH3l+OqM0zwdJoiW3H/YP/Lr0IsSWPdkB6mfXbG1PiQI9LYCw4SRR5oYvhlTPeEbzK2dD7Us3EVvTrPXIriiLvH5pvqhhDToscG3Ldhai5W9j76l7rbxBvtKFNOsH6r1mlM+1S9ykxSVaqvEJAkIbDHmq9T8E11Q6MkaDO8XiVn6eS78ZKe73DH0QAJ31Q3tNboibiq4UCZLiVjmD467vLW2Poa4h/tzr/BvOk0nKAWI0iPj1HDGYjVEw6meduhXtOfjDAqwoNVvu1OdyEiH5gMkfOWVmNhEj/FtAkWsL9NxOoYzQZ+0UlrB5GkMh8waDrodlysQTtDhj3P6OgC6d2KcP9tM0TUn3/oDe8DbF96OqyTdbgjzvBt8A0R+cBNa7SOlaplh/XGlSt0W/XcKpw2zLx0HNymi58yjtbqGyh+PFM+ElQNcjCnq+5+0V7nGx4BHcX/QxcsdXCPB20wMezsFxUk1kNZVXJT9fTWYGkHSWjLfT3fgs86xxIQ7v3HitBDPsNe03244empXrLhxUmer74vHE5vq545NzSmnd9j/0xSWlys3HomJ3jeUR7Xm9VVOOX6aIPo4qF3zpn78dbeygPpPLK3Pg+uunTubQjsry2TCZH6wLFzRrfcC8PHXchZ9MN/ktR8CeHJz9tEaEQ+8HSY2DFNfTKg5/LiwQ2+n55aGUF4cqUeaf9rr5bgC2TdfdLBQD9NbO4el9JcQ9cdsdMEIvKhRzqtDidt+EQyOWkz4arGXU89FLdPRORi5y0IQjIsO+K3rYm6037culdH5IOD6EUX+4FTEJetrh+9e+z6AMe8wmQy2Juati++IAz0E1qvfYON66Drmu3CeeocdnuTuj6wmVzsMIGSw123IyQEPXOD0rRN7Uj/BiqcrrvHhBmHtEu2Lo/4Z9oTQEE05hQGz+ztOp0oHLjraZ/gdDpPBRFidtvmLUipP1Aa5a5wTThxV/e+yyf0bP+rHP/Tf/RJ6/vB+QSj9bZDijW6uk7AxAz6X+d5qX9IqwDr3n/cw+WzugygWnFXDVw+ROQMhidYhRuowFuaqJGdPSOJVtCx9JONxl1WnFfvbbcZTY25t1h41vIxAaaRRAGRRPzkfP9O50PdOQhL31K5VfCpyT0WF4WdBmUQRG7+cDpeFp9PgSy75L42tt+egXwkeNdQjoj3ah0b0MBAmKTJ6wrRXcZqokqg8L/7z5YSaagye/bVTTaCpP8bqgD7I+w6WwkK/8JV8CrE/7w5bOoHNw+QgifUSD/EnexBZX4fhKQDe38UcOW46YyUoPYa/PEEzM6IpwJj+0U4c9DP4nncvOkF4VUNMJ2iU2kc+RIWCLV+ZEO8tmOlgh7/fM84sDrOo6sRCEvwIcTyFv9oGhHb0wSvmLlekypuBhN+raAb7xD+7Oel3RXXR+U7bxtcvUbxmG0TUQXVN+idAh+MzSPGV4VasX1cT9+z1E/Auj3dV79fB13pfscjFqj7yaWp7RxcIkyyF7XwNG4+qaTzl1f811WHoO7J8VKauxPy0tP3xD0Ky/6ZjhL0qL6/yyMcrs4STNX9ZR5N7J78LUQv6zc1V/Rs4sXC6bZXcxZPYK/ONDINXV3SeS8prL6wA2keBjRWoI0bkqDu40+NQXP4Z9Ozwhy+HCHUNeiJrr0Uv449rH+cu/sool0zF273iqCza0ZPwV+F6F5nZu+ZpPAwyIZpWfPl1W6zTuicsZe35Do90jVCYDJGIWoAxOMHaTHl0eyS0L21H5zSZokENitVNWJJrpOa93bt5C80+84nuI5QDAHjK0fhXjHk31/o0Jfzc1LH3Pxow5S7Jn+85oqQB5DNEBUZ2L7Xbs4dT0FI/sL5AnGLwGDt3jyHw9KV29s5LelFt7ndgVjMEMeh6s2HzzC5FoaseeT6WXBeccfGPch5TZ4r3jJ6ad41IzFtb3Yq/8DSG1uOkieu8ZZgcDF/iHJHOeEPmCqvxJS8BuTruSE/D9zKWdnSJtdnpuI4EJM1Ae7YqUU4JNxtH6aYNIaVQvjrPeKWrWGO48jurPrsxmGxYnJ7J7SkD5lcwhRisQNNiTAfeWdx2UOU1TRN0k+vlh887CD7ZbExMp1ghDDafDGJYO0bm1DMJKXZV6Ge2E8bTF4UjrdAtBIVEbrwm4urqYP2i+DnWZjScoKg/rOzV165+xPT5SJxNxwIPOIPoXchApOOa+ynoun5cRZ7c4N5IkGuCxsL3/fjGr6/WHgexCGmuTTETyzntDVqX64dTGXmfeZeD6/ZoRbJGQ3yclGkQjXTNJADhDEmFJgqcU1zADPAqcbMcTTM8/RvCdYO0s1NGRv06IBqFpguvczdaDwPKwlsKdAHrn/3DWpVibYW3MK/VXkV4lhPuWqF6OVHoI65S1B6iH4BPEDhz7+SD/D0c55KO2m56pqm8tfxK7ibq2jDEXxeYcIryjuFooBMnKqdGqR7196GeR7a+zQoVVUtyyC1cyC+bF3dA33YbJ8UYRjmq8z3YN/ArpHZblPZzCKHJ7V4IAyxqLS3gWiRZPHCgl069HWz+oE8XQuF7g/kwEKUkV0kse/NTSZHp0Qr3+AzdeCO1+U2ZmS14Tvkz7ypTjqj1gLwMTbS0YVvzht2S8YX99je4A9Zx/xMzX2TmdFOViBobhqVk93mNKPyWEsjDx+Gqin4EIdNuV9ZQz+AHEcHRLUhqI53Xs8XD1au+79IFMGE+BnsATstd9XB0VD9ITBRcJUm/ZdMnBc7+BapfcfaOniZszEVl5afFaFbbma49o14vrLjPhd9iFa2P/G1M05m0r547b1GFNRXiPN0NwMlTUlMQv+xhIjoZfbOocuOeUfaPtu58ARk+Ai5jhX4AAStyzyed2oi8ASyLf3KAPw70sNFu75+GbztRoPdh4ii4NlOCKK9bW+31EqcAf9vS3e/cEL8u0I9F2ctpclfyLzVsIrj7GzmqWU/K1rlbNvPBv7zN0Dd2ZTbZPHbsdg1zHhPjT1VImcP5exV4frD1J6idqikEux75rFT6uwgmrGrbtaHWe3JHg6ndVVtdBXkyA3B8MfgaLD3M1rxH0m1qb5yJ/6l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2574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o/d/e/4/t/1/blue-dot-skirt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25658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Mantel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encrypted-tbn3.gstatic.com/images?q=tbn:ANd9GcTuP5nRpKDAwH651ri0C0WK08PwIxV4hR9WHUY5-KfSCPOdWmr9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76064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Stiefel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encrypted-tbn2.gstatic.com/images?q=tbn:ANd9GcRBd6AmRlridtksSauRdBbZQzeo3lYbsFa3AHxCswZOnL88iz9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3721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Shorts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encrypted-tbn0.gstatic.com/images?q=tbn:ANd9GcRALLzzNDUlLG2hB3d2zg2luL6kYVjvEkOrPho4eRq0-HCFqTdqI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12068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Bluse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AutoShape 2" descr="data:image/jpeg;base64,/9j/4AAQSkZJRgABAQAAAQABAAD/2wCEAAkGBxMSEhMTEBQVFRUWFhcUFxUWEhQWFxYSFxUXGBQUGBgYHSggGBolHBUUITEiJikrLy4uFx8zODMsNygtLisBCgoKDg0OGxAQGzQkICQsNDQ3LiwsLDQtLC0sNCwsLCwsLCwsLC8sLCwsLCwsLCwsLCwsLCwsLCwsLCwsLCwsLP/AABEIAO8AxAMBEQACEQEDEQH/xAAcAAEAAgIDAQAAAAAAAAAAAAAABAcFCAEDBgL/xABCEAACAQMBAwgEDAUDBQAAAAAAAQIDBBEFBhIhBxMxQVFhcYEiMpGhCBQjM0JDUmJygrHBU5KistEVJPBjc4Oj4f/EABsBAQACAwEBAAAAAAAAAAAAAAADBAIGBwEF/8QAPhEBAAIBAgIGBgcHAgcAAAAAAAECAwQRBSEGEhMxQVEiYZGhwdEyM1JxgbHhFCNCQ2Lw8XKCFSQlNDVFov/aAAwDAQACEQMRAD8AvEAAAAAAAAAAozlk5SnvuyspcKcouvUi+mUZJ80murKWX19HaZ1x2tE2iOUd/qN1z6PeqvQo1ovKqU4TT/FFMwEwAAAxe1N5zNnc1X9CjUl7IMCjORHbx2tRWV1L5Cs26U2/m6rfqv7sn7/EmyafJjrW9o5WjePyeRMS2HIXoAAAAAAAAAAAAAAAAAfM5pJuTSS4tt4SXa2BUvKryo06VKVrp1RVK9TMZ1YPMaUOvElwc37ukm0+C+fJGPHG8y8mYiN5UZzOItdLfS+1nRMfCKYNBfT15zaJ3nzn9PBUnJM23bJciGp8/pNBN5lRc6L8IyzD+mUV5HNVx70AAA8Ny1X3NaRc46am5SX56kd7+lSA1o5lOCT7PedL/wCF01HD6YL98VjafKdlPrzF5lc/JZyrRUYWepy3ZRSjTuJP0ZJcFGo+p4+l19ffz7V6TLpcs48kc/z9cLVbRaN4XPTqKSUotNNZTTymupprpKrJ9AAAAAAAAAAAAB8zmkm5NJLi23hJdrYHi9ouVTTbTKdbnpr6FHE3ns3vVXtArnWuXK6qZVlbQox6p1Jb8vHCwl7z6el4PrNRzpTaPOeUMLZKwr/W9dvL1/7y5qVF07mcQ6cr0Vw9xsOm6KR357/hHzn5IZz+UMfTpKPQjZtJoNPpY2xV29fj7UNrTbvfZbYrV+DvqyhWurOT9ZKtBdrXoz9zicq4rp+w1eSnr90816k71iV6Hz2YAAqD4Rl/i2tbddNStvtfdhFr9ZE+lxdrmpj85h5ado3UqdeiNo2fPfNSmpcGitqtHh1VOplrvH99zKtpr3Mns/tJe2D/ANncSjH+FL0qb/K+C8sGqavorMc9Pf8ACfn+ieufzWPoXLtOOI6ha5XXVoy6+1wlw9kvI1vVcO1Om+tpMR5+HtTVvE9yy9n9vtPvMKhcQ3n9Cb3J+GJdPkUmT0wAAAAAAAGH2m2mtrCmqt3UUIt4isNyk0stRS4sCptoOXWcsx062wuhVazz5qnHh7X5F7S8O1Oqn91SZjz8PaxteK96ttd2gvb55vLic49PNp4gvyrgbLpeinjnv+FfnPyQ2z+TGU6MV0I2TS8M0um+rpG/n3z7UNr2nvdhfYAAABN2e1iVjeW93H6ufpLtpyzGa/lbNO6U6LeK6mvhyn4LGC3g21sbuFanCrSkpQnFTjJPKcWspmlLLvAiarqVK2pTrV5qFOCzKTfBf5fcBrDyhbWvVbxVoxcKNKLp0k3xay8zfY32dWEbN0c4dkyZ41Fo9Gvvnu5fchzXiI2efOgKgAAHkxuOqpbRfV7D5Wq4Lo9RztTafOOSSuS0M3oW1uoWWFbXM9xfVze/DHYlLoXhg17U9FLxzwX39U/P9EsZ/OFgaJy7VI4jf2qa66lGWH47kuD9qNe1XDdTpueWkxHn4e1NW9bdy6tOvqdelCtRkp06kVKMl0OL6CiySQAAD5q1FFOUmkkm230JLi2wNVuUHal6peyq8eYpZp0Yv7OeM8dsun2dhs3R3hkajJ2+SPRr75/RDmvtG0MCb/ERHKFQPQAAAAADiUcrDIs2GmbHOO8bxL2J2ndaXIbttzM1pty/Qm27eb6FJ5bpvsTeWu/h1nLeI6G+jzzit3eE+cL1LdaN15XdzClCVSpJRhBOUpN4SilltlBk1k5SNt56rX3YZjaUpPm4fba4c5LvfUupM+9wTg86y/aZPoR7/VHxRZMnV5R3vLJHRaUrSsVrG0QqOTN4AAAAABxJZ4MjyY65KTS8bxL2J2WLyKbau0rqwuJfIVpfJSb+brN+r4S/XHacw4rw62hz9T+GecT6vnC7S/WhsKfMZgACsuXjaT4tZK2pv5S6bh4Uo45x+eYrzZnix2yXile+Z2eTOygacMJI6zo9NXTYa4q+Ef5UbW3nd9FpiAAAAAAAAddVPhKDxKLUotdKaeVg+NxzQftemnqx6VecfGPxSYr9WXttu+U7/UbC3tVGpConF3D9HcqOK4Y459ZKXFfoc4xYutlrS0d8xC5M8njIxwsI63hw0w44x0jaIUJned5ckrwAAAAAAAA6rinlcOlcU+8+VxjQRrNNNf4o5x9/6pMdurLZ/kt2n/1Cwp1JPNWHyVXt5yK9Z+Kw/M5cuvXgANX+VfW/jmqVmnmnb/IQ48Mxb33/ADOXsNl6MaTtdTOWe6ke+f7lDmttGzyx0FUAAAAAAAAAACLc8ZwXmaxxfbNr9Pp/XvP9/hKfHyrMpRs6AAAAAAAAAAALB5BtZ5jUKls36FzDKWfraeXHHk5nMuO6T9n1ltu63OPx7/eu4rb1bEHxkjDbY6yrOyuLh9NOnJx75tYgva0BqTap4y225PebfFtvrZ0no9pew0cTPfbn8vcp5bb2dx91EAAAAAAAAAAEWj6VST6lwNX0H/NcVy6j+GkdWPy+ftT29GkQlG0IAAAAAAAAAAA+7LUJW1ehcw9ajUjPxSfFeayvM1TpVputhpmj+Gdvwn9fzT4Lc9m4NrXjUhCcHmM4qUX2xksp+xmiLSoPhFa1ilbWUHxqydWp+CHCC822/wAhY0mnnUZ64o8Z/wAvLTtG6mkjrlaxWsVjuh88MgAAAAAAAAAcNGF69es1nxewjWXDeXYzXOjk9nGXTz31t/f5Jc3PaUo2ZCAAAAAAAAAAHXXjmLXcUOJ4e20mSnqn3c2dJ2tDZvkh1Pn9KtZN5cIuk/Gm3H9MHKF5r/t1rFa61GtUu6cqM16EaU85hCPBLv7crg88DZOjM4K6mbZLbW25b+O/ehzb9XkxB0JUAAAAAAAAAAABEg8VWu1f8/c1XTW7HjeSnhePftE/NPPPHEpZtSAAAAAAAAAAAB5MbxtI9zyabfwsLWdCo189Oa4/RcYL9Uzj2akUyWpHhMx7H0I5wuvbTYi11Onu3EcVEmoVo4U4efWu5kb1r3tfsLe6Y26sXVodVeCeMffX0H4+02XhvSPLg2x5/Sr5+MfNDfDE84edp1FLoZu+l1mDVV62K2/5x98K1qzXvfRaYgA8A9AAAAAAIlT52Ph/k1PVx1eOYp84+FoT1+qlLNsQAAAAAAdbqre3eso24hhjVRpt/SmN/u/yz6k9XrOwvMADhvHSYZMlcdZtedojxexG7N7GbH3Oq1XCgtyjF/KV5J7se5fal3foaJxjpBbPvi0/KvjPjPyhZx4tuctitn9hbG0oxowoQnji51IRlOcuGZNtdxq6d6UD5nBSTUkmnwaaymuxoCsdsuRm1uW6tlL4rW6cJZpSffHpj4r2EmLNkw2i+Odp9TyYie9TG0ezd5p8t28oyUc4VWK3qcvCS4Z7nhm2aDpRMejqY39cfGPkgtg+yxKrx7UbJTi+itTrRkj28/Yh7O3kjW0nvtvPpLK71n/4azwPWTn4lkvP8UT+nuTZa7UhNN4VgAAAAAItf5yBq3EeXF9PP9+Ken1cpRtKAAAAAADtpaHUnZ1b+PGFK4hRkuxSi3ve3cX5jlufW2rxC2ojwv7o5fkvRX0NnSnwydOplrekXieUxupbeDr57LUYJyk3hRistvsWD4+t4/pNNExE9a3lHzSVxWlZmxHI9XunGtqW9QpcGqK4VZrsl9he/j1GkcQ4tn1s+nO1fKO79VmmOK9y+dN0+lb040qEI06cViMYrCSPmM0kAAAAfFalGcXGcVKL4NSSaa70wPK3fJppdSe/K0pp5z6OYpvvSeAKh5dtMhb39rzUIwpu1jCMYrCW5OpwXlKJ9ngGTqa/H69490o8sejLwJ01SAAAAAAi3PrwNX4vy4jpp9fxhPj+hKUbQgAAAAB81HhN9xX1WTssN7+US9rG8r75JNnKdXQ+ZrrMbl1HLtw3uxa71ur2HIpned30GPteQS2UvlbuvOGeEYxhB47G+PuSJJzZLV6k2naPDedvY82hYOzmxllYr/a0IRl9t+lN/mlxInrPgAAAAAAAAKV+EhZ+jY1/szqU3+ZRkv7GW9Bk7PVY7+Vo/NjaN6yqA62oAAAAANmNrRWN5ES6fGD7eK71npRqHFNbp9RqtPOG8W2tz28O5YpWYrO6WbirgAAAA6LyWIP2HxekGbs9Df17R7f0S4o3s222KsPi9hZ0X0woU1L8e4nL3tnM1xmgAAAAAAAAAABXfLvp/O6VUklxpThU8s7r90j2J2neBrxTllJ9x13S5Yy4aXjxiHz7RtOz6LDwAAAOGiPLTr0mvnD2GX2+1+F3O15mnzcKNGNJLgvS6ZJJfRXV5nIeHdHtXwfN1tTO/Xyb7xPfzX75a5I5eTEnYnzwAAAASNJsvjF1a0MZ5ytBNfd3lve7JqPSzLtix4/Od/ZG3xWMEc5luBFYWOw0dZcgAAAAAAAAAADFbVab8as7mh/Fo1ILuk4vdfk8Aai2uUsPg4txa7Guo6R0c1Ha6KInvrMx8Y90qeaNrO4+8iAAAABFvvo+JrHSTlGGf60+HxSjZo7kAegAAAet5H7LntYodlKM6r8o4Xvkjn/SnN1tVFPsx+a3gj0WzhrKYAAAAAAAAAAAADUna60VHUb6muhV5v8Ame9+5ufRLJ9ZT7pV88dzGG5qwAAAcNmFr1r9KdnuyNevgvE1npJkpbFjmsxO1o8U2GOcpSNnr9GEIZPAAAAtb4Oem71W9umuhRoRfi9+f9tM5RxTP22ryX/qn2RyhfpG1YXmUGQAAAAAAAAAAAAGqXKHLOr37X8X9kbd0Sj95ln1Qr5+6GDN4VgAAA+ZxTWGQ59Pjz0mmSu8PYmY5wyGqa1GdpChO3ouVPdjC4ScaiiuqWOE+HDLOa8S6K/8O1E6vDmnqWt9CefOfKVymfrx1ZjmgI6bT6MKcuTN4AAPmo8JvuK+qy9lhvfyiXtY3nZsTyFafzWlU5ddac6j8N7dXuicimd53l9BYR4AAAAAAAAAAAAAaibSXHO397U7a9ReSk1+xu3RKnoZLeuIVs/ggm4K4AAAAI996vmjXekv/aR/qj4psP0nej79Pox9yKXJm8AAHXcerLwPncWjfRZdvsyzx/ShtByTyT0iyx/Cx5qUsnKl560AAAAAAAAAAAAIuqXSpUatV9FOnOb8Ixbf6AadW03LenLplJyfi3xOh9F8XU0XW+1aZ/KPgqZ59J3GxoQAAA4bx0keTJTHXrXnaPOXsRujX0uEV2tPyNZ6Q6rFkpjxUtEzNo7p3TYqzEzKUjaK8ohAGQAAOJLKaIs2PtMdqT4xs9idpX9yAalzmmuk3xoVZw8pekv1ZyC9Zraaz4PoLMMQAAAAAAAAAAAHj+VvUOZ0m8ecOdPml/5HutexsDWK3jiKXcdW4Xh7HR46er8+ajed7S7D6DAAAAJWlOmq9F1471JVIOa7YbyznuPg9JdPqNRwvNj00b3mOW3nvEpcMxF4me5mOUm9pVrmhClKnUdKm1OrTwoSzOUoQWOGIxcV7ew570W4Zb9u6tsdsdetFurffrRFaxEzO/2rc/xW89/R793nTsD54AAAALG+D/qvNX9e2b9GvT348frKbyseMZT9iOYcc03Ya28R3Tz9v67ruKd6tgz5CQAAAAAAAAAAAFQfCL1Ldtra2T41arm19yml+8l7CfTYu1zUxx4zEe2XkztG6lUddrERG0PnhkAAAAAjL53yNZr/AOcn/R8k38pJNmQgAAAAn7M6l8Vv7S4zhQqxUvwSeJZ8mzTelmDljzfh8Y+KxgnvhtymaWsuQAAAAAAAAAABrhy6ahz2qqmnmNCjGOPvyblLz9KK8j7vRzB2utrb7MTPwhFmnarwp0lTAAAAAAjfW+RrP/vP9ib+UkmzIQAAAAdF5HMH3cT4vSDD2uhv6ufs/TdLinazbXYjUfjGn2lZ9M6FNy/GopT/AKkzma4zYAAAAAAAAABw3jiwNQ9oNR+NXt3cdKnVlh/dTxH3JG69E8Po5MvriPj8YVs890IZuKuAAAAABF+t8jWJn/rv+z4J/wCUlGzoAAAAAcTWU0Q6jH2mK1POJexO0tguQTUed0uMG8ujUnTfcm96PukcgtHVmYl9BZB4AAAAAAAAADA7eal8W068rJ4caM938couMPe0BqdaRxFe06bwHB2Whp6+ft/RSyzvZ3H2UYAAAAAEOL+Vf/Oo07Dfrcet90x7KwsTH7pMNxVwAAAAALV+DnqG7WvbZvpjCtFeD3Zf3QOU8Vw9lrMlP6p9/P4r1J3rC9D57MAAAAAAAAAVl8IHUeb01Ul01qsYeUcyf6IypWbWiseIoKKwsHX8OOMeOtI8I2fPmd5ckrwAAAAACBbvNR+ZoXC8nacZtbzm3xWrxtjTzfVUAAAAAD1/I3e8zrFHPRVhOl45W8vfFHPelGHqauL/AGo/JbwT6LZo1tMAAAAAAAAAKJ+EZe71xY0E+EYTqtfikoxf/rl7T6PCcXa63FX+rf2c/gwyTtWVWHVVEAAAAADiXRwI8sXmkxTv25b9z2Gc2j1ezrU7anbW/M1IZ32lHDTjhrK4zzJZy+05n0d4TruH8bmuqv1t4me+ee++07eHLlt6lzNkrfH6LCHUFIAAAAACTo198Xu7WvnHN1oNv7u8t73ZNQ6WYv3ePJ5TMe3n8FjBPOYbfp5NIWXIAAAAAAAADXb4QEMarRk+h2sMeVSqfZ4Dkpj11JvO0c+/7keWN6q/OmRO6kHoAAAAABGfzvkazbnxyP8AR8038pJNmQgAAAAHkzERvIkaLodfUKqt7Sm5y6ZS+hCP2pS6kaP0g4xhz0/Z8XPn3+HLy8/vWcWOY5y2402jKFGlCo1KcYQjKS6HJRSk13N5NSWEkAAAAAAAAB5/arYyz1FL43S3pJbsaibjOKznCkurPU+AFWa9yFVIZlp9zvLqp10k/Dfise5F/S8T1Wm+rvO3l3x7GNqVt3q51nZu/s21dWtWKX04xcoP88cx95sel6Vz3Z6fjX5T80NsHkxMbmL6/afdw8d0OX+ZEffy/NFOK0eDtUk+g+nTLjvG9bRP3Sw2mHJI8AAEWPzr7l/g1nD6fHMk/Zp8K/NPP1UJRsyAAADyZiI3kdTrrOI5k3wSists+Nq+PaPTxt1utPlXn7+5JXFaXvdjuSe8vmp3ala0Hx9JYqzX3Yv1fGXsZpvEeOajWb1+jXyj4z4rNMUVX5s5s9b2NFUbWmoRXS+mUn9qUutnxUjKgAAAAAAAAAAABxKKaw+K7APP6vsPp9znn7Wk2/pKO5L+aOGB5C/5DdNnxpTuKL7I1IyX9cW/eZVtNZ3rOwwtzyCr6q+n+ekv2kW6cR1VPo5J9rHqV8mMrchl6vUu6MvGEl/ks147r6/zJ9zHsq+THV+RnVY+rK3kv+40/fEsR0k18Rt1o9kPOxqw13yY6rQzKVGEl1tVqX7yRX0PGM2lyWyREWm3fv3vbY4tGzzFzKpTlu1IYl2byf6H3K9LZ254v/r9EfYetlNN2evrj5igpZ/6tJf3SRFfpZmn6OOI++Zn5Pewjzep07kf1Wrhz5min21FJryjn9Sjl6S66/dMR90fPdlGGr1elcg1Pg7y7qT7Y0oqC9ss/ofKz63UZ/rLzP4s4rEdyxdndibGxx8Wt4Rl9uXpzf5pcSqyeh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3431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4" name="Picture 4" descr="http://www.clker.com/cliparts/i/R/p/O/w/2/blue-blouse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590465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Gürtel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0.gstatic.com/images?q=tbn:ANd9GcQYtuuvNiz5GCnejfdJq7X-abE60al8tUzZylqID4ywBsSGxLCt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8072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The </a:t>
            </a:r>
            <a:r>
              <a:rPr lang="en-GB" sz="6000" b="1" dirty="0" smtClean="0"/>
              <a:t>weather 1 </a:t>
            </a:r>
            <a:r>
              <a:rPr lang="en-GB" sz="6000" b="1" dirty="0" smtClean="0"/>
              <a:t>– </a:t>
            </a:r>
            <a:r>
              <a:rPr lang="en-GB" sz="6000" b="1" dirty="0" smtClean="0">
                <a:solidFill>
                  <a:srgbClr val="FF0000"/>
                </a:solidFill>
              </a:rPr>
              <a:t>Das </a:t>
            </a:r>
            <a:r>
              <a:rPr lang="en-GB" sz="6000" b="1" dirty="0" smtClean="0">
                <a:solidFill>
                  <a:srgbClr val="FF0000"/>
                </a:solidFill>
              </a:rPr>
              <a:t>Wetter 1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what the weather is like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use lots of different adjectives to describe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use verbs to describe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say what clothes are suitable for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sing a German song about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Trikot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890" name="AutoShape 2" descr="data:image/jpeg;base64,/9j/4AAQSkZJRgABAQAAAQABAAD/2wCEAAkGBhESEBQUExQUFBQWFRQUFhcVFRgfGhgSFxgWFRUWFRcXHCYgFxsjGhQYIC8gIycpLCwsFx4xNTAqNSYrLCkBCQoKDgwOGg8PGS4lHCQsLisxMCwsLDIsKjUsLy81LSwtLCwpMiwsLC0sMC8pLDUsLyktLDA1LCwxLCosNSksNP/AABEIAMgAqwMBIgACEQEDEQH/xAAcAAEAAgMBAQEAAAAAAAAAAAAABgcDBAUBAgj/xABJEAACAgEBBAQICwYEBAcAAAABAgADBBEFEiExBgcTQSIyUWFxgZGhFBUjQlJUYnKCktIzU3OiscE0Q2PCNYOz0USUo7Lh8PH/xAAbAQACAwEBAQAAAAAAAAAAAAAABgMEBQIBB//EADsRAAEDAgIGCAMHAwUAAAAAAAEAAgMEESExEhNRYZHRBQYyQXGBscFSofEUIiOCkuHwM0LCJDRDU3L/2gAMAwEAAhEDEQA/ALxiIghIiIISIiCEiIghJgzc6ulC9rpWg5s7AAekmRzp30tswhjrWi632dn2r6lKuR1ZV0LnQk6ajxTxlS5vSbMvsD5JW9kL1tQ6gVcyliqF4o+q8LeLDQd2okb5GszV2loZam+rGQv422b1f2Jl12otlbK6MNVZSCCPKCOczSi+jnSK/FYrg3IyMSxw8whHDHn2T6hXJJ51tx5lNddZgOta9B8vszKQ+VPCX1FlXhPQ8Wuo30r2uLRj6+YzH8xKsSJXY62rH4VbNzHPkIAHtUN/SRrpJ002heDXfZVgVsNDVWxa91PdovynsCfeENMIbTSE2OHjyzPkCrfxNqU2llrtrsK+MEdWK93hBTw9c2p+ba79wp2AbHCa7rKQtzEjQtZYnijQaCpTurx13iSZN+hXTvNFmNVa3whL77KE3h8qErA37S4OjgMzDiNdKyddZwyZrjYK1U9GTQRiR2RyH92RNyO7AbVbcREmWYkREEJERBCREQQkREEJERBCREQQoL1y0Btm73el9DD8Tdmfc5lWbT/xF32mS31201Wn+ZjLR65skLs4L32X0qPwk2H3IZWG1xpk2j6PYVn0149Kt79ZSqsj5e6Zugb6xv5/Rn7LUdARoQCPIQCPYYx1Nf7NrKv4VtiD2IwE9iZ4cRkU5SQxy9toPiAfVfV1juNHtvceR77WHsZ5ipoVBoqqo+yAPbpzn3E9LnHMryOCKPsMA8AB6L0SX9XGOGz8EH/K2c1w/iXWM7H0/LGRASXdWuSBtHD+3s7sx96tt0j/ANJpapMz5e6XusN9Bltjv8fa6uaIiaSSUiIghIiIISIiCEiIghIiIISImjtvbFeLj2X2nRK1LHTmTyCqO9idAB5SIIVcdZ2auRtHFxCfk6Qbrj3KGBLa/dorsb8YkAOSbWe1ho1rvcR5O0YuB6gQPVNnLzbHW2239vmlmcA/s8TeG+B98otK/ZqsPfNaZlS++Hny5p56EpSwF57ho+ZN3cMG+RXkREqJjSIiCF7NrZO1fg1mPf3YuSd7T6tfq59m9kflE1J7UF3tHIVLB2Ts3JSSDU7fZWzQN9l3k8DrOttWX0rCJINL4cfIgg8Ab+S/SaOCAQdQeII7x5Z7IP1V9IDZjNi26jIxD2TK3jGoEisnykaFD5017xJxNYG4uvnT2Fji05hIiJ6uEiIghIiIISIiCEicjpXtxsTFe1Kza4KqiDXwndgoHggnv7h3SvM/pvttk1NdGEn7y4bmnobIYa+pDOS4BTRwukFwRbeQPU+is/am1qcao232LXWObMe/uA7yT3AcTKZ6ZdMTnurMrphoxNNWu7Zk2rwLH6Crrxb5mpPFyqjiZ2YLX7Sy1860crLS4oXX6AO61noRa1PeWmu7FmLOd5yACSAPBHiqqjQIg7lUACVZagAW/nmt/o/oh8jg84Dbl+m+JO8gAZi5RnZmLtoXbQndGigAbqog+aiqAqjuAnkRM4kk3KdI42xtDGCwCRETxdpERBCTxlBBBGoI0IPeDzE9iCF09jbTvS6u2g65lK7oU/8Ai8VRxQ6cWtRVAI5sEVxqVYG5OinTPGz696ptLAAbKmI30PnHevkYcDKHdAfLwIIIJBDA6hlI4qQeII5TZ+Fq7h7S9V6nVcukHUn6V9dejBj32V8/nITxmhDUXwOaTukuhy06cfZ46O4jMjYRcgYEEWt+jYlP7M6a7YqTeHZZ9I/zEG/w+09HFT5nrBku6EdYDZ1tlT0di6IH4OWBG9ungyKV4kS2HgmyXH0z2N0sCNoIPvceamURE7VdIiIISIiCFyelWyzkYd1SsUcoSjKSCti+EhDDiPCA4ifntKlbSwjeYgHeclm4jXxmJM/TJE/Oe0cLsb7qv3VtlY+6GO7/AClZSq76IKZ+rhYZXtcBe1xhs+qwTyImcnVIifeVmV42Mcm1RZq/ZU1EkCy0AM7Ppx7NAV1A01LKNec6YwvOiFXqallNGZZMgvjeESMP1kbQ18GxEH0UopC+zc/rO/0b6RfDy1NiIuTus9T1qFFu4CzVOi+CH3QSrKBqRoddQRZdSOAuCsSDrDDJIGOaWg9/PYtiN4T3Mz68XH+EWKLCzFKKiSFd1AL2WacTWm8o0Gm8zAa6AyLt1kbQ14WVqv0FopC+jd3JzHTOeNK9lNW9NxUshiDS4jPYFJ4mPYe3FzqrCUSvJpUOwrGiW06hWYJyR1JBOnAgngCOOSRSRmM2K0qOsjq49ZH4eCT2eRI1bXytYD766o/062KP+dCDLN6obbbXyrLbbbSgppQ2sWKro1jAE8ebL7BK1EuLqmwgmzUf511ltretii/yIsu0hJdngljrC2JsIOiNInO2PHgplERNFJSREQQkREEJKI6fIBtTK3eW9WT941Jvf29sveUD0xrK7SzAePy2vqZEYewHT1SrVf0/Nb/V8f6v8p9lyIiJlp9XswdLOjuVlVYYxkFqV0uWC2JvC6y12cFCwbXdFfd3TNBA79JLFJqzeyodIUQrYhGXWxv681t9GuitVKYuPkYyNblM3wgWr8olbOaq1rPOohVNmo4nUa8BIJ0UY17UxezOu7l0hSO8dqo94/rJZt7a4wKSB/i7kIUd9FDjQ2N5LHU6KOYUluZWcTq4wCMg5bD5PF8Ma/OySCKKx597wz5kM0o3HRL3/RI9bDFrWU1PiR90n4iT7ZfRSLpRsKjLKKuR2DUCypVsrY1N8tY2+LK9Suu8NQV+aOM3DsyunZ1lJWtsdMOx7bVQFWzTqa2S1lBZg5rQAHkGHlmgP/v/AHnI6x3uPwdAbDSmLQSPC3A7F21I8UMQ3PnK8EjpPu9wWz0vSQUjTMBdz7jE4C/9wwvfZitPq2B+FufmjFyi33TUyj+ZlkknL6vcqlqrsZQVyrfDDk6i2qsb5x170PDf794qBw0GvTnFX2grPVxoEDiDjfLZh7pERKaZV6JePV0mmysP+Cp9up/vKOEurqvyt/ZWP5UD1H/luyD3AS9R5lKvWUHQjPdc+ylURE0EmpERBCREQQk/PfSPIFmblOOIORaB6FO5/tM/Qk/PfSPCNOblVnju3uQfs2aWr7rNPVKlX2PNMXV0j7U6+eifULnRETMT0kzfCkx6bMqwBlqKrWjcrMltTWpHeqgF2HkUD50wzjdYuUVTDxxyFRyH89t7HifRWlYlinYHvx7lj9M1TqamOhm428NvyXK2FsXK2rmsNWd33rbrCC26g4u5A4se4KOZIAljW9HshUSmnDyUoq13Aam3mY+PdaQONjaDzAAKOAlOV2svikj0Ej+k6Wwsyz4VR4bftqvnH6a+eaMsesFrpLoa0UbzIGBx7rnLwVgZNdNIU5GTTSWUOEIdrN1uKkoinTUdxInZ2dkubcaoXPdi3KgCNvBGouLI6mskgcm8umgI0kd6zNlHID31jV8a2+q5Rz+Dm53qt0+iGZkJ7vA8si2zOneTRjilRWd0OtVrKe0qWzXfFba6cdSRqDuliRprK7IGloLDitio6WmbM+OoaC2xsLDvGBx3LD0SJTamLuHllUgHyjtVHvEmuQoDuByDuB6AxA90jvV3sxhccxhpVj6lSeT5RB7GtfKQTvnTkF8417wE4rCLgKz1ajcGSSHI2HC9/VIiJRTWvRLn6q0A2TRp3m1j942uTKYEuPqm3viuvXl2mRu/d7V/76y7R9opY6yD8Fh3+ymMRE0UlJERBCROR0g6VY2Go7Vjvt4laDesf7qDu850A7zILtHp7n3E9kExK+7UCy0jzk/Jp6NG9MrzVMUA/Edb14KzBSyzn8Nt/TirRlA9LwfjLM1Ovy54+bcr0Hq5eqbmTttifldoXE+fKCD8te6BOS+DhWMW7cl2OpYZJJJ8p1Y6n0zLn6RikbYNd42/dMHRlJJRzax5acLWvj3blpRNy3o9aBrVdvj6NoHH0WJoR6wZoNYVYJYprc8g3JvuMODf180hjlZJ2SmplSxxscDv55e6+5tnabEKGSizdUKDZj0u26o0UbzoSQBwmpElDi3IqWSGOUWkaCN4utr4d/o4n/k8f9E+k2kVIK1YoIIIIxMfUEcQQdzgZpxO9a/4jxUH2Gm/6m/pHJZ6s2xbO0V2FmrNvA8SW13tfLrqdQeB1h7aWOrYmGzfS7ADj5d1CF90wROWvc3IruWlhmtrGA22hZ8nNezdDEBUBCIqhUQHmERQAuvf5e+YIickk4lTNY1gDWiwGxIiILperzlz9VX/AAqj03f9ayUwvOXR1V/8Jx/+b/1bJdo+0Ur9Zf6UfifRSyIiaKS0kV6d9NVwat1ShvcEqHPgIg4G237IJ0A5seA7yJDtLaKUU2XWHRK0Z2P2VGp08plHfB3yMh8vK422MHWs+LSo4VoB3sqnn3EtpzJlKtqm00dzmcleoaR1TJojIZrAluRczWKTvWcXyLxrY/k3KuG4g7gdAPozMNg1njaXuP8AqMdPUi6KPZOjET31D3OLr4/Pjn7bk6R0sbWhpF7cOGXvvWvVs+pfFrrX0Io/tPbMCpvGrrPpRT/aZ4kWm7O6n1bbWsFzm6P0c0DVHy1Mye4HQ+sTBl4d26VcLlVHmrALYPOpHgsR+E+ediJ2Jng44+PPMeSiNOw5C3hyyPmoYtoVt3eLLruqXGjq3Ps7geTacm5MB5ZsTtbY2HXkLo2qvporr4w7wD9IagHQ+6cGgtxV/wBojFH05FhxDDzMCD65swTtlbvGfNWaWR7TqpMdh27vEfMLJERLCvpERBCREQQkREEL0S5eqi0HZVQ70e9D6Ra/9iPbKZlsdTluuHcv0cqz2Mtbj+suUZ+8RuS11kbeBjtjvUHkp7ERNJJChPWnmfIUUD/PuG956qgbWHoLKg9chc7vWvlMuXh7tbWaVZJ0QrqCWoGvhEdw98iPxpb9Vu/NV+uK3S4c+YDuA2jmmzoYtjgJOZOw8l0YnO+NLfqt35qv1x8aW/VbvzVfrmRqnbuI5rZ17N/A8l0YnO+NLfqt35qv1x8aW/VbvzVfrnuqdu4jmjXs38DyXRic74zt+q3fmq/XHxnb9Vu/NV+ueap27iOaNezfwPJdGRzblO7kq3dbWVP36jqD+VyPwzpfGdv1W781X65ytuZbsaN6myvS08WKEHWt9R4LE/8A5LdIxzZRl3945rzXN0mkXvcdx7zY92wrFERNdbCREQQkREEJERBCSz+plB2WWfLeg9lKf95WEs/qYU9llnu7dAPvClN7+olqk7fkl/rD/tB/6HoVY0RE1EhqvutHH0twre7W+knz2Irr76T7ZFpZfTjYrZWFYlYBtXS2rX97Wd5R+LQr+KVRsnaqZFe+uoPJkPjI3erD+/fFnpmBweJRlayaug52lhiJxvdbkREwUxJERBCREQQk4PSR9bKE8hssPoVdwe953LLAoJJAAGpJOgA8pPdIo+WL7XuHiECuvz1rqS34nJ9QEvUMZMml3D+fuuO09rBtv5DH1sPNfURE2FppERBCREQQkT3SeGC9SWl1M5INGTX3rkb/AKrK0096H2SrtJYHU1b8vlrrzrx2A9BuUn+glqlP4iwOsDL0l9jgfUe6tSIiaiQUlQdYfQ442Qcuk9nVY2ruBqKbmPHtV+dTY3H7LknUb0t+fF1KupVgGVgVZWAIKngQQeYI7pFNEJWFjlLDK6J4e1UMu2Nw7uQvYnkH11qY+Z/m+htD6Z0gdRqOXlnd6QdX12Pq2Ivb4/fjk/KVjyUs3CxPsMdR3E8pC6dnY5YiovRYPGRC1bKftUty/LFKqonQn7wsNoxHMfNONJXCYfdIJ2HA8j8l14nP+AXjlkv+Kus+8AR8BvPPIb8NVY951lHQb8Q+fJaGsd8B+XNdCc+7bVe8Ur1usHza9Dp99/FT1mYsnZtKjXItdx/q2aKT5NxdA3o0MkHR/ojk5QArQ4mN+8ZArsP9Ckjhr9NwB5AZap6UzGzAT8hx+hVSprBCLvIb83cPqFx9k9GLto5ApsPgKQ1wTXs6UPEAk/tbmHi68FGracBrN7eprF00rvyKwBoBqjADuA3k109cmWxdi04lIqpXdQak95Zj4zux4sx7yZvRrgpWRRhlrpTkr5jIZGOLfA+qrU9TK6/4yzT+DXr7f/iZaupmr52VefurUP8AYZYsSbUx/CEHpKrP/K7ioPX1QYI5vkt6btP/AGgT6fqh2eeRyF9F7f7tZNonWrZsHBRfbKjPWO/Uearyzqao18HKyAPIRUfeUmajqcxB492S/m30UfyID75PYnmqZ8IXRr6oi2td+oqJ0dVuy150b/8AEssb3FtJup0C2YBoMPG089Sn3kazvxOwAMlWdI52LiSotl9WOzH5Y61ny0syH+Qge6b/AEd6H4uFvGhCGfQM7szMQOIGrHgOPITtRCwvdGseW6GkbbL4cEiInq4SIiCEnP2t0fxcoaX0126ciyjUfdbmvqMRBCj9vVdhk+A+TX5kvYj2PvT5TqtxfnXZT+Y3aD+QAxEh1EV76I4BTfaJQLaZ4ldjZXQzBxm3qqED/vG1Z/zuSw9RnaiJKBbAKIm+JSIierxIiIISIiCEiIghIiIISIiCEiIgh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43000"/>
            <a:ext cx="20383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2" name="Picture 4" descr="How to draw basketball cartoon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468052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Pullover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4578" name="Picture 2" descr="https://encrypted-tbn0.gstatic.com/images?q=tbn:ANd9GcQgmlmlWdYWmzwLrd3RWPq1KBPEziJvfQis_EgRtVstyXyAhH6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24036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Schal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2530" name="Picture 2" descr="https://encrypted-tbn2.gstatic.com/images?q=tbn:ANd9GcRJ_zs9ngwNd3O2HztjGgT4PP9Arh-bOCw-GdOr6Vzz6UNKLdx2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2289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Hut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1506" name="Picture 2" descr="https://encrypted-tbn1.gstatic.com/images?q=tbn:ANd9GcSQepcbOL1k7iCfhOrDYB6ZkD-MyV1E2iosKfXmJpmfaYwxeKws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0387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Sonnenbrille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9" name="Picture 7" descr="http://www.eyedocshoppe.com/images/D/Ray-Ban%20Sunglasses%20RB%20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962834" cy="498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Regenschirm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http://www.clker.com/cliparts/5/5/4/4/1194985053141572908umbrella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715000" cy="478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that correct for the weather today?</a:t>
            </a:r>
            <a:br>
              <a:rPr lang="en-GB" dirty="0" smtClean="0"/>
            </a:b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das </a:t>
            </a:r>
            <a:r>
              <a:rPr lang="en-GB" b="1" dirty="0" err="1" smtClean="0">
                <a:solidFill>
                  <a:srgbClr val="FF0000"/>
                </a:solidFill>
              </a:rPr>
              <a:t>richtig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für</a:t>
            </a:r>
            <a:r>
              <a:rPr lang="en-GB" b="1" dirty="0" smtClean="0">
                <a:solidFill>
                  <a:schemeClr val="accent1"/>
                </a:solidFill>
              </a:rPr>
              <a:t> das Wetter </a:t>
            </a:r>
            <a:r>
              <a:rPr lang="en-GB" b="1" dirty="0" err="1" smtClean="0">
                <a:solidFill>
                  <a:srgbClr val="00B050"/>
                </a:solidFill>
              </a:rPr>
              <a:t>heute</a:t>
            </a:r>
            <a:r>
              <a:rPr lang="en-GB" b="1" dirty="0" smtClean="0">
                <a:solidFill>
                  <a:srgbClr val="00B050"/>
                </a:solidFill>
              </a:rPr>
              <a:t>?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That is correct</a:t>
            </a:r>
          </a:p>
          <a:p>
            <a:r>
              <a:rPr lang="en-GB" sz="4000" b="1" dirty="0" smtClean="0"/>
              <a:t>That is incorrect/wrong</a:t>
            </a:r>
          </a:p>
          <a:p>
            <a:r>
              <a:rPr lang="en-GB" sz="4000" b="1" dirty="0" smtClean="0"/>
              <a:t>The ... is better</a:t>
            </a:r>
          </a:p>
          <a:p>
            <a:endParaRPr lang="en-GB" sz="4000" b="1" dirty="0" smtClean="0"/>
          </a:p>
          <a:p>
            <a:r>
              <a:rPr lang="en-GB" sz="4000" b="1" dirty="0" smtClean="0"/>
              <a:t>For ...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richtig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falsch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Der/die/das …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besser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Für</a:t>
            </a:r>
            <a:r>
              <a:rPr lang="en-GB" sz="4000" b="1" dirty="0" smtClean="0">
                <a:solidFill>
                  <a:srgbClr val="FF0000"/>
                </a:solidFill>
              </a:rPr>
              <a:t> ...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das Wetter’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 </a:t>
            </a: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Heute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scheint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Sonne</a:t>
            </a:r>
            <a:r>
              <a:rPr lang="en-GB" dirty="0" smtClean="0">
                <a:solidFill>
                  <a:schemeClr val="tx1"/>
                </a:solidFill>
              </a:rPr>
              <a:t>! (x2)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 </a:t>
            </a: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schneit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schneit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regnet</a:t>
            </a:r>
            <a:r>
              <a:rPr lang="en-GB" dirty="0" smtClean="0">
                <a:solidFill>
                  <a:schemeClr val="tx1"/>
                </a:solidFill>
              </a:rPr>
              <a:t>! (x2)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1880451" cy="1800200"/>
          </a:xfrm>
          <a:prstGeom prst="rect">
            <a:avLst/>
          </a:prstGeom>
          <a:noFill/>
        </p:spPr>
      </p:pic>
      <p:pic>
        <p:nvPicPr>
          <p:cNvPr id="8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880451" cy="1800200"/>
          </a:xfrm>
          <a:prstGeom prst="rect">
            <a:avLst/>
          </a:prstGeom>
          <a:noFill/>
        </p:spPr>
      </p:pic>
      <p:pic>
        <p:nvPicPr>
          <p:cNvPr id="9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950" y="4149080"/>
            <a:ext cx="1569050" cy="2088232"/>
          </a:xfrm>
          <a:prstGeom prst="rect">
            <a:avLst/>
          </a:prstGeom>
          <a:noFill/>
        </p:spPr>
      </p:pic>
      <p:pic>
        <p:nvPicPr>
          <p:cNvPr id="10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12596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The </a:t>
            </a:r>
            <a:r>
              <a:rPr lang="en-GB" sz="6000" b="1" dirty="0" smtClean="0"/>
              <a:t>weather 1 </a:t>
            </a:r>
            <a:r>
              <a:rPr lang="en-GB" sz="6000" b="1" dirty="0" smtClean="0"/>
              <a:t>– </a:t>
            </a:r>
            <a:r>
              <a:rPr lang="en-GB" sz="6000" b="1" dirty="0" smtClean="0">
                <a:solidFill>
                  <a:srgbClr val="FF0000"/>
                </a:solidFill>
              </a:rPr>
              <a:t>Das </a:t>
            </a:r>
            <a:r>
              <a:rPr lang="en-GB" sz="6000" b="1" dirty="0" smtClean="0">
                <a:solidFill>
                  <a:srgbClr val="FF0000"/>
                </a:solidFill>
              </a:rPr>
              <a:t>Wetter 1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what the weather is like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use lots of different adjectives to describe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use verbs to describe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say what clothes are suitable for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sing a German song about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954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9218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2557413" cy="3240360"/>
          </a:xfrm>
          <a:prstGeom prst="rect">
            <a:avLst/>
          </a:prstGeom>
          <a:noFill/>
        </p:spPr>
      </p:pic>
      <p:pic>
        <p:nvPicPr>
          <p:cNvPr id="9220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941969" cy="3240360"/>
          </a:xfrm>
          <a:prstGeom prst="rect">
            <a:avLst/>
          </a:prstGeom>
          <a:noFill/>
        </p:spPr>
      </p:pic>
      <p:pic>
        <p:nvPicPr>
          <p:cNvPr id="9222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2520280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sun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Sonne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The sun is shining</a:t>
            </a:r>
          </a:p>
          <a:p>
            <a:r>
              <a:rPr lang="en-GB" sz="3600" b="1" dirty="0" smtClean="0"/>
              <a:t>It is sunny</a:t>
            </a:r>
          </a:p>
          <a:p>
            <a:r>
              <a:rPr lang="en-GB" sz="3600" b="1" dirty="0" smtClean="0"/>
              <a:t>It is beautiful (nice weather)</a:t>
            </a:r>
          </a:p>
          <a:p>
            <a:r>
              <a:rPr lang="en-GB" sz="3600" b="1" dirty="0" smtClean="0"/>
              <a:t>It is warm</a:t>
            </a:r>
          </a:p>
          <a:p>
            <a:r>
              <a:rPr lang="en-GB" sz="3600" b="1" dirty="0" smtClean="0"/>
              <a:t>It is hot</a:t>
            </a:r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Die </a:t>
            </a:r>
            <a:r>
              <a:rPr lang="en-GB" sz="3600" b="1" dirty="0" err="1" smtClean="0">
                <a:solidFill>
                  <a:srgbClr val="FF0000"/>
                </a:solidFill>
              </a:rPr>
              <a:t>Sonne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scheint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sonnig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schön</a:t>
            </a:r>
            <a:r>
              <a:rPr lang="en-GB" sz="3600" b="1" dirty="0" smtClean="0">
                <a:solidFill>
                  <a:srgbClr val="FF0000"/>
                </a:solidFill>
              </a:rPr>
              <a:t>                   </a:t>
            </a:r>
          </a:p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warm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heiß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80451" cy="1800200"/>
          </a:xfrm>
          <a:prstGeom prst="rect">
            <a:avLst/>
          </a:prstGeom>
          <a:noFill/>
        </p:spPr>
      </p:pic>
      <p:pic>
        <p:nvPicPr>
          <p:cNvPr id="7" name="Picture 6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8740"/>
            <a:ext cx="1440160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740"/>
            <a:ext cx="1368152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rain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Regen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It is raining</a:t>
            </a:r>
          </a:p>
          <a:p>
            <a:r>
              <a:rPr lang="en-GB" sz="3600" b="1" dirty="0" smtClean="0"/>
              <a:t>It is cold</a:t>
            </a:r>
          </a:p>
          <a:p>
            <a:r>
              <a:rPr lang="en-GB" sz="3600" b="1" dirty="0" smtClean="0"/>
              <a:t>It is icy cold</a:t>
            </a:r>
          </a:p>
          <a:p>
            <a:r>
              <a:rPr lang="en-GB" sz="3600" b="1" dirty="0" smtClean="0"/>
              <a:t>Wet</a:t>
            </a:r>
          </a:p>
          <a:p>
            <a:r>
              <a:rPr lang="en-GB" sz="3600" b="1" dirty="0" smtClean="0"/>
              <a:t>(not) dry</a:t>
            </a:r>
          </a:p>
          <a:p>
            <a:r>
              <a:rPr lang="en-GB" sz="3600" b="1" dirty="0" smtClean="0"/>
              <a:t>Drip, drip, drip</a:t>
            </a:r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regnet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eiskalt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nass</a:t>
            </a:r>
            <a:r>
              <a:rPr lang="en-GB" sz="36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(</a:t>
            </a:r>
            <a:r>
              <a:rPr lang="en-GB" sz="3600" b="1" dirty="0" err="1" smtClean="0">
                <a:solidFill>
                  <a:srgbClr val="FF0000"/>
                </a:solidFill>
              </a:rPr>
              <a:t>nicht</a:t>
            </a:r>
            <a:r>
              <a:rPr lang="en-GB" sz="3600" b="1" dirty="0" smtClean="0">
                <a:solidFill>
                  <a:srgbClr val="FF0000"/>
                </a:solidFill>
              </a:rPr>
              <a:t>) </a:t>
            </a:r>
            <a:r>
              <a:rPr lang="en-GB" sz="3600" b="1" dirty="0" err="1" smtClean="0">
                <a:solidFill>
                  <a:srgbClr val="FF0000"/>
                </a:solidFill>
              </a:rPr>
              <a:t>trocken</a:t>
            </a:r>
            <a:r>
              <a:rPr lang="en-GB" sz="3600" b="1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r>
              <a:rPr lang="en-GB" sz="3600" b="1" dirty="0" smtClean="0">
                <a:solidFill>
                  <a:srgbClr val="FF0000"/>
                </a:solidFill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r>
              <a:rPr lang="en-GB" sz="3600" b="1" dirty="0" smtClean="0">
                <a:solidFill>
                  <a:srgbClr val="FF0000"/>
                </a:solidFill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569050" cy="1728192"/>
          </a:xfrm>
          <a:prstGeom prst="rect">
            <a:avLst/>
          </a:prstGeom>
          <a:noFill/>
        </p:spPr>
      </p:pic>
      <p:pic>
        <p:nvPicPr>
          <p:cNvPr id="6" name="Picture 5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8740"/>
            <a:ext cx="1440160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740"/>
            <a:ext cx="1368152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snow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Schnee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It is snowing</a:t>
            </a:r>
          </a:p>
          <a:p>
            <a:r>
              <a:rPr lang="en-GB" sz="3600" b="1" dirty="0" smtClean="0"/>
              <a:t>It is cold</a:t>
            </a:r>
          </a:p>
          <a:p>
            <a:r>
              <a:rPr lang="en-GB" sz="3600" b="1" dirty="0" smtClean="0"/>
              <a:t>It is icy cold</a:t>
            </a:r>
          </a:p>
          <a:p>
            <a:r>
              <a:rPr lang="en-GB" sz="3600" b="1" dirty="0" smtClean="0"/>
              <a:t>It is (not) beautiful (nice weather)</a:t>
            </a:r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schneit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eiskalt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(</a:t>
            </a:r>
            <a:r>
              <a:rPr lang="en-GB" sz="3600" b="1" dirty="0" err="1" smtClean="0">
                <a:solidFill>
                  <a:srgbClr val="FF0000"/>
                </a:solidFill>
              </a:rPr>
              <a:t>nicht</a:t>
            </a:r>
            <a:r>
              <a:rPr lang="en-GB" sz="3600" b="1" dirty="0" smtClean="0">
                <a:solidFill>
                  <a:srgbClr val="FF0000"/>
                </a:solidFill>
              </a:rPr>
              <a:t>) </a:t>
            </a:r>
            <a:r>
              <a:rPr lang="en-GB" sz="3600" b="1" dirty="0" err="1" smtClean="0">
                <a:solidFill>
                  <a:srgbClr val="FF0000"/>
                </a:solidFill>
              </a:rPr>
              <a:t>schön</a:t>
            </a:r>
            <a:endParaRPr lang="en-GB" sz="36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1656184" cy="1872208"/>
          </a:xfrm>
          <a:prstGeom prst="rect">
            <a:avLst/>
          </a:prstGeom>
          <a:noFill/>
        </p:spPr>
      </p:pic>
      <p:pic>
        <p:nvPicPr>
          <p:cNvPr id="7" name="Picture 6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8740"/>
            <a:ext cx="1440160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740"/>
            <a:ext cx="1368152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264696" cy="3888432"/>
          </a:xfrm>
          <a:prstGeom prst="rect">
            <a:avLst/>
          </a:prstGeom>
          <a:noFill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4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6166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477</Words>
  <Application>Microsoft Office PowerPoint</Application>
  <PresentationFormat>On-screen Show (4:3)</PresentationFormat>
  <Paragraphs>133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www.zeitfuerdeutsch.com</vt:lpstr>
      <vt:lpstr> The weather 1 – Das Wetter 1</vt:lpstr>
      <vt:lpstr>Das Kartenspiel</vt:lpstr>
      <vt:lpstr>Wie ist das Wetter heute? How is the weather today?</vt:lpstr>
      <vt:lpstr>      The sun – Die Sonne </vt:lpstr>
      <vt:lpstr>      The rain – Der Regen </vt:lpstr>
      <vt:lpstr>      The snow – Der Schnee </vt:lpstr>
      <vt:lpstr>Wie ist das Wetter heute? How is the weather today?</vt:lpstr>
      <vt:lpstr>Wie ist das Wetter heute? How is the weather today?</vt:lpstr>
      <vt:lpstr>Wie ist das Wetter heute? How is the weather today?</vt:lpstr>
      <vt:lpstr>Is that correct for the weather today? Ist das richtig für das Wetter heute?</vt:lpstr>
      <vt:lpstr>Der Handschuh Die Handschuhe</vt:lpstr>
      <vt:lpstr>Die Socke Die Socken</vt:lpstr>
      <vt:lpstr>Der Rock</vt:lpstr>
      <vt:lpstr>Der Mantel</vt:lpstr>
      <vt:lpstr>Die Stiefel</vt:lpstr>
      <vt:lpstr>Die Shorts</vt:lpstr>
      <vt:lpstr>Die Bluse</vt:lpstr>
      <vt:lpstr>Der Gürtel</vt:lpstr>
      <vt:lpstr>Das Trikot</vt:lpstr>
      <vt:lpstr>Der Pullover</vt:lpstr>
      <vt:lpstr>Der Schal</vt:lpstr>
      <vt:lpstr>Der Hut</vt:lpstr>
      <vt:lpstr>Die Sonnenbrille</vt:lpstr>
      <vt:lpstr>Der Regenschirm</vt:lpstr>
      <vt:lpstr>Is that correct for the weather today? Ist das richtig für das Wetter heute?</vt:lpstr>
      <vt:lpstr>?</vt:lpstr>
      <vt:lpstr>‘Wie ist das Wetter’ song  </vt:lpstr>
      <vt:lpstr> The weather 1 – Das Wetter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71</cp:revision>
  <dcterms:created xsi:type="dcterms:W3CDTF">2014-08-31T12:54:10Z</dcterms:created>
  <dcterms:modified xsi:type="dcterms:W3CDTF">2016-10-25T14:10:27Z</dcterms:modified>
</cp:coreProperties>
</file>