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41" r:id="rId2"/>
    <p:sldId id="256" r:id="rId3"/>
    <p:sldId id="469" r:id="rId4"/>
    <p:sldId id="454" r:id="rId5"/>
    <p:sldId id="455" r:id="rId6"/>
    <p:sldId id="456" r:id="rId7"/>
    <p:sldId id="458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59" r:id="rId16"/>
    <p:sldId id="460" r:id="rId17"/>
    <p:sldId id="461" r:id="rId1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&amp;esrc=s&amp;source=images&amp;cd=&amp;cad=rja&amp;uact=8&amp;ved=0ahUKEwiWvuXer_zLAhWG1xQKHcRqAEkQjRwIBw&amp;url=http://www.scotlandnow.dailyrecord.co.uk/sport/mo-farah-says-hell-ditch-3793622&amp;bvm=bv.118817766,d.d24&amp;psig=AFQjCNHbd7AZgU4QOOkqUDx4nbNB7E1RoQ&amp;ust=146011319548580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P57qzsPzLAhXHXBQKHWWmC20QjRwIBw&amp;url=http://www.safefood.eu/Childhood-Obesity/Your-Tools/Bring-Back-Play/Hot-and-Cold.aspx&amp;bvm=bv.118817766,d.d24&amp;psig=AFQjCNFPoEyaKaBmHIWq-T8L6v0mp6a8Cg&amp;ust=1460113365109238" TargetMode="External"/><Relationship Id="rId2" Type="http://schemas.openxmlformats.org/officeDocument/2006/relationships/hyperlink" Target="http://www.google.co.uk/url?sa=i&amp;rct=j&amp;q=&amp;esrc=s&amp;source=images&amp;cd=&amp;cad=rja&amp;uact=8&amp;ved=0ahUKEwiWvuXer_zLAhWG1xQKHcRqAEkQjRwIBw&amp;url=http://www.scotlandnow.dailyrecord.co.uk/sport/mo-farah-says-hell-ditch-3793622&amp;bvm=bv.118817766,d.d24&amp;psig=AFQjCNHbd7AZgU4QOOkqUDx4nbNB7E1RoQ&amp;ust=146011319548580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.uk/url?sa=i&amp;rct=j&amp;q=&amp;esrc=s&amp;source=images&amp;cd=&amp;ved=0ahUKEwiViIWxrPzLAhWC6xQKHX0ZC3AQjRwIBw&amp;url=http://oilcanstickers.com/product-category/more-stickers-here/flag-stickers-2/&amp;bvm=bv.118817766,d.d24&amp;psig=AFQjCNEfoXTsrUdQPgiQAIjTcQ4LOgrbog&amp;ust=14601123072884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jflLCDrvzLAhVDxRQKHcFuBOsQjRwIBw&amp;url=https://mybesthelper.wordpress.com/category/health-wellness/&amp;bvm=bv.118817766,d.d24&amp;psig=AFQjCNEg75mRT9I9uj39vygmwu4DpVNMlw&amp;ust=1460112752253199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ybesthelper.files.wordpress.com/2014/01/kids-talking.jpe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hyperlink" Target="http://www.clker.com/cliparts/3/9/2/b/11954330371666699999paro_AL_LISTEN_.svg.med.p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4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0000"/>
                </a:solidFill>
              </a:rPr>
              <a:t>au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grau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blau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die </a:t>
            </a:r>
            <a:r>
              <a:rPr lang="en-GB" sz="4000" b="1" dirty="0" err="1" smtClean="0">
                <a:solidFill>
                  <a:srgbClr val="FF0000"/>
                </a:solidFill>
              </a:rPr>
              <a:t>Maus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auch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das </a:t>
            </a:r>
            <a:r>
              <a:rPr lang="en-GB" sz="4000" b="1" dirty="0" err="1" smtClean="0">
                <a:solidFill>
                  <a:srgbClr val="FF0000"/>
                </a:solidFill>
              </a:rPr>
              <a:t>Haus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zu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Hause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das </a:t>
            </a:r>
            <a:r>
              <a:rPr lang="en-GB" sz="4000" b="1" dirty="0" err="1" smtClean="0">
                <a:solidFill>
                  <a:srgbClr val="FF0000"/>
                </a:solidFill>
              </a:rPr>
              <a:t>Auge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b="1" dirty="0" smtClean="0"/>
              <a:t>grey</a:t>
            </a:r>
          </a:p>
          <a:p>
            <a:r>
              <a:rPr lang="en-GB" sz="4000" b="1" dirty="0" smtClean="0"/>
              <a:t>blue</a:t>
            </a:r>
          </a:p>
          <a:p>
            <a:r>
              <a:rPr lang="en-GB" sz="4000" b="1" dirty="0" smtClean="0"/>
              <a:t>the mouse</a:t>
            </a:r>
          </a:p>
          <a:p>
            <a:r>
              <a:rPr lang="en-GB" sz="4000" b="1" dirty="0" smtClean="0"/>
              <a:t>also</a:t>
            </a:r>
          </a:p>
          <a:p>
            <a:r>
              <a:rPr lang="en-GB" sz="4000" b="1" dirty="0" smtClean="0"/>
              <a:t>the house</a:t>
            </a:r>
          </a:p>
          <a:p>
            <a:r>
              <a:rPr lang="en-GB" sz="4000" b="1" dirty="0" smtClean="0"/>
              <a:t>at home</a:t>
            </a:r>
          </a:p>
          <a:p>
            <a:r>
              <a:rPr lang="en-GB" sz="4000" b="1" dirty="0" smtClean="0"/>
              <a:t>The eye</a:t>
            </a:r>
          </a:p>
          <a:p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9039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 smtClean="0">
                <a:solidFill>
                  <a:srgbClr val="FF0000"/>
                </a:solidFill>
              </a:rPr>
              <a:t>eu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Deutsch</a:t>
            </a:r>
          </a:p>
          <a:p>
            <a:r>
              <a:rPr lang="en-GB" sz="4000" b="1" dirty="0" smtClean="0">
                <a:solidFill>
                  <a:srgbClr val="FF0000"/>
                </a:solidFill>
              </a:rPr>
              <a:t>Deutschland</a:t>
            </a:r>
          </a:p>
          <a:p>
            <a:r>
              <a:rPr lang="en-GB" sz="4000" b="1" dirty="0" smtClean="0">
                <a:solidFill>
                  <a:srgbClr val="FF0000"/>
                </a:solidFill>
              </a:rPr>
              <a:t>der Freund</a:t>
            </a: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Neu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Europa</a:t>
            </a: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German</a:t>
            </a:r>
          </a:p>
          <a:p>
            <a:r>
              <a:rPr lang="en-GB" sz="4000" b="1" dirty="0" smtClean="0"/>
              <a:t>Germany</a:t>
            </a:r>
          </a:p>
          <a:p>
            <a:r>
              <a:rPr lang="en-GB" sz="4000" b="1" dirty="0" smtClean="0"/>
              <a:t>the friend</a:t>
            </a:r>
          </a:p>
          <a:p>
            <a:r>
              <a:rPr lang="en-GB" sz="4000" b="1" dirty="0" smtClean="0"/>
              <a:t>New</a:t>
            </a:r>
          </a:p>
          <a:p>
            <a:r>
              <a:rPr lang="en-GB" sz="4000" b="1" dirty="0" smtClean="0"/>
              <a:t>Europe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28414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>
                <a:solidFill>
                  <a:srgbClr val="FF0000"/>
                </a:solidFill>
              </a:rPr>
              <a:t>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nächst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März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der </a:t>
            </a:r>
            <a:r>
              <a:rPr lang="en-GB" sz="4000" b="1" dirty="0" err="1" smtClean="0">
                <a:solidFill>
                  <a:srgbClr val="FF0000"/>
                </a:solidFill>
              </a:rPr>
              <a:t>Käse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der </a:t>
            </a:r>
            <a:r>
              <a:rPr lang="en-GB" sz="4000" b="1" dirty="0" err="1" smtClean="0">
                <a:solidFill>
                  <a:srgbClr val="FF0000"/>
                </a:solidFill>
              </a:rPr>
              <a:t>Eisbär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die </a:t>
            </a:r>
            <a:r>
              <a:rPr lang="en-GB" sz="4000" b="1" dirty="0" err="1" smtClean="0">
                <a:solidFill>
                  <a:srgbClr val="FF0000"/>
                </a:solidFill>
              </a:rPr>
              <a:t>Zähne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next</a:t>
            </a:r>
          </a:p>
          <a:p>
            <a:r>
              <a:rPr lang="en-GB" sz="4000" b="1" dirty="0" smtClean="0"/>
              <a:t>March</a:t>
            </a:r>
          </a:p>
          <a:p>
            <a:r>
              <a:rPr lang="en-GB" sz="4000" b="1" dirty="0" smtClean="0"/>
              <a:t>the cheese</a:t>
            </a:r>
          </a:p>
          <a:p>
            <a:r>
              <a:rPr lang="en-GB" sz="4000" b="1" dirty="0" smtClean="0"/>
              <a:t>the polar bear</a:t>
            </a:r>
          </a:p>
          <a:p>
            <a:r>
              <a:rPr lang="en-GB" sz="4000" b="1" dirty="0" smtClean="0"/>
              <a:t>the teeth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22339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0000"/>
                </a:solidFill>
              </a:rPr>
              <a:t>ö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möchte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zwölf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der </a:t>
            </a:r>
            <a:r>
              <a:rPr lang="en-GB" sz="4000" b="1" dirty="0" err="1" smtClean="0">
                <a:solidFill>
                  <a:srgbClr val="FF0000"/>
                </a:solidFill>
              </a:rPr>
              <a:t>Körper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das </a:t>
            </a:r>
            <a:r>
              <a:rPr lang="en-GB" sz="4000" b="1" dirty="0" err="1" smtClean="0">
                <a:solidFill>
                  <a:srgbClr val="FF0000"/>
                </a:solidFill>
              </a:rPr>
              <a:t>Brötchen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die </a:t>
            </a:r>
            <a:r>
              <a:rPr lang="en-GB" sz="4000" b="1" dirty="0" err="1" smtClean="0">
                <a:solidFill>
                  <a:srgbClr val="FF0000"/>
                </a:solidFill>
              </a:rPr>
              <a:t>Löwe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would like</a:t>
            </a:r>
          </a:p>
          <a:p>
            <a:r>
              <a:rPr lang="en-GB" sz="4000" b="1" dirty="0" smtClean="0"/>
              <a:t>twelve</a:t>
            </a:r>
          </a:p>
          <a:p>
            <a:r>
              <a:rPr lang="en-GB" sz="4000" b="1" dirty="0" smtClean="0"/>
              <a:t>the body</a:t>
            </a:r>
          </a:p>
          <a:p>
            <a:r>
              <a:rPr lang="en-GB" sz="4000" b="1" dirty="0" smtClean="0"/>
              <a:t>the bread roll</a:t>
            </a:r>
          </a:p>
          <a:p>
            <a:r>
              <a:rPr lang="en-GB" sz="4000" b="1" dirty="0" smtClean="0"/>
              <a:t>the lion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88420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0000"/>
                </a:solidFill>
              </a:rPr>
              <a:t>ü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grün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fünf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die </a:t>
            </a:r>
            <a:r>
              <a:rPr lang="en-GB" sz="4000" b="1" dirty="0" err="1" smtClean="0">
                <a:solidFill>
                  <a:srgbClr val="FF0000"/>
                </a:solidFill>
              </a:rPr>
              <a:t>Frühling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viel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Glück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schüchtern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das </a:t>
            </a:r>
            <a:r>
              <a:rPr lang="en-GB" sz="4000" b="1" dirty="0" err="1" smtClean="0">
                <a:solidFill>
                  <a:srgbClr val="FF0000"/>
                </a:solidFill>
              </a:rPr>
              <a:t>Frühstück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green</a:t>
            </a:r>
          </a:p>
          <a:p>
            <a:r>
              <a:rPr lang="en-GB" sz="4000" b="1" dirty="0" smtClean="0"/>
              <a:t>five</a:t>
            </a:r>
          </a:p>
          <a:p>
            <a:r>
              <a:rPr lang="en-GB" sz="4000" b="1" dirty="0" smtClean="0"/>
              <a:t>the Spring</a:t>
            </a:r>
          </a:p>
          <a:p>
            <a:r>
              <a:rPr lang="en-GB" sz="4000" b="1" dirty="0" smtClean="0"/>
              <a:t>lots of luck</a:t>
            </a:r>
          </a:p>
          <a:p>
            <a:r>
              <a:rPr lang="en-GB" sz="4000" b="1" dirty="0" smtClean="0"/>
              <a:t>shy/timid</a:t>
            </a:r>
          </a:p>
          <a:p>
            <a:r>
              <a:rPr lang="en-GB" sz="4000" b="1" dirty="0" smtClean="0"/>
              <a:t>the breakfast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0068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 v Class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0287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FF0000"/>
                </a:solidFill>
              </a:rPr>
              <a:t>Lehrer v </a:t>
            </a:r>
            <a:r>
              <a:rPr lang="en-GB" b="1" dirty="0" err="1" smtClean="0">
                <a:solidFill>
                  <a:srgbClr val="FF0000"/>
                </a:solidFill>
              </a:rPr>
              <a:t>Klasse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AutoShape 2" descr="data:image/jpeg;base64,/9j/4AAQSkZJRgABAQAAAQABAAD/2wCEAAkGBxMTEhQUExQVFRUVFRQVFBQUFBQUFBQVFBUWFhUUFBQYHCggGBolHBQUITEhJSksLi4uFx8zODMsNygtLisBCgoKDg0OGxAQGiwmICQsLCwsLCwsLDQsLC8sLCwsLCwsLCwsLCwsLTAsLCwvLCwsLCwsLCwsLCwsLCwsLCwsLP/AABEIALcBEwMBIgACEQEDEQH/xAAcAAAABwEBAAAAAAAAAAAAAAAAAQIDBAUGBwj/xABBEAABBAAEAwUFBQcDAwUBAAABAAIDEQQSITEFQVEGEyJhcQcygZGxFEJSocEjYnKC0eHwM5KyU6LxFmNzwtIV/8QAGwEAAgMBAQEAAAAAAAAAAAAAAAECAwQFBgf/xAAyEQACAgEDAgMHAwQDAQAAAAAAAQIRAwQhMRJBBVFxEyJhkaHB8IGx0RUyM+EjQmIU/9oADAMBAAIRAxEAPwDl+H2Tyig0lNlNq0pHntKbiaU8HonFMAg4Isyao2g9yQVsB5SHo6tEdExUEjc1C0btUDDclscmEtiAoN8iSSlyR80huqAFOpIc5G8JFIBBm0AjBpKDkEhstRhGGkoEUkDoQUMtp5tc0mRwvRArGwEAUZKWAEBYhG0FOPrkkOekS5EFqNoQS4rTE9hLkVaJyRqSzokCEUklLPRAxFA7EhG00UY0SwgTYRkHRGiNI0yNi+7pEGoSSWgx+qYCmAp2ynGlNOkNpBYlpIOyQ9pu1KjKWmIh0d008WVYOYojo0BY0AiKeYwc0y5A0GQhacBFJJCAYbAXaIpGUiLq2T0ZvdADeHIvVHK4XolHD62jNNQFiC8dEhxT8cgPJPZB0SAgNJSngq74FwV+KnZCwVmPidVhjBu4/wCakgLrHZb2b4fCP76V/wBokabizNysjrUOyWcz/M7cheqxarX4dPtN780WwxSnwck4N2efLbpLZGLvk41yAO3qtFD2Ww0sdxBw3GbOSf6K19qQawF0cjWZic0eozE62yhv5HTnfJYTs/x52Hducp3Crw6l6nH7WHBp9nCD6ZciOL8DkgJsEt/EBt/EOSqmrpMGIEzczXnKaNUPDe7XDoRRC55j4SyV7D917hptV6V8KWvFPq5KcsFEao3StMHwGZ593KOrtPy3TXAoc88YvKLJLtdKB18IJ3rYLYY7ircMGtyl7yLAcdNfvO+gCWXI48DxYlPkg4bsiWtL3ubQFkFhN1rQN6HfVL7adkO4mrCEyxZW6lzMwcSd9hVVqq7iPaaaU0SAPwiy2uie7PY+R8wa6QBrj4rOtfut3ca6fGlS8uSEeuXBZ7LG30p7lDNw+ZsndOikEn/TyOLz5taBbh5iwmcuvSiQRzBG4I6r0rwzi0b2tAy00U3yFVQPos52m7L4PGuc4DLKLHeRin2Oo2kHrr5hczF49jlKpRpfnYJ6SSRw3QFOmUKy7S9lcRg3HvG5o/uzMByHyd+A+R+BKo7Xcx5I5I9UXaMrjWzDc5AtO6Kk6JDVUpgMaok/3SCYWhwQgomuAKbY4koSx0UyBJbN1TXe6puyiYxAEtk4ukTsRrSjtjJOiU+EoEKfKb0QeDVpJZQRxtKRJIasoZOqU/dEmHLBGienookcmHQLuMNIS4nIfZykAIAffKKTWa/p/ZNOW67PcBfh4HYghoxOQuiZJoYway0wj/VdqRdUOihOSitycIdTMYQWkgggg0QQQQRyIOxVnwnBSYiRsUTcznfJo5uceTRzP60FFbh3zSAC3ySP+LnOPX4rsPZ7hUfD4ANDK/33irJ6DnQ1AA8ysWu1q00P/T4X3LMWJ5H8CVwjBRYGLu4xmcaMkh8Je4edUANdOXzJg4nttGwOaczWDmRmLfNpbdiztooXFeIh5yMje49M+vpQbp81ge1OMOYwtoBtd4G6+O7ouN3Wnx9F5/Bpnq8lZN73b/PodBtYoX8it7QcRdiJnvLnFtnJm0Iby0G17qupGSgV6yEI44qMeEcyTcnbLTgvHXQOaS3O0DK5mbLmbuBdGiDsVI7QsbKG4qK8rqbK2nfspKOXM6qIIBA/hVGIiTXM6K3wXB5ToLp1GuR6EhRaUXaJqTkqZI7PARRyYp5oM8ETSD+1l0JaK5AZSfVVvEca+Z2Z1AWSGt2bfIXqfirKXs5KNXD9VV4/COjOVwI9ULpcrYO0qIwRF6Aukp5FClYV9zWcB7UljWtc7K4DLmIJa4dTroa5laiDtZl8IaAPxZfF/KCSB66lc14Nwt+JlbEzc2SfwtAtzj/nRdKb2VyNY0l1taASdSdBRNaDcD/wvO+IYdPimn3fY6WDLKaqfbuaThfGo5G5XnMDp4iHEA7g2PEPJYb2idkYIIxiMP4Gl4DowbYQ+6dH0F8tq2qqVvhsG2N1ZRmvn3bvkHFpPyKqfaJxb9izD2S4yd4br3WihoNAC47eRWbQOcdQljeze/oLURj0tnP3NpLLjSJzDST3ZXqzmXfIecoId0UaKHsB+iS0pToSjEBUiI6xthL7jRNNaQEoTJAPxRUnKTAmRtkQKhGLbom2DTRLxOoTcD9CExoOButlNkWTSBkKS0IJfEdL8oQE5TZSiEESV3qJkrT6pqJ+tFWGC4YZLLBoN3HYeWmpPkEm0lbJQhKb6Yq38Cf2V4UJZmud7rCD5ZtxfpV/JaDiE5bJI5/ul4ykuNZAMryRlOhfoTdnYCjaVhsPFhYgS7bVzhqXXvlH+UqTtf2oGIa2KGMNjbrmIGd2lV5D6rJK8k6RshWLHbKUY7u5u8jIOSTM0huUHW6DeQ5LqceLfiGCSJgkjc1vuvMcjdNWuPS7XGntV72X4uYnZCTlJ0F1/L8fr6rN4lo/axU48x/YhpcqUul9zp+CcGeBrQ07OLXXlv7pcQBfkBfwUXtN2GZiW97ERHM1ta/6cvTPzDuWb5g8hg8RE1neN1v3ddnHex1VxwriQLHA7jLZO+9LzMM2TDLrg6ZunDqVNHCuJYGSGQxyscx43a4cuoOxHmNFGC7v2o7Psx2HINCRusT/AML9iD+64ZbHx3C5ji+wGMZH3nd5usbCx8jfVodr8LXpdH4phzR95pS7q/2MGTBKL24M9hTb2+RF+Q6lb2LiZLm5WXoBQ00aKAWXw3ZvEt8fduawAgvc3LWn4XUSORq6tSsfHI852SFrB7uUhoaOW511PK1qnljJ+60PFDbg10+Me8aRVW5saeoWa7Wt7wNNeJosk6aV+fJJxvBsRkic6VxEgtwvL4w4irPw3/oixsRyR4cZpJXuIiAIOpDRlJ0FCyfzUVOnbJygqMxG6rQjiLthryHU9Fu+D+zKRxBnlY0c2suRxPTkB62VteH9g8JG1txl7g5rg9xp1tcHCg0bWBp0WfP4tp8Se9+hVHTzkI7M9mosHH7oMlAPkI8Tzu4XybYFAdOZ1VzxLGtaTR10+Hn8ineKaRVzGv56/kVi+IY2pHG/vED4aBeVjnnmbct2+ToLGlwDiXEyA/vQ05M2Zzmm6bd+IEX8bXLuIYkyvMh0vYDZrRs0f51V32x413jnRt/FbyOZGzPgdT5gdFmQCvUeF6X2cOuS3f7GPV5E30rsOZ0qOTqmANVKihBB8l1kZdiM60SXaNFCE94U62XRSRhgm34XopEbQzJImy5SXYU2iljrdJugTGS5OxEVqkEDkjld0STsbQokFMbI2N1Rz0dlLsLuICUlQR2jeyikSGXJyNiJo1W57Idi3YoRve6NkZdYjc8MllaObQdQw7ZtzrXIqUYtsjKSQnsD2DfxEl5cY8Ow5XyAAuc4bsjB0vqToPM6LXdqOxxwMeeEl0AI0OrmEmvF+IEndaCTheMw7SYrDQ3RkThlZlOjWxjSq5AcvNY3tB7RJTFJA6jmBY4uaA4C8rgPXXUiwp5dF7SFqS+Zf4d4nLS5lJRfx27GF4rK5zjqdTZHK+tdVBL067GA3e5ULLZWfHHpikS1eaObNKaVJsce6wo5alvBCV3oqlMz7F5wPjJ91x8X/If1+vzWs4bj7ca5tP5Uf0XLgdbGnTyWk4Hx5rXDvKB08X3T/EOX09Fw9f4fdzgv0OpptQpe7N0/M7TwOUGMX96z89FZdw06HQg1f6rLcCxmZumw2PKjtr8loocW5ppw5c966heOkumbUjZKNbIjY3BA2TRrcb5httyXJ+1PDnQTjJ4Wv1ZrlA/E0HWtx812sTg618v1CyHavhLZgW605pDNQAyTUsd7u9206+653QLoeG6j2eZW9imf9vBgX8NnbEXvmzNINB0jiKPllp3Pn/VabsXwZ7HYKR7A5rziHWfeZmjaIiPVrZT6OChcG7E5ZD37zofca0guG+5eQy/K99CF0iTFZYx+zIDQAxrGlzr0a0aA1vvsOei6HiPiMKWPE7bv6qiKxy5kiXh4QCdNN9+ZT01V5nRIEtauFeQNgnyPT5KK95ebHz/Rv9V5+WSl0k1G9yNxWXQrk3bPiwiJjiNvPvH8AP8A9voui9tMR3OFkeDq0DKTrq4gD6rixcHEk6k2STqSTuSV3vA9D7SUss+E+PNlGq1HRHpjyyBFETqnZW0NFLBACTKAvXUcp7kM3SdY09U4cLfogIswoFMBIYEaPu60tEgLZJjGyXSbw++qE5rZAULcN0UHDJMRIGMFmiT5Bosko4zYCnYHFOjbJk0c4BuYbht2RfmQ35JTdKxwj1Son4HstYFta2ubzRPmQVNf2U017ujzFH6Ku4fiHOFOJAN0fMdAdSrHBYcg2STr1NfHosPLt38zopUqVfIoOO8GEDGvBBa5xY4CzlcBYIJ5EX8vNVMEbata3iPCsTM2Rrn+9RjjGkbi03Q6acysi+PJYcKING+RHJa8c7RkyY6YkOrVNB1lXGA7P4mb/Tw8rxYFiN1WRYBNVtquxezb2fwwQtnxMMb5y7MM4bJ3OV3gybtDtM2YWdRrop9RX0tI5t2c7FTSROxEsMoY11AOZlGlHM4O8RbryFea0Uc5sucb1yj4UK/I/ku0Yl2nx/ufoVwr2hNOCxTmsAPe3JEwHRrCenKnZh8F1NDqIKLjJV8TLnxtvZj83FMRGJZYXlgjYMzswDRbqaCHaPJNACisDifGS51knmdSpnEeLOMbYcxIzd7K7UCSUihQOzGCwNBuTWqjREEFZtRqPaP3VS/OSyGPpREwzNdUuXKNkcoDa8ymp26gLKTvccsFNYkBSHwtbWqhSS6oGtxT4xWm6Z7ukuaa9kgPSGdS9mOMzYcs/wCm+vg6nD8y75LoJFto7bWNMh5fynl02XJvZjigJpI/xsDh6sJsf9/5Lq+GloWdcvheOrDsfgvD+KYujVzj2e518MurGmJfhZWkeNrmHS3CiD0NfVQcbxZkTsko+PvN+Y1V0bZofFG4aHer+67y6FMT4RteNnes5aW5o6eYXN6Ep7r5F6lfJXYfikBcCXNc3Qb+No8iNa8iPirLGcahFCLxmjTW77a6H6qpPZfCTO0Lmdcun1tScHwWKDwsGYj7zta8z5qyfsljtEmoN978gYfvZH5pRTPusG52r4bq5jb/AH6eg/VNQxH+Y9eQ6lPyDkNryjz5uKpx7vqaK5vsjnntelP2VrR9+Zt+ga931DFyOM0uqe1uXwwN/E6V3+0MA+q5e4Aj0XtfBI1pE/Nt/WvsczVf5BrNyTssgACbjhsEpIhd0K65m7lj9qtoFKGwlhRljqFBEY3ncJi2Cc8nVBSW4Y1sgmGwuQ0dEHTAqwdhh0UPFYQ8uSELqEseg91g/om2wFIkeWg2ovplsTSlGpE3h3EQzM14c5pynwuogtNg0dD8eqmDiluJ1aelqnGEc0NzAjM3OL6XQ9NKKmw4RsrbJyuG5AvT0WGcVZ1kpKKtb/yXeAmZNf2iV7YxpTG5j8TmFDrurDs28McHxhoLTqXAPLjuQ8EahY/hOHmfMyJj6EkgjzjaidTR+PNbPh3BJoZcSwNLu5LXPLdg39oM/oQAVu0WkWWfvP3V8aM2o13/AMuKTjFOcqq1dLv9Ds/AuNMxUZoU5tB7DrV7EdQaPyU+Y6EDTQ/Rc57CY4sxnd3pJE7Tq5jgR+RcuhPlBbYII11/Iq/U4Viy9K4OXp8zyY7fJmfaD2h+x4TvB/qOcGxtOznkHfyqyfRef8dxmaeYz4h2eR2l1QaBs1oGgA/zUlaz2l9pW46ZjYjeHgLgH8pJD7zm9WgAAHnrWixmKZm1aoVsWXuIxZzG1Iw0ZpNsAodU6JVAnQiSC+ablitP93Yu0bYCUciqiHKwkb7KGVPfERYUVkBNpBe9DSFKU3BOLSaRQxAoAsOyuJ7vFQO/91rT6POQ/wDJd1ikALXHZwyOXAQ4MLXD7pDh6tII+i71gqewjqMzfr9F5fx+FZMc/g18t/udHSNdLRbcPNXE7XfLfMdElxdCb1MfzLP7JkHNGCPeZWvOuRU+GfOzNVkaPb+q8/1J/uvT/Rpe33AzIXNcKonfr8UqZoa4+ug8+SgPZ3Rtp8B1HT0KkOxYc6xqdKA61+SOpODT5sHHe1wPVX8TtPT/AMBNyOAzVs0ZR6nco8+UF532b/VNFujG9fEVBy2/P0+u4JHKfbNMRJhWjkyb8zEP0K51HNQPmtz7YpLxUI6Qk/7pHf8A5WBXufCVWjh6fdnM1H+Rljw2ZoBB3KuGMGnosuw0QtHg5g5oN7LpGaSHSwV8UkkWR5JwsP5WquHN3moNbJkS1YNEE07RBMCPLxDUJ2LGA2q6swzckruDv1Ud7Lfdol3ndQ0VrhuHjRz2X+Eab8nEH6FROyXAJpy+UNc6OIgODReZx1qtyABZq+XVaOV1Akan10+KpmpzmsWNbs7fhmnwqD1Wofux4X8r9l3G8FhmvzmRrnBgZyqrdWXXr+iquJ8PMT8hsteM8bmgAPYSRofIggjy9Cr7CY4Btt++CxzfI+8D8r9QCpWJwHfxPgBzSx3NhnD74ygvjH8bAHAdWhbsnhyx44xyb13RXPxuWXJknhVfB+XmZLg2HJcG7UHd27n3jDmY6+vhr4rsPEITLA3GQA2YGmWNtgyMo5m6e8W+Ogb/AEPHsM6XMwsa4jOw5g0kCjrr6Wtl2f7YHCPfCHNeySRoYHZg2IudRc542abBIrSr63KTjjrp+RysjnqMdze6/ESuHOAxbZWA0GlzQf4gfWipna7HyRwcTEbjlc2J7BdZRiHMEhb65ypuP4V3M5I90tAbWzTZzN+GnwpU08nfR45m5+xyADzhEb2/Rac9ZI9a8jm4E4ScWcxwsdsDeSRNG1pyhNx4kckJZOY1XPZsQ6+JopHJGCQQorpDWx1TbZi3e7UXZONE5xrkmftJ5pyHFigDuo/EHDkjgG7EyYmymsPOQ6uqYbogHU60BSXqXBmLWUeaqg6jaVLii7dIkFbIEOvddaLtPZHF58PE4anux8XR+F3zorirp7FUuiezbi37F0f3onZwOrHan88y4vjuJzwKSX9r+nBr0cqk15nRoXhhv7h/4P8A6G0tkhif/lEKFh8UwtrkLrzY/U/Lf+VPMOYZHe83QHy5H56fELx+TG7tep0VJFhinZmnKLB/yx5hCGDIaA3APz5fRV+Hxhacrh0sfRzVM4txIAtrW260eXNOKUotvkjbWy4FvdncOgNDzPM/55qN9szPeRs3wj6JhuNO40vRjfyuvL6o8Lh3AeEXry6D+/VVqPN8js5R7VmXjGDpCwf98ixbcOS4NG5Wr9oWJzY2YUQYy2PX91ov8yVlmTEODui+geHwcNNji/JHLzNObokycPye8nI4Ky0TuhPjTIkvlLAtjXkVp7botn4sD4BDBTh422Koe/J06qx4fbAdUIhKNcFhLM2ygqqXEalBMXSyOySm5VMixtUqsPUnAQulkZGzV8j2saP3nkNF9BqpUW7HWPYpKJH4lpaaaI3+VuLhr5+H6rRdv+zLjE/EYf8A1GgukZQImaNyR/1AOY94edLRdlez0WBw7YY/ERq6TK0OkcSSSa3AsgA3QoKZjJG1q/u3fdJ8IPQEHQhPHllCalEhNJqjjPYufDCV5xJAidGaDj9+wLFal1WNPMqdjMWxjiICXMLaZI6g9hzZvCW7DVwr97yCR264JFFKHgd22QBzmAZWNIrVpJoXroB581RYjGsDGEOJY3PbMzm5OWcjmdAaG46aLZrNXiknTdtfov8AfoX6XQ5XH2iqvLu19l60I4nxPL4STpu1pq/3SeSoOLeMsygBjgSQNANrAvlRHrupnCOG/aZXNEjsviyyBuriBocvIc/gpfEMGI44LB1zWNSSabqa2Kw6bBJPqexbnp43XajqPs144zFYXuJjcsfhpx8b42gZJATqSAQCd7FndReB4UR8QMR1DhID+8HRE38cq5jh8TJC9kkRqRrgYze7i4Xm9dj5ErrmIiy8Tw5/FEPmGYgH6BbUunqXmmct70zhOIh7pz4jvG5zD6sJafomoZsuyuO2+Hy47EnYOmkcPi42s7mWSSp0WwbZYDGnoE3K/NuFED0rvEi5UPAC7SXEJrvEi0htj4aEoMCYEiMSoCx3KErKEx3qHeoHaHyAtB7OsI6XiETWkgASPflJByNadNOWYsWYMil8H4tNh5RJBI6N58Jc2tWkglpBBBFgaHoFTng545RXdApJNM9IQ8LYNr/3OTWK4WN2kgjpRG1UQdwuU4n2hcSiy5ZGSaAuEkLTyHNmVX3APaTPIwmcYUPumMGdheeZIc8kbjYFeTn4LqFxT/X+S5+JY4rqb+hppsDK7RwDgNnAOB+uiEPDZNj8/Lkq5nbua6OEj9RiXD5judE87t06xmgZG37znTF1bajwN035qr+j6trdfsL+s6WtpL6miwuBY3cZnel15VsFYMFDagPgAsdje0fexkw4yLD0dS6OI2PIukPzWNx3FYi79vi/tFczJmZf7rS4AH0Cu03hOSUqk6r89PqVanxOMIqUYuV8V+X9Ct9sDYftwkheHGSJrpcurc7SWBwdsba0DT8KwwJWi7Y8Qgl7sxOstBaRX3d20RpQOb5rNiSl6rDDoxqN3RTiyvJFTapvsKzEIEkpJkQ71WlgDaPOepSDIh3iBWhWYoknvEEgtEnuVvvYtwMzY4zHLkwzbIIJJdM2RjMvLTK42fL4c/8AtK6X7N+I9xgMS+O++xGIbh2ZTTqZEHW3z/bEepCtjHrfSu4ss4xi2dkmxbG5j3pDWODXZhmaHHQMFC71Gg6hYztBxiafFMgw7w1mdoMsjCfE3xGozV1XOtjutCzEDCYW3aiKMl1GiXAZn0eZJuvguT8K7Qwx4gYh81hoe4h0Za4FzS0a7ONu5aq/DCK6pPtwUy6nRN7TYRvfS97JJJIKAllcCSQ0bVTWC70AGizGEb35c1rmt0OYCrN9QeSqOPdpXTzOkN5HSFxGxc3NeW+WmiXg8TD3zHYWOQAvGXvMoyuJGma6dr1UMmHFnyR+C+Zu0mvz6XBPHH/s79PP5mz4DwubBuY69HEPY4AgZmkfPlp/VSsTwOXFwzd2QJIQZGggnOMvuAdSAPjXmn8f2nkex0GJwbmSNHhkDuelGiA0NIv73LbkrLsviXnMBGS/JQGb9k94JoucN2+l2tE5dMfe57fEUMsZ4JLujjmNxB9wuzEjehQv0XoThYbiY8FimA+Fgab1NZHsffmHgj5rz43Cuc97iKOZxcAKDTeoA5AGxXlS7H7H+JfsZcM7eMiRoP4X01wHo7X+dUvqqzE64MZ2+4W575ZmgkCSTOQLyjOQCfLX6dVg8uq9F8U4lhcBg3tnAkdKx+aJtZps2bNd7M1Is6dNdF5z75QzSUpXRPCumNNgc1OxxhMOkRicqm0XJockZqj7tNGcou/KLQNodYzVHIxNd+URmKYrQ9k0SAwpvvih35SDqRKdHolYDBGSRrRpz+A6eaiCYpTJnA2CQRzCLQSaaLnimIdHMQ6PXlbhlrrYvz081E8EklyhpYdwyw5o5ll8/XQ0kxPc4FzvEbrU9B/dJcw/uf7b/VRcUyqONR3RfwdmcEGGWTGtENkMyMcZ3Vu0wuAp3xPWiNSvF8KwcMUUzhiGNmzd2ydgbK7JXjbl8OUhzaNc9juqjgMBfi8Mwta4Pnha4ZTq0yNDt+VErae2OJzZMI0O8GTEPJGo72SUGX5HKK5DRY25Ryxh1c+nBc4RlB7fUyEmJgFd2yhzLhlJ+J1KJs4OzGgeTR+qrxG4bmvMAbdbKfijP4nH46flotpnWOKD43ABkcD7w1HT+yqHK14lhSW94CPCAHAnWiaDgOepAPPUcrqpclSWyLpzc31S5CtElRtsp+eDLSZDkjIk9l1CVLFRQHSR0EotRoDpCWz9nfayLBPd3zC5p8UbgM3dPIDXuA6lrWi/3fMrLjCHmkTQ0U02uAVG67ce0T7WzuoWuYyxZdQsDUVRvet+i5+95Js6pwQFGcOeiLfA3uMgK+4Maa1x0AsA+dnb8lTtj1XUuwPZF+Lwlgx5Q97DZdmsU7YDo4c1t0M4wm5SdIqyLakWT4mcQgzzuBmgYXto0J2MGYtrrQPnzGhITsOMexscrB7uWzQA9CBt7rhV+laBPYX2bSA13vdNvUttz/5dRR89VIx2HiweX7RMC3w5Q9wbmLNjlAt/8I+Sy+I4VlnH2Utl28vQ0aXKsafUuTneMgIxE5cMpM0xe2qoukcXNrytTuzHEWYXEGVzw3LBPQJ/1HBtNjoam3Fhry8k1244rh5cS7ERl1Oa27bkzSAUSxu9EBuprW1kHSl5J9APiR/Rar92jNVuy2l4g+cvklOZ7y9zjyGt00cmi6A5BZ7GR06xs7UeiuGsysoakivi7U/km3MEnhO4F+fparzL3SUOSlzJKlvwhvbmjGCKylhDQU0YB3RJfgyNUC2IgQS0AErHQikKTzaSrHRAiOEoFOkBE6kEi6cGiOIAUe6YT1Jfcln/AHgegChyPrnp0HPyUnFNLSGnQtjhB8qhYKUNzwDdXWw80R4B8l52IdXEcID7xkLneWWN7mt+YCz+J41NM2ETSF4iZkjBqmg6nYak0LJ1NC9k/wAG4g6DEw4gV4JWOcTZGW6cCBr7pKp49qKqcf8Ak6vgvuWJ+7Rb4Z2ZunvN9306J+Eg6gUfvDzVVh5C0g81aNId4hoeauRW0SZWZmkdRXzWecwgkHka+S0TSq7HSZX7bi02RK6ilOcTunvtHkj+0eSiBHaaVzicTh3xABtSDc1X5jdQ8OA/SkJcC8GwEBZFMRQUz7K/oUEUTJmDe1w1QLGk0ggpEENve0WkTSggAIIKVbCXI7//ADqp17q74T2wxOAD4YntYx7xKXZA9wcWtaauwB4ByQQUo7MXJaf+ssXO2zipK/cJj/4gLPcR4gBbjb3H7z9ST1N7/FGgtfEbRWl71FM9xPjfqT+Q6DohhpLe3kNT+R/qggqb3SLSViMQ5wqPRvN53P8ACP6pfDeHueSbqt/jqB8qQQTyq4WQi96JowoA15FHLGGn1CCCzjQUj2ht9FS8QxGY+HZBBJjXJCpHSJBRJhtbaDtCgggBTjaLEwZW35foggkEnuXnGnjv5v8A5HD/AGnL+iqZXokFGH9q9Cb5Ir7TXNEgmMdCl4V+qCCEJlvELUPisXuu9QfhR/VEgpMgV+VDKgggBUbiDYVnh+KmxmGgRoJkWi1ZxWOvd+qCCCBdT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66900"/>
            <a:ext cx="585787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4" name="Picture 4" descr="http://i3.scotlandnow.dailyrecord.co.uk/incoming/article3793624.ece/ALTERNATES/s615/CS472307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52936"/>
            <a:ext cx="5112568" cy="34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73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Hot or Cold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0287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 smtClean="0">
                <a:solidFill>
                  <a:srgbClr val="FF0000"/>
                </a:solidFill>
              </a:rPr>
              <a:t>Heiß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oder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Kalt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AutoShape 2" descr="data:image/jpeg;base64,/9j/4AAQSkZJRgABAQAAAQABAAD/2wCEAAkGBxMTEhQUExQVFRUVFRQVFBQUFBQUFBQVFBUWFhUUFBQYHCggGBolHBQUITEhJSksLi4uFx8zODMsNygtLisBCgoKDg0OGxAQGiwmICQsLCwsLCwsLDQsLC8sLCwsLCwsLCwsLCwsLTAsLCwvLCwsLCwsLCwsLCwsLCwsLCwsLP/AABEIALcBEwMBIgACEQEDEQH/xAAcAAAABwEBAAAAAAAAAAAAAAAAAQIDBAUGBwj/xABBEAABBAAEAwUFBQcDAwUBAAABAAIDEQQSITEFQVEGEyJhcQcygZGxFEJSocEjYnKC0eHwM5KyU6LxFmNzwtIV/8QAGwEAAgMBAQEAAAAAAAAAAAAAAAECAwQFBgf/xAAyEQACAgEDAgMHAwQDAQAAAAAAAQIRAwQhMRJBBVFxEyJhkaHB8IGx0RUyM+EjQmIU/9oADAMBAAIRAxEAPwDl+H2Tyig0lNlNq0pHntKbiaU8HonFMAg4Isyao2g9yQVsB5SHo6tEdExUEjc1C0btUDDclscmEtiAoN8iSSlyR80huqAFOpIc5G8JFIBBm0AjBpKDkEhstRhGGkoEUkDoQUMtp5tc0mRwvRArGwEAUZKWAEBYhG0FOPrkkOekS5EFqNoQS4rTE9hLkVaJyRqSzokCEUklLPRAxFA7EhG00UY0SwgTYRkHRGiNI0yNi+7pEGoSSWgx+qYCmAp2ynGlNOkNpBYlpIOyQ9pu1KjKWmIh0d008WVYOYojo0BY0AiKeYwc0y5A0GQhacBFJJCAYbAXaIpGUiLq2T0ZvdADeHIvVHK4XolHD62jNNQFiC8dEhxT8cgPJPZB0SAgNJSngq74FwV+KnZCwVmPidVhjBu4/wCakgLrHZb2b4fCP76V/wBokabizNysjrUOyWcz/M7cheqxarX4dPtN780WwxSnwck4N2efLbpLZGLvk41yAO3qtFD2Ww0sdxBw3GbOSf6K19qQawF0cjWZic0eozE62yhv5HTnfJYTs/x52Hducp3Crw6l6nH7WHBp9nCD6ZciOL8DkgJsEt/EBt/EOSqmrpMGIEzczXnKaNUPDe7XDoRRC55j4SyV7D917hptV6V8KWvFPq5KcsFEao3StMHwGZ593KOrtPy3TXAoc88YvKLJLtdKB18IJ3rYLYY7ircMGtyl7yLAcdNfvO+gCWXI48DxYlPkg4bsiWtL3ubQFkFhN1rQN6HfVL7adkO4mrCEyxZW6lzMwcSd9hVVqq7iPaaaU0SAPwiy2uie7PY+R8wa6QBrj4rOtfut3ca6fGlS8uSEeuXBZ7LG30p7lDNw+ZsndOikEn/TyOLz5taBbh5iwmcuvSiQRzBG4I6r0rwzi0b2tAy00U3yFVQPos52m7L4PGuc4DLKLHeRin2Oo2kHrr5hczF49jlKpRpfnYJ6SSRw3QFOmUKy7S9lcRg3HvG5o/uzMByHyd+A+R+BKo7Xcx5I5I9UXaMrjWzDc5AtO6Kk6JDVUpgMaok/3SCYWhwQgomuAKbY4koSx0UyBJbN1TXe6puyiYxAEtk4ukTsRrSjtjJOiU+EoEKfKb0QeDVpJZQRxtKRJIasoZOqU/dEmHLBGienookcmHQLuMNIS4nIfZykAIAffKKTWa/p/ZNOW67PcBfh4HYghoxOQuiZJoYway0wj/VdqRdUOihOSitycIdTMYQWkgggg0QQQQRyIOxVnwnBSYiRsUTcznfJo5uceTRzP60FFbh3zSAC3ySP+LnOPX4rsPZ7hUfD4ANDK/33irJ6DnQ1AA8ysWu1q00P/T4X3LMWJ5H8CVwjBRYGLu4xmcaMkh8Je4edUANdOXzJg4nttGwOaczWDmRmLfNpbdiztooXFeIh5yMje49M+vpQbp81ge1OMOYwtoBtd4G6+O7ouN3Wnx9F5/Bpnq8lZN73b/PodBtYoX8it7QcRdiJnvLnFtnJm0Iby0G17qupGSgV6yEI44qMeEcyTcnbLTgvHXQOaS3O0DK5mbLmbuBdGiDsVI7QsbKG4qK8rqbK2nfspKOXM6qIIBA/hVGIiTXM6K3wXB5ToLp1GuR6EhRaUXaJqTkqZI7PARRyYp5oM8ETSD+1l0JaK5AZSfVVvEca+Z2Z1AWSGt2bfIXqfirKXs5KNXD9VV4/COjOVwI9ULpcrYO0qIwRF6Aukp5FClYV9zWcB7UljWtc7K4DLmIJa4dTroa5laiDtZl8IaAPxZfF/KCSB66lc14Nwt+JlbEzc2SfwtAtzj/nRdKb2VyNY0l1taASdSdBRNaDcD/wvO+IYdPimn3fY6WDLKaqfbuaThfGo5G5XnMDp4iHEA7g2PEPJYb2idkYIIxiMP4Gl4DowbYQ+6dH0F8tq2qqVvhsG2N1ZRmvn3bvkHFpPyKqfaJxb9izD2S4yd4br3WihoNAC47eRWbQOcdQljeze/oLURj0tnP3NpLLjSJzDST3ZXqzmXfIecoId0UaKHsB+iS0pToSjEBUiI6xthL7jRNNaQEoTJAPxRUnKTAmRtkQKhGLbom2DTRLxOoTcD9CExoOButlNkWTSBkKS0IJfEdL8oQE5TZSiEESV3qJkrT6pqJ+tFWGC4YZLLBoN3HYeWmpPkEm0lbJQhKb6Yq38Cf2V4UJZmud7rCD5ZtxfpV/JaDiE5bJI5/ul4ykuNZAMryRlOhfoTdnYCjaVhsPFhYgS7bVzhqXXvlH+UqTtf2oGIa2KGMNjbrmIGd2lV5D6rJK8k6RshWLHbKUY7u5u8jIOSTM0huUHW6DeQ5LqceLfiGCSJgkjc1vuvMcjdNWuPS7XGntV72X4uYnZCTlJ0F1/L8fr6rN4lo/axU48x/YhpcqUul9zp+CcGeBrQ07OLXXlv7pcQBfkBfwUXtN2GZiW97ERHM1ta/6cvTPzDuWb5g8hg8RE1neN1v3ddnHex1VxwriQLHA7jLZO+9LzMM2TDLrg6ZunDqVNHCuJYGSGQxyscx43a4cuoOxHmNFGC7v2o7Psx2HINCRusT/AML9iD+64ZbHx3C5ji+wGMZH3nd5usbCx8jfVodr8LXpdH4phzR95pS7q/2MGTBKL24M9hTb2+RF+Q6lb2LiZLm5WXoBQ00aKAWXw3ZvEt8fduawAgvc3LWn4XUSORq6tSsfHI852SFrB7uUhoaOW511PK1qnljJ+60PFDbg10+Me8aRVW5saeoWa7Wt7wNNeJosk6aV+fJJxvBsRkic6VxEgtwvL4w4irPw3/oixsRyR4cZpJXuIiAIOpDRlJ0FCyfzUVOnbJygqMxG6rQjiLthryHU9Fu+D+zKRxBnlY0c2suRxPTkB62VteH9g8JG1txl7g5rg9xp1tcHCg0bWBp0WfP4tp8Se9+hVHTzkI7M9mosHH7oMlAPkI8Tzu4XybYFAdOZ1VzxLGtaTR10+Hn8ineKaRVzGv56/kVi+IY2pHG/vED4aBeVjnnmbct2+ToLGlwDiXEyA/vQ05M2Zzmm6bd+IEX8bXLuIYkyvMh0vYDZrRs0f51V32x413jnRt/FbyOZGzPgdT5gdFmQCvUeF6X2cOuS3f7GPV5E30rsOZ0qOTqmANVKihBB8l1kZdiM60SXaNFCE94U62XRSRhgm34XopEbQzJImy5SXYU2iljrdJugTGS5OxEVqkEDkjld0STsbQokFMbI2N1Rz0dlLsLuICUlQR2jeyikSGXJyNiJo1W57Idi3YoRve6NkZdYjc8MllaObQdQw7ZtzrXIqUYtsjKSQnsD2DfxEl5cY8Ow5XyAAuc4bsjB0vqToPM6LXdqOxxwMeeEl0AI0OrmEmvF+IEndaCTheMw7SYrDQ3RkThlZlOjWxjSq5AcvNY3tB7RJTFJA6jmBY4uaA4C8rgPXXUiwp5dF7SFqS+Zf4d4nLS5lJRfx27GF4rK5zjqdTZHK+tdVBL067GA3e5ULLZWfHHpikS1eaObNKaVJsce6wo5alvBCV3oqlMz7F5wPjJ91x8X/If1+vzWs4bj7ca5tP5Uf0XLgdbGnTyWk4Hx5rXDvKB08X3T/EOX09Fw9f4fdzgv0OpptQpe7N0/M7TwOUGMX96z89FZdw06HQg1f6rLcCxmZumw2PKjtr8loocW5ppw5c966heOkumbUjZKNbIjY3BA2TRrcb5httyXJ+1PDnQTjJ4Wv1ZrlA/E0HWtx812sTg618v1CyHavhLZgW605pDNQAyTUsd7u9206+653QLoeG6j2eZW9imf9vBgX8NnbEXvmzNINB0jiKPllp3Pn/VabsXwZ7HYKR7A5rziHWfeZmjaIiPVrZT6OChcG7E5ZD37zofca0guG+5eQy/K99CF0iTFZYx+zIDQAxrGlzr0a0aA1vvsOei6HiPiMKWPE7bv6qiKxy5kiXh4QCdNN9+ZT01V5nRIEtauFeQNgnyPT5KK95ebHz/Rv9V5+WSl0k1G9yNxWXQrk3bPiwiJjiNvPvH8AP8A9voui9tMR3OFkeDq0DKTrq4gD6rixcHEk6k2STqSTuSV3vA9D7SUss+E+PNlGq1HRHpjyyBFETqnZW0NFLBACTKAvXUcp7kM3SdY09U4cLfogIswoFMBIYEaPu60tEgLZJjGyXSbw++qE5rZAULcN0UHDJMRIGMFmiT5Bosko4zYCnYHFOjbJk0c4BuYbht2RfmQ35JTdKxwj1Son4HstYFta2ubzRPmQVNf2U017ujzFH6Ku4fiHOFOJAN0fMdAdSrHBYcg2STr1NfHosPLt38zopUqVfIoOO8GEDGvBBa5xY4CzlcBYIJ5EX8vNVMEbata3iPCsTM2Rrn+9RjjGkbi03Q6acysi+PJYcKING+RHJa8c7RkyY6YkOrVNB1lXGA7P4mb/Tw8rxYFiN1WRYBNVtquxezb2fwwQtnxMMb5y7MM4bJ3OV3gybtDtM2YWdRrop9RX0tI5t2c7FTSROxEsMoY11AOZlGlHM4O8RbryFea0Uc5sucb1yj4UK/I/ku0Yl2nx/ufoVwr2hNOCxTmsAPe3JEwHRrCenKnZh8F1NDqIKLjJV8TLnxtvZj83FMRGJZYXlgjYMzswDRbqaCHaPJNACisDifGS51knmdSpnEeLOMbYcxIzd7K7UCSUihQOzGCwNBuTWqjREEFZtRqPaP3VS/OSyGPpREwzNdUuXKNkcoDa8ymp26gLKTvccsFNYkBSHwtbWqhSS6oGtxT4xWm6Z7ukuaa9kgPSGdS9mOMzYcs/wCm+vg6nD8y75LoJFto7bWNMh5fynl02XJvZjigJpI/xsDh6sJsf9/5Lq+GloWdcvheOrDsfgvD+KYujVzj2e518MurGmJfhZWkeNrmHS3CiD0NfVQcbxZkTsko+PvN+Y1V0bZofFG4aHer+67y6FMT4RteNnes5aW5o6eYXN6Ep7r5F6lfJXYfikBcCXNc3Qb+No8iNa8iPirLGcahFCLxmjTW77a6H6qpPZfCTO0Lmdcun1tScHwWKDwsGYj7zta8z5qyfsljtEmoN978gYfvZH5pRTPusG52r4bq5jb/AH6eg/VNQxH+Y9eQ6lPyDkNryjz5uKpx7vqaK5vsjnntelP2VrR9+Zt+ga931DFyOM0uqe1uXwwN/E6V3+0MA+q5e4Aj0XtfBI1pE/Nt/WvsczVf5BrNyTssgACbjhsEpIhd0K65m7lj9qtoFKGwlhRljqFBEY3ncJi2Cc8nVBSW4Y1sgmGwuQ0dEHTAqwdhh0UPFYQ8uSELqEseg91g/om2wFIkeWg2ovplsTSlGpE3h3EQzM14c5pynwuogtNg0dD8eqmDiluJ1aelqnGEc0NzAjM3OL6XQ9NKKmw4RsrbJyuG5AvT0WGcVZ1kpKKtb/yXeAmZNf2iV7YxpTG5j8TmFDrurDs28McHxhoLTqXAPLjuQ8EahY/hOHmfMyJj6EkgjzjaidTR+PNbPh3BJoZcSwNLu5LXPLdg39oM/oQAVu0WkWWfvP3V8aM2o13/AMuKTjFOcqq1dLv9Ds/AuNMxUZoU5tB7DrV7EdQaPyU+Y6EDTQ/Rc57CY4sxnd3pJE7Tq5jgR+RcuhPlBbYII11/Iq/U4Viy9K4OXp8zyY7fJmfaD2h+x4TvB/qOcGxtOznkHfyqyfRef8dxmaeYz4h2eR2l1QaBs1oGgA/zUlaz2l9pW46ZjYjeHgLgH8pJD7zm9WgAAHnrWixmKZm1aoVsWXuIxZzG1Iw0ZpNsAodU6JVAnQiSC+ablitP93Yu0bYCUciqiHKwkb7KGVPfERYUVkBNpBe9DSFKU3BOLSaRQxAoAsOyuJ7vFQO/91rT6POQ/wDJd1ikALXHZwyOXAQ4MLXD7pDh6tII+i71gqewjqMzfr9F5fx+FZMc/g18t/udHSNdLRbcPNXE7XfLfMdElxdCb1MfzLP7JkHNGCPeZWvOuRU+GfOzNVkaPb+q8/1J/uvT/Rpe33AzIXNcKonfr8UqZoa4+ug8+SgPZ3Rtp8B1HT0KkOxYc6xqdKA61+SOpODT5sHHe1wPVX8TtPT/AMBNyOAzVs0ZR6nco8+UF532b/VNFujG9fEVBy2/P0+u4JHKfbNMRJhWjkyb8zEP0K51HNQPmtz7YpLxUI6Qk/7pHf8A5WBXufCVWjh6fdnM1H+Rljw2ZoBB3KuGMGnosuw0QtHg5g5oN7LpGaSHSwV8UkkWR5JwsP5WquHN3moNbJkS1YNEE07RBMCPLxDUJ2LGA2q6swzckruDv1Ud7Lfdol3ndQ0VrhuHjRz2X+Eab8nEH6FROyXAJpy+UNc6OIgODReZx1qtyABZq+XVaOV1Akan10+KpmpzmsWNbs7fhmnwqD1Wofux4X8r9l3G8FhmvzmRrnBgZyqrdWXXr+iquJ8PMT8hsteM8bmgAPYSRofIggjy9Cr7CY4Btt++CxzfI+8D8r9QCpWJwHfxPgBzSx3NhnD74ygvjH8bAHAdWhbsnhyx44xyb13RXPxuWXJknhVfB+XmZLg2HJcG7UHd27n3jDmY6+vhr4rsPEITLA3GQA2YGmWNtgyMo5m6e8W+Ogb/AEPHsM6XMwsa4jOw5g0kCjrr6Wtl2f7YHCPfCHNeySRoYHZg2IudRc542abBIrSr63KTjjrp+RysjnqMdze6/ESuHOAxbZWA0GlzQf4gfWipna7HyRwcTEbjlc2J7BdZRiHMEhb65ypuP4V3M5I90tAbWzTZzN+GnwpU08nfR45m5+xyADzhEb2/Rac9ZI9a8jm4E4ScWcxwsdsDeSRNG1pyhNx4kckJZOY1XPZsQ6+JopHJGCQQorpDWx1TbZi3e7UXZONE5xrkmftJ5pyHFigDuo/EHDkjgG7EyYmymsPOQ6uqYbogHU60BSXqXBmLWUeaqg6jaVLii7dIkFbIEOvddaLtPZHF58PE4anux8XR+F3zorirp7FUuiezbi37F0f3onZwOrHan88y4vjuJzwKSX9r+nBr0cqk15nRoXhhv7h/4P8A6G0tkhif/lEKFh8UwtrkLrzY/U/Lf+VPMOYZHe83QHy5H56fELx+TG7tep0VJFhinZmnKLB/yx5hCGDIaA3APz5fRV+Hxhacrh0sfRzVM4txIAtrW260eXNOKUotvkjbWy4FvdncOgNDzPM/55qN9szPeRs3wj6JhuNO40vRjfyuvL6o8Lh3AeEXry6D+/VVqPN8js5R7VmXjGDpCwf98ixbcOS4NG5Wr9oWJzY2YUQYy2PX91ov8yVlmTEODui+geHwcNNji/JHLzNObokycPye8nI4Ky0TuhPjTIkvlLAtjXkVp7botn4sD4BDBTh422Koe/J06qx4fbAdUIhKNcFhLM2ygqqXEalBMXSyOySm5VMixtUqsPUnAQulkZGzV8j2saP3nkNF9BqpUW7HWPYpKJH4lpaaaI3+VuLhr5+H6rRdv+zLjE/EYf8A1GgukZQImaNyR/1AOY94edLRdlez0WBw7YY/ERq6TK0OkcSSSa3AsgA3QoKZjJG1q/u3fdJ8IPQEHQhPHllCalEhNJqjjPYufDCV5xJAidGaDj9+wLFal1WNPMqdjMWxjiICXMLaZI6g9hzZvCW7DVwr97yCR264JFFKHgd22QBzmAZWNIrVpJoXroB581RYjGsDGEOJY3PbMzm5OWcjmdAaG46aLZrNXiknTdtfov8AfoX6XQ5XH2iqvLu19l60I4nxPL4STpu1pq/3SeSoOLeMsygBjgSQNANrAvlRHrupnCOG/aZXNEjsviyyBuriBocvIc/gpfEMGI44LB1zWNSSabqa2Kw6bBJPqexbnp43XajqPs144zFYXuJjcsfhpx8b42gZJATqSAQCd7FndReB4UR8QMR1DhID+8HRE38cq5jh8TJC9kkRqRrgYze7i4Xm9dj5ErrmIiy8Tw5/FEPmGYgH6BbUunqXmmct70zhOIh7pz4jvG5zD6sJafomoZsuyuO2+Hy47EnYOmkcPi42s7mWSSp0WwbZYDGnoE3K/NuFED0rvEi5UPAC7SXEJrvEi0htj4aEoMCYEiMSoCx3KErKEx3qHeoHaHyAtB7OsI6XiETWkgASPflJByNadNOWYsWYMil8H4tNh5RJBI6N58Jc2tWkglpBBBFgaHoFTng545RXdApJNM9IQ8LYNr/3OTWK4WN2kgjpRG1UQdwuU4n2hcSiy5ZGSaAuEkLTyHNmVX3APaTPIwmcYUPumMGdheeZIc8kbjYFeTn4LqFxT/X+S5+JY4rqb+hppsDK7RwDgNnAOB+uiEPDZNj8/Lkq5nbua6OEj9RiXD5judE87t06xmgZG37znTF1bajwN035qr+j6trdfsL+s6WtpL6miwuBY3cZnel15VsFYMFDagPgAsdje0fexkw4yLD0dS6OI2PIukPzWNx3FYi79vi/tFczJmZf7rS4AH0Cu03hOSUqk6r89PqVanxOMIqUYuV8V+X9Ct9sDYftwkheHGSJrpcurc7SWBwdsba0DT8KwwJWi7Y8Qgl7sxOstBaRX3d20RpQOb5rNiSl6rDDoxqN3RTiyvJFTapvsKzEIEkpJkQ71WlgDaPOepSDIh3iBWhWYoknvEEgtEnuVvvYtwMzY4zHLkwzbIIJJdM2RjMvLTK42fL4c/8AtK6X7N+I9xgMS+O++xGIbh2ZTTqZEHW3z/bEepCtjHrfSu4ss4xi2dkmxbG5j3pDWODXZhmaHHQMFC71Gg6hYztBxiafFMgw7w1mdoMsjCfE3xGozV1XOtjutCzEDCYW3aiKMl1GiXAZn0eZJuvguT8K7Qwx4gYh81hoe4h0Za4FzS0a7ONu5aq/DCK6pPtwUy6nRN7TYRvfS97JJJIKAllcCSQ0bVTWC70AGizGEb35c1rmt0OYCrN9QeSqOPdpXTzOkN5HSFxGxc3NeW+WmiXg8TD3zHYWOQAvGXvMoyuJGma6dr1UMmHFnyR+C+Zu0mvz6XBPHH/s79PP5mz4DwubBuY69HEPY4AgZmkfPlp/VSsTwOXFwzd2QJIQZGggnOMvuAdSAPjXmn8f2nkex0GJwbmSNHhkDuelGiA0NIv73LbkrLsviXnMBGS/JQGb9k94JoucN2+l2tE5dMfe57fEUMsZ4JLujjmNxB9wuzEjehQv0XoThYbiY8FimA+Fgab1NZHsffmHgj5rz43Cuc97iKOZxcAKDTeoA5AGxXlS7H7H+JfsZcM7eMiRoP4X01wHo7X+dUvqqzE64MZ2+4W575ZmgkCSTOQLyjOQCfLX6dVg8uq9F8U4lhcBg3tnAkdKx+aJtZps2bNd7M1Is6dNdF5z75QzSUpXRPCumNNgc1OxxhMOkRicqm0XJockZqj7tNGcou/KLQNodYzVHIxNd+URmKYrQ9k0SAwpvvih35SDqRKdHolYDBGSRrRpz+A6eaiCYpTJnA2CQRzCLQSaaLnimIdHMQ6PXlbhlrrYvz081E8EklyhpYdwyw5o5ll8/XQ0kxPc4FzvEbrU9B/dJcw/uf7b/VRcUyqONR3RfwdmcEGGWTGtENkMyMcZ3Vu0wuAp3xPWiNSvF8KwcMUUzhiGNmzd2ydgbK7JXjbl8OUhzaNc9juqjgMBfi8Mwta4Pnha4ZTq0yNDt+VErae2OJzZMI0O8GTEPJGo72SUGX5HKK5DRY25Ryxh1c+nBc4RlB7fUyEmJgFd2yhzLhlJ+J1KJs4OzGgeTR+qrxG4bmvMAbdbKfijP4nH46flotpnWOKD43ABkcD7w1HT+yqHK14lhSW94CPCAHAnWiaDgOepAPPUcrqpclSWyLpzc31S5CtElRtsp+eDLSZDkjIk9l1CVLFRQHSR0EotRoDpCWz9nfayLBPd3zC5p8UbgM3dPIDXuA6lrWi/3fMrLjCHmkTQ0U02uAVG67ce0T7WzuoWuYyxZdQsDUVRvet+i5+95Js6pwQFGcOeiLfA3uMgK+4Maa1x0AsA+dnb8lTtj1XUuwPZF+Lwlgx5Q97DZdmsU7YDo4c1t0M4wm5SdIqyLakWT4mcQgzzuBmgYXto0J2MGYtrrQPnzGhITsOMexscrB7uWzQA9CBt7rhV+laBPYX2bSA13vdNvUttz/5dRR89VIx2HiweX7RMC3w5Q9wbmLNjlAt/8I+Sy+I4VlnH2Utl28vQ0aXKsafUuTneMgIxE5cMpM0xe2qoukcXNrytTuzHEWYXEGVzw3LBPQJ/1HBtNjoam3Fhry8k1244rh5cS7ERl1Oa27bkzSAUSxu9EBuprW1kHSl5J9APiR/Rar92jNVuy2l4g+cvklOZ7y9zjyGt00cmi6A5BZ7GR06xs7UeiuGsysoakivi7U/km3MEnhO4F+fparzL3SUOSlzJKlvwhvbmjGCKylhDQU0YB3RJfgyNUC2IgQS0AErHQikKTzaSrHRAiOEoFOkBE6kEi6cGiOIAUe6YT1Jfcln/AHgegChyPrnp0HPyUnFNLSGnQtjhB8qhYKUNzwDdXWw80R4B8l52IdXEcID7xkLneWWN7mt+YCz+J41NM2ETSF4iZkjBqmg6nYak0LJ1NC9k/wAG4g6DEw4gV4JWOcTZGW6cCBr7pKp49qKqcf8Ak6vgvuWJ+7Rb4Z2ZunvN9306J+Eg6gUfvDzVVh5C0g81aNId4hoeauRW0SZWZmkdRXzWecwgkHka+S0TSq7HSZX7bi02RK6ilOcTunvtHkj+0eSiBHaaVzicTh3xABtSDc1X5jdQ8OA/SkJcC8GwEBZFMRQUz7K/oUEUTJmDe1w1QLGk0ggpEENve0WkTSggAIIKVbCXI7//ADqp17q74T2wxOAD4YntYx7xKXZA9wcWtaauwB4ByQQUo7MXJaf+ssXO2zipK/cJj/4gLPcR4gBbjb3H7z9ST1N7/FGgtfEbRWl71FM9xPjfqT+Q6DohhpLe3kNT+R/qggqb3SLSViMQ5wqPRvN53P8ACP6pfDeHueSbqt/jqB8qQQTyq4WQi96JowoA15FHLGGn1CCCzjQUj2ht9FS8QxGY+HZBBJjXJCpHSJBRJhtbaDtCgggBTjaLEwZW35foggkEnuXnGnjv5v8A5HD/AGnL+iqZXokFGH9q9Cb5Ir7TXNEgmMdCl4V+qCCEJlvELUPisXuu9QfhR/VEgpMgV+VDKgggBUbiDYVnh+KmxmGgRoJkWi1ZxWOvd+qCCCBdT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66900"/>
            <a:ext cx="585787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6" name="Picture 2" descr="http://www.safefood.eu/SafeFood/media/SafeFoodLibrary/ChildhoodObesity/hot-and-cold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646747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03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Book 1 Letters and Sounds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Read German letters and sounds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say the </a:t>
            </a:r>
            <a:r>
              <a:rPr lang="en-GB" dirty="0" smtClean="0">
                <a:solidFill>
                  <a:schemeClr val="tx1"/>
                </a:solidFill>
              </a:rPr>
              <a:t>alphabet in German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I can spell my name in German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what an umlaut is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what sound German digraphs make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Book 1 Letters and Sounds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Read German letters and sounds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 can say the </a:t>
            </a:r>
            <a:r>
              <a:rPr lang="en-GB" dirty="0" smtClean="0">
                <a:solidFill>
                  <a:schemeClr val="tx1"/>
                </a:solidFill>
              </a:rPr>
              <a:t>alphabet in German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accent1"/>
                </a:solidFill>
              </a:rPr>
              <a:t>I can spell my name in German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what an umlaut is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what sound German digraphs make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912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216" y="65018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Das Alphabet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196752"/>
            <a:ext cx="7635897" cy="429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1520" y="569164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What is different?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994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Splat!</a:t>
            </a:r>
            <a:endParaRPr lang="en-GB" b="1" dirty="0"/>
          </a:p>
        </p:txBody>
      </p:sp>
      <p:pic>
        <p:nvPicPr>
          <p:cNvPr id="2050" name="Picture 2" descr="http://oilcanstickers.com/wp-content/uploads/2012/08/p-1492-1144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071" y="1484784"/>
            <a:ext cx="5184576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62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Sag </a:t>
            </a:r>
            <a:r>
              <a:rPr lang="en-GB" b="1" dirty="0" err="1" smtClean="0">
                <a:solidFill>
                  <a:srgbClr val="FF0000"/>
                </a:solidFill>
              </a:rPr>
              <a:t>ein</a:t>
            </a:r>
            <a:r>
              <a:rPr lang="en-GB" b="1" dirty="0" smtClean="0">
                <a:solidFill>
                  <a:srgbClr val="FF0000"/>
                </a:solidFill>
              </a:rPr>
              <a:t> Wort, das </a:t>
            </a:r>
            <a:r>
              <a:rPr lang="en-GB" b="1" dirty="0" err="1" smtClean="0">
                <a:solidFill>
                  <a:srgbClr val="FF0000"/>
                </a:solidFill>
              </a:rPr>
              <a:t>mit</a:t>
            </a:r>
            <a:r>
              <a:rPr lang="en-GB" b="1" dirty="0" smtClean="0">
                <a:solidFill>
                  <a:srgbClr val="FF0000"/>
                </a:solidFill>
              </a:rPr>
              <a:t> … </a:t>
            </a:r>
            <a:r>
              <a:rPr lang="en-GB" b="1" dirty="0" err="1" smtClean="0">
                <a:solidFill>
                  <a:srgbClr val="FF0000"/>
                </a:solidFill>
              </a:rPr>
              <a:t>beginnt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Boy announcement with speech bubble. Editable  illustration Stock Vector - 71202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17" y="2787743"/>
            <a:ext cx="6624736" cy="334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29208" y="1700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Say a word that begins with …</a:t>
            </a:r>
            <a:endParaRPr lang="en-GB" b="1" dirty="0"/>
          </a:p>
        </p:txBody>
      </p:sp>
      <p:sp>
        <p:nvSpPr>
          <p:cNvPr id="6" name="AutoShape 2" descr="https://mybesthelper.files.wordpress.com/2014/01/kids-talking.jpe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957388"/>
            <a:ext cx="540067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Kids talking speech bubble cartoon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036638"/>
            <a:ext cx="285750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https://mybesthelper.files.wordpress.com/2014/01/kids-talking.jpeg"/>
          <p:cNvSpPr>
            <a:spLocks noChangeAspect="1" noChangeArrowheads="1"/>
          </p:cNvSpPr>
          <p:nvPr/>
        </p:nvSpPr>
        <p:spPr bwMode="auto">
          <a:xfrm>
            <a:off x="63500" y="-136525"/>
            <a:ext cx="8277225" cy="626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6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 Listen</a:t>
            </a:r>
            <a:endParaRPr lang="en-GB" sz="6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038600" cy="1184995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Hört</a:t>
            </a:r>
            <a:r>
              <a:rPr lang="en-GB" sz="6600" b="1" dirty="0" smtClean="0">
                <a:solidFill>
                  <a:srgbClr val="FF0000"/>
                </a:solidFill>
              </a:rPr>
              <a:t> </a:t>
            </a:r>
            <a:r>
              <a:rPr lang="en-GB" sz="6600" b="1" dirty="0" err="1" smtClean="0">
                <a:solidFill>
                  <a:srgbClr val="FF0000"/>
                </a:solidFill>
              </a:rPr>
              <a:t>zu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Al Listen! Clip Art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1052736"/>
            <a:ext cx="5544616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33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 smtClean="0">
                <a:solidFill>
                  <a:srgbClr val="FF0000"/>
                </a:solidFill>
              </a:rPr>
              <a:t>ei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dein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mein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heißen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kein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Freitag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klein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your</a:t>
            </a:r>
          </a:p>
          <a:p>
            <a:r>
              <a:rPr lang="en-GB" sz="4000" b="1" dirty="0" smtClean="0"/>
              <a:t>my</a:t>
            </a:r>
          </a:p>
          <a:p>
            <a:r>
              <a:rPr lang="en-GB" sz="4000" b="1" dirty="0" smtClean="0"/>
              <a:t>to be called</a:t>
            </a:r>
          </a:p>
          <a:p>
            <a:r>
              <a:rPr lang="en-GB" sz="4000" b="1" dirty="0" smtClean="0"/>
              <a:t>no (zero)</a:t>
            </a:r>
          </a:p>
          <a:p>
            <a:r>
              <a:rPr lang="en-GB" sz="4000" b="1" dirty="0" smtClean="0"/>
              <a:t>Friday</a:t>
            </a:r>
          </a:p>
          <a:p>
            <a:r>
              <a:rPr lang="en-GB" sz="4000" b="1" dirty="0" smtClean="0"/>
              <a:t>small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2567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err="1" smtClean="0">
                <a:solidFill>
                  <a:srgbClr val="FF0000"/>
                </a:solidFill>
              </a:rPr>
              <a:t>ie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b="1" dirty="0" err="1" smtClean="0">
                <a:solidFill>
                  <a:srgbClr val="FF0000"/>
                </a:solidFill>
              </a:rPr>
              <a:t>Dienstag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Computerspiel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viele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die </a:t>
            </a:r>
            <a:r>
              <a:rPr lang="en-GB" sz="4000" b="1" dirty="0" err="1" smtClean="0">
                <a:solidFill>
                  <a:srgbClr val="FF0000"/>
                </a:solidFill>
              </a:rPr>
              <a:t>Familie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smtClean="0">
                <a:solidFill>
                  <a:srgbClr val="FF0000"/>
                </a:solidFill>
              </a:rPr>
              <a:t>die </a:t>
            </a:r>
            <a:r>
              <a:rPr lang="en-GB" sz="4000" b="1" dirty="0" err="1" smtClean="0">
                <a:solidFill>
                  <a:srgbClr val="FF0000"/>
                </a:solidFill>
              </a:rPr>
              <a:t>Stiefmutter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sie</a:t>
            </a:r>
            <a:endParaRPr lang="en-GB" sz="4000" b="1" dirty="0" smtClean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Tuesday</a:t>
            </a:r>
          </a:p>
          <a:p>
            <a:r>
              <a:rPr lang="en-GB" sz="4000" b="1" dirty="0" smtClean="0"/>
              <a:t>Computer game</a:t>
            </a:r>
          </a:p>
          <a:p>
            <a:r>
              <a:rPr lang="en-GB" sz="4000" b="1" dirty="0" smtClean="0"/>
              <a:t>lots of</a:t>
            </a:r>
          </a:p>
          <a:p>
            <a:r>
              <a:rPr lang="en-GB" sz="4000" b="1" dirty="0" smtClean="0"/>
              <a:t>the family</a:t>
            </a:r>
          </a:p>
          <a:p>
            <a:r>
              <a:rPr lang="en-GB" sz="4000" b="1" dirty="0" smtClean="0"/>
              <a:t>the stepmother</a:t>
            </a:r>
          </a:p>
          <a:p>
            <a:r>
              <a:rPr lang="en-GB" sz="4000" b="1" dirty="0" smtClean="0"/>
              <a:t>she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13020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287</Words>
  <Application>Microsoft Office PowerPoint</Application>
  <PresentationFormat>On-screen Show (4:3)</PresentationFormat>
  <Paragraphs>138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www.zeitfuerdeutsch.com</vt:lpstr>
      <vt:lpstr> Book 1 Letters and Sounds</vt:lpstr>
      <vt:lpstr>Das Kartenspiel</vt:lpstr>
      <vt:lpstr>Das Alphabet</vt:lpstr>
      <vt:lpstr>Splat!</vt:lpstr>
      <vt:lpstr>Sag ein Wort, das mit … beginnt</vt:lpstr>
      <vt:lpstr>PowerPoint Presentation</vt:lpstr>
      <vt:lpstr>ei</vt:lpstr>
      <vt:lpstr>ie</vt:lpstr>
      <vt:lpstr>au</vt:lpstr>
      <vt:lpstr>eu</vt:lpstr>
      <vt:lpstr>ä</vt:lpstr>
      <vt:lpstr>ö</vt:lpstr>
      <vt:lpstr>ü</vt:lpstr>
      <vt:lpstr>Teacher v Class</vt:lpstr>
      <vt:lpstr>Hot or Cold</vt:lpstr>
      <vt:lpstr> Book 1 Letters and Sounds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106</cp:revision>
  <cp:lastPrinted>2015-06-05T11:59:55Z</cp:lastPrinted>
  <dcterms:created xsi:type="dcterms:W3CDTF">2014-08-31T12:54:10Z</dcterms:created>
  <dcterms:modified xsi:type="dcterms:W3CDTF">2016-10-26T15:05:31Z</dcterms:modified>
</cp:coreProperties>
</file>