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41" r:id="rId2"/>
    <p:sldId id="256" r:id="rId3"/>
    <p:sldId id="469" r:id="rId4"/>
    <p:sldId id="491" r:id="rId5"/>
    <p:sldId id="492" r:id="rId6"/>
    <p:sldId id="493" r:id="rId7"/>
    <p:sldId id="494" r:id="rId8"/>
    <p:sldId id="482" r:id="rId9"/>
    <p:sldId id="483" r:id="rId10"/>
    <p:sldId id="484" r:id="rId11"/>
    <p:sldId id="495" r:id="rId12"/>
    <p:sldId id="485" r:id="rId13"/>
    <p:sldId id="487" r:id="rId14"/>
    <p:sldId id="488" r:id="rId15"/>
    <p:sldId id="490" r:id="rId16"/>
    <p:sldId id="498" r:id="rId17"/>
    <p:sldId id="497" r:id="rId1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28AA-8747-4686-A990-A9845E527D35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8E73-9675-48EC-8DCB-A6EE6D1944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383F-0FA4-4542-895D-A3D01E16D30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.uk/url?sa=i&amp;rct=j&amp;q=&amp;esrc=s&amp;source=images&amp;cd=&amp;cad=rja&amp;uact=8&amp;ved=&amp;url=http://www.shutterstock.com/pic-92878600/stock-vector-white-house-with-red-roof-in-summer-garden.html&amp;bvm=bv.125221236,d.ZGg&amp;psig=AFQjCNE3NMle1YZ5ne4l44CipioEuq6mtw&amp;ust=1466772529304655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://www.google.co.uk/url?sa=i&amp;rct=j&amp;q=&amp;esrc=s&amp;source=images&amp;cd=&amp;cad=rja&amp;uact=8&amp;ved=0ahUKEwj6zfOI3ObNAhUmCcAKHfECBjUQjRwIBw&amp;url=http://www.clipartpanda.com/categories/bathroom-clip-art-signs&amp;bvm=bv.126130881,d.ZGg&amp;psig=AFQjCNGOrlxsYWbKEcHBSuXClGWlnUczQA&amp;ust=1468165265040764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&amp;esrc=s&amp;source=images&amp;cd=&amp;cad=rja&amp;uact=8&amp;ved=0ahUKEwjihqO44ubNAhVCCMAKHcChBXsQjRwIBw&amp;url=http://www.manningcommunitynews.com/2015/08/chinese-whispers-2/&amp;bvm=bv.126130881,d.ZGg&amp;psig=AFQjCNFRoby0MHS9iItAu6bZfK2JbRKIrg&amp;ust=1468166999165588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en.wikipedia.org/wiki/File:Flag_of_Europe.sv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I9oHR1-bNAhVVF8AKHXatCrIQjRwIBw&amp;url=http://www.clipartpanda.com/categories/front-door-clipart&amp;bvm=bv.126130881,d.ZGg&amp;psig=AFQjCNG46hHSCp27myJ3ccMji2EMjGIchw&amp;ust=1468164098426684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.uk/url?sa=i&amp;rct=j&amp;q=&amp;esrc=s&amp;source=images&amp;cd=&amp;cad=rja&amp;uact=8&amp;ved=0ahUKEwiVvv-51-bNAhWeOsAKHXfyB8wQjRwIBw&amp;url=http://clipartsign.com/image/16633/&amp;bvm=bv.126130881,d.ZGg&amp;psig=AFQjCNHIyZqgxBQ8XA8HMEtdkKY3ua-P8w&amp;ust=1468164051977744" TargetMode="External"/><Relationship Id="rId12" Type="http://schemas.openxmlformats.org/officeDocument/2006/relationships/hyperlink" Target="http://www.google.co.uk/url?sa=i&amp;rct=j&amp;q=&amp;esrc=s&amp;source=images&amp;cd=&amp;cad=rja&amp;uact=8&amp;ved=0ahUKEwjaibfP2ObNAhXpJsAKHX8hApkQjRwIBw&amp;url=http://www.ikea.com/us/en/catalog/categories/departments/dining/25219/&amp;bvm=bv.126130881,d.ZGg&amp;psig=AFQjCNFYUcprCVHieEWTumTBof29MVyFHA&amp;ust=14681643664638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Mu9GW1-bNAhUBM8AKHcC4CxYQjRwIBw&amp;url=http://panelop.com/classroom-door-clipart-amazing-design-4&amp;bvm=bv.126130881,d.ZGg&amp;psig=AFQjCNGQi3g0oYXjSkqgRPktrQJrNMji8A&amp;ust=1468163976669473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3.png"/><Relationship Id="rId10" Type="http://schemas.openxmlformats.org/officeDocument/2006/relationships/hyperlink" Target="http://www.google.co.uk/url?sa=i&amp;rct=j&amp;q=&amp;esrc=s&amp;source=images&amp;cd=&amp;cad=rja&amp;uact=8&amp;ved=&amp;url=http://clipartfreefor.com/files/9/188562.html&amp;bvm=bv.126130881,d.ZGg&amp;psig=AFQjCNHNV_LQJP9j1-LeMkmfNi0qZuYM5g&amp;ust=1468164335358089" TargetMode="External"/><Relationship Id="rId4" Type="http://schemas.openxmlformats.org/officeDocument/2006/relationships/hyperlink" Target="http://www.google.co.uk/url?sa=i&amp;rct=j&amp;q=&amp;esrc=s&amp;source=images&amp;cd=&amp;cad=rja&amp;uact=8&amp;ved=0ahUKEwjdusv21ubNAhWhIMAKHQubAvEQjRwIBw&amp;url=http://www.clipartpanda.com/categories/open-window-clipart&amp;bvm=bv.126130881,d.ZGg&amp;psig=AFQjCNEsgE9rEF9KuSyBElB_9AJPIJ_ssw&amp;ust=1468163912121998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I7sKA2ebNAhWBIMAKHaMSCfIQjRwIBw&amp;url=http://www.glotechrepairs.co.uk/fridge-freezer-repairs.php&amp;bvm=bv.126130881,d.ZGg&amp;psig=AFQjCNGln9Aj4P4Jizv0hlEcYRvGktyqEA&amp;ust=1468164469237911" TargetMode="External"/><Relationship Id="rId13" Type="http://schemas.openxmlformats.org/officeDocument/2006/relationships/hyperlink" Target="http://www.google.co.uk/url?sa=i&amp;rct=j&amp;q=&amp;esrc=s&amp;source=images&amp;cd=&amp;cad=rja&amp;uact=8&amp;ved=0ahUKEwiyoKan2ebNAhVsBMAKHYynBDoQjRwIBw&amp;url=http://www.gcastd.org/baeb09-kids-beds-quick-shopping&amp;bvm=bv.126130881,d.ZGg&amp;psig=AFQjCNERviPv_D9NzZwfPdB6BM9euxVf8Q&amp;ust=1468164546847739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7k8bw2ObNAhXMAcAKHWwRC48QjRwIBw&amp;url=http://www.winsor.co.uk/index.php/bedroom/ocaso/3-door-wardrobe.html&amp;bvm=bv.126130881,d.ZGg&amp;psig=AFQjCNFE-lGM8205gG27LSXWIGzMgxvA4Q&amp;ust=1468164431719028" TargetMode="External"/><Relationship Id="rId11" Type="http://schemas.openxmlformats.org/officeDocument/2006/relationships/hyperlink" Target="http://www.google.co.uk/url?sa=i&amp;rct=j&amp;q=&amp;esrc=s&amp;source=images&amp;cd=&amp;cad=rja&amp;uact=8&amp;ved=0ahUKEwiy0KiZ2ebNAhVrBMAKHRcWB2wQjRwIBw&amp;url=http://www.lg.com/us/ranges-ovens&amp;bvm=bv.126130881,d.ZGg&amp;psig=AFQjCNGeXM9JJH7sPTw_TDuykgweVVC8bw&amp;ust=1468164522031509" TargetMode="External"/><Relationship Id="rId5" Type="http://schemas.openxmlformats.org/officeDocument/2006/relationships/image" Target="../media/image7.jpeg"/><Relationship Id="rId15" Type="http://schemas.openxmlformats.org/officeDocument/2006/relationships/hyperlink" Target="http://www.google.co.uk/url?sa=i&amp;rct=j&amp;q=&amp;esrc=s&amp;source=images&amp;cd=&amp;cad=rja&amp;uact=8&amp;ved=0ahUKEwiq3NO72ebNAhUUM8AKHX39CQoQjRwIBw&amp;url=http://www.oakfurnitureland.co.uk/category/beds/&amp;bvm=bv.126130881,d.ZGg&amp;psig=AFQjCNFhDFtivbjs5qNM7oWxWfB4M3G0IA&amp;ust=1468164542787108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ww.google.co.uk/url?sa=i&amp;rct=j&amp;q=&amp;esrc=s&amp;source=images&amp;cd=&amp;cad=rja&amp;uact=8&amp;ved=0ahUKEwicuJDk2ObNAhUJAcAKHbVzBioQjRwIBw&amp;url=http://www.schoolfurnituredirectltd.co.uk/assembled-storage-solutions-assembled-storage-cupboards-standard-stock-cupboards/six-foot-stock-cupboard-1800mm-h1800mm-x-w1000mm-x-d470mm.html&amp;bvm=bv.126130881,d.ZGg&amp;psig=AFQjCNGj7RRcRJFrlA-CtUOUt_E6SLQxCg&amp;ust=1468164408303947" TargetMode="External"/><Relationship Id="rId9" Type="http://schemas.openxmlformats.org/officeDocument/2006/relationships/hyperlink" Target="http://www.google.co.uk/url?sa=i&amp;rct=j&amp;q=&amp;esrc=s&amp;source=images&amp;cd=&amp;cad=rja&amp;uact=8&amp;ved=0ahUKEwjlgbWL2ebNAhXpAcAKHTvEC-UQjRwIBw&amp;url=http://www.currys.co.uk/gbuk/household-appliances/refrigeration/fridge-freezers/samsung-rs7667fhcww-american-style-fridge-freezer-white-10025417-pdt.html&amp;bvm=bv.126130881,d.ZGg&amp;psig=AFQjCNGln9Aj4P4Jizv0hlEcYRvGktyqEA&amp;ust=1468164469237911" TargetMode="External"/><Relationship Id="rId14" Type="http://schemas.openxmlformats.org/officeDocument/2006/relationships/hyperlink" Target="http://www.google.co.uk/url?sa=i&amp;rct=j&amp;q=&amp;esrc=s&amp;source=images&amp;cd=&amp;cad=rja&amp;uact=8&amp;ved=0ahUKEwi0spiy2ebNAhWECcAKHfTdA2sQjRwIBw&amp;url=http://www.leons.ca/search/furniture/bedroom/king-beds&amp;bvm=bv.126130881,d.ZGg&amp;psig=AFQjCNFhDFtivbjs5qNM7oWxWfB4M3G0IA&amp;ust=146816454278710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esktop_computer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12" Type="http://schemas.openxmlformats.org/officeDocument/2006/relationships/hyperlink" Target="http://www.google.co.uk/url?sa=i&amp;rct=j&amp;q=&amp;esrc=s&amp;source=images&amp;cd=&amp;cad=rja&amp;uact=8&amp;ved=0ahUKEwjFk_mS2ubNAhWkAcAKHdnlBjAQjRwIBw&amp;url=http://www.canstockphoto.com/illustration/flush-toilet.html&amp;bvm=bv.126130881,d.ZGg&amp;psig=AFQjCNEyagbVASj1PHtCF_C-0HcQVKsePg&amp;ust=14681647731998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VpKbb2ebNAhVrIcAKHTY5ASEQjRwIBw&amp;url=http://www.glasgow-recycling.co.uk/blog/?p%3D4332&amp;bvm=bv.126130881,d.ZGg&amp;psig=AFQjCNHH57NpFnRrROkfktsjeMqV5w9bDw&amp;ust=1468164655692239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2.jpeg"/><Relationship Id="rId10" Type="http://schemas.openxmlformats.org/officeDocument/2006/relationships/hyperlink" Target="http://www.google.co.uk/url?sa=i&amp;rct=j&amp;q=&amp;esrc=s&amp;source=images&amp;cd=&amp;cad=rja&amp;uact=8&amp;ved=0ahUKEwjys4L32ebNAhUIL8AKHUZBBroQjRwIBw&amp;url=http://www.freevectors.net/details/Modern%2BComputer&amp;bvm=bv.126130881,d.ZGg&amp;psig=AFQjCNHwomxUms74jKQ3Nh2sbDwGB1z1hQ&amp;ust=1468164714688766" TargetMode="External"/><Relationship Id="rId4" Type="http://schemas.openxmlformats.org/officeDocument/2006/relationships/hyperlink" Target="http://www.google.co.uk/url?sa=i&amp;rct=j&amp;q=&amp;esrc=s&amp;source=images&amp;cd=&amp;cad=rja&amp;uact=8&amp;ved=0ahUKEwjt_tvO2ebNAhVIKMAKHYOiCDkQjRwIBw&amp;url=http://www.dailywaffle.co.uk/2011/09/do-i-really-need-a-tv-licence/&amp;bvm=bv.126130881,d.ZGg&amp;psig=AFQjCNHPK7rp0I3yOFSeu9ULWVWu60_5Lw&amp;ust=1468164626476106" TargetMode="External"/><Relationship Id="rId9" Type="http://schemas.openxmlformats.org/officeDocument/2006/relationships/hyperlink" Target="https://www.google.co.uk/url?sa=i&amp;rct=j&amp;q=&amp;esrc=s&amp;source=images&amp;cd=&amp;cad=rja&amp;uact=8&amp;ved=0ahUKEwjys4L32ebNAhUIL8AKHUZBBroQjRwIBw&amp;url=https://www.issueview.com/ProductDesktop.aspx&amp;bvm=bv.126130881,d.ZGg&amp;psig=AFQjCNHwomxUms74jKQ3Nh2sbDwGB1z1hQ&amp;ust=146816471468876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&amp;esrc=s&amp;source=images&amp;cd=&amp;cad=rja&amp;uact=8&amp;ved=0ahUKEwjAp5Tq2ubNAhWCI8AKHYIFCeQQjRwIBw&amp;url=http://www.momscleanairforce.org/tweetable-school-air-facts/&amp;bvm=bv.126130881,d.ZGg&amp;psig=AFQjCNGeJxorggvFmhyT46EZCffjDi_IGQ&amp;ust=1468164954224409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.uk/url?sa=i&amp;rct=j&amp;q=&amp;esrc=s&amp;source=images&amp;cd=&amp;cad=rja&amp;uact=8&amp;ved=0ahUKEwjQwbXylb7NAhUqDMAKHQ18BQEQjRwIBw&amp;url=http://cliparwolf.com/files/1/kitchen-clipart-12.html&amp;bvm=bv.125221236,d.ZGg&amp;psig=AFQjCNHy3x6ytnVPyW2TgIi-xY0KDhC6tA&amp;ust=14667720547725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hyperlink" Target="http://www.google.co.uk/url?sa=i&amp;rct=j&amp;q=&amp;esrc=s&amp;source=images&amp;cd=&amp;cad=rja&amp;uact=8&amp;ved=0ahUKEwj4rfPOlr7NAhUqLsAKHS3sC28QjRwIBw&amp;url=http://worldartsme.com/living-room-clean-clipart.html&amp;bvm=bv.125221236,d.ZGg&amp;psig=AFQjCNEzWlC3DpvbalyDNB-60YCdhRrZUA&amp;ust=146677225363786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www.clipartpanda.com/categories/bedroom-clip-art-fr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garden – </a:t>
            </a:r>
            <a:r>
              <a:rPr lang="en-GB" b="1" dirty="0" smtClean="0">
                <a:solidFill>
                  <a:srgbClr val="FF0000"/>
                </a:solidFill>
              </a:rPr>
              <a:t>der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garden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://image.shutterstock.com/z/stock-vector-white-house-with-red-roof-in-summer-garden-9287860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495424"/>
            <a:ext cx="655272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bathroom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Badezimmer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bathroom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Badezimmer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images.clipartpanda.com/bathroom-clipart-bathroom-clipart1-300x210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367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rooms – </a:t>
            </a:r>
            <a:r>
              <a:rPr lang="en-GB" b="1" dirty="0" err="1" smtClean="0">
                <a:solidFill>
                  <a:srgbClr val="FF0000"/>
                </a:solidFill>
              </a:rPr>
              <a:t>andere</a:t>
            </a:r>
            <a:r>
              <a:rPr lang="en-GB" b="1" dirty="0" smtClean="0">
                <a:solidFill>
                  <a:srgbClr val="FF0000"/>
                </a:solidFill>
              </a:rPr>
              <a:t> Zimmer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r>
              <a:rPr lang="en-GB" b="1" dirty="0" smtClean="0"/>
              <a:t>The play (child’s) room</a:t>
            </a:r>
          </a:p>
          <a:p>
            <a:r>
              <a:rPr lang="en-GB" b="1" dirty="0" smtClean="0"/>
              <a:t>The office</a:t>
            </a:r>
          </a:p>
          <a:p>
            <a:r>
              <a:rPr lang="en-GB" b="1" dirty="0" smtClean="0"/>
              <a:t>The cellar</a:t>
            </a:r>
          </a:p>
          <a:p>
            <a:r>
              <a:rPr lang="en-GB" b="1" dirty="0" smtClean="0"/>
              <a:t>The guestroom</a:t>
            </a:r>
          </a:p>
          <a:p>
            <a:r>
              <a:rPr lang="en-GB" b="1" dirty="0" smtClean="0"/>
              <a:t>The hallway</a:t>
            </a:r>
          </a:p>
          <a:p>
            <a:r>
              <a:rPr lang="en-GB" b="1" dirty="0" smtClean="0"/>
              <a:t>The loft</a:t>
            </a:r>
          </a:p>
          <a:p>
            <a:r>
              <a:rPr lang="en-GB" b="1" dirty="0" smtClean="0"/>
              <a:t>The dining room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Kinderzimmer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Büro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Der Keller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Gästezimmer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Flur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Loft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Esszimmer</a:t>
            </a:r>
            <a:endParaRPr lang="en-GB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0786" y="5229200"/>
            <a:ext cx="98676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68563" y="3068960"/>
            <a:ext cx="802762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20272" y="3435387"/>
            <a:ext cx="630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5722" y="5317907"/>
            <a:ext cx="1113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window is in the loft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wardrobe is in the bedroom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fridge is in the kitchen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TV is in the living 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toilet is in the bathroom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computer is in the office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toys are in the playroom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chairs are in the dining room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7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Flüsterpost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manningcommunitynews.com/wp-content/uploads/2015/05/chinesewhispers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0808"/>
            <a:ext cx="77048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76873"/>
            <a:ext cx="3168352" cy="3600400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717032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276873"/>
            <a:ext cx="3024336" cy="3672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4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House 2 and Furniture</a:t>
            </a:r>
            <a:br>
              <a:rPr lang="en-GB" sz="6000" b="1" dirty="0" smtClean="0"/>
            </a:br>
            <a:r>
              <a:rPr lang="en-GB" sz="6000" b="1" dirty="0" err="1" smtClean="0">
                <a:solidFill>
                  <a:srgbClr val="FF0000"/>
                </a:solidFill>
              </a:rPr>
              <a:t>Haus</a:t>
            </a:r>
            <a:r>
              <a:rPr lang="en-GB" sz="6000" b="1" dirty="0" smtClean="0">
                <a:solidFill>
                  <a:srgbClr val="FF0000"/>
                </a:solidFill>
              </a:rPr>
              <a:t> 2 und </a:t>
            </a:r>
            <a:r>
              <a:rPr lang="en-GB" sz="6000" b="1" dirty="0" err="1" smtClean="0">
                <a:solidFill>
                  <a:srgbClr val="FF0000"/>
                </a:solidFill>
              </a:rPr>
              <a:t>Möbel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392488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where furniture is in a house </a:t>
            </a:r>
          </a:p>
          <a:p>
            <a:pPr lvl="0" algn="l"/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more than 10 pieces of furniture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more than 8 rooms in a house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I can use ‘</a:t>
            </a:r>
            <a:r>
              <a:rPr lang="en-GB" b="1" dirty="0" err="1" smtClean="0">
                <a:solidFill>
                  <a:schemeClr val="tx2"/>
                </a:solidFill>
              </a:rPr>
              <a:t>ist</a:t>
            </a:r>
            <a:r>
              <a:rPr lang="en-GB" b="1" dirty="0" smtClean="0">
                <a:solidFill>
                  <a:schemeClr val="tx2"/>
                </a:solidFill>
              </a:rPr>
              <a:t>’ and ‘</a:t>
            </a:r>
            <a:r>
              <a:rPr lang="en-GB" b="1" dirty="0" err="1" smtClean="0">
                <a:solidFill>
                  <a:schemeClr val="tx2"/>
                </a:solidFill>
              </a:rPr>
              <a:t>sind</a:t>
            </a:r>
            <a:r>
              <a:rPr lang="en-GB" b="1" dirty="0" smtClean="0">
                <a:solidFill>
                  <a:schemeClr val="tx2"/>
                </a:solidFill>
              </a:rPr>
              <a:t>’ effectively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‘in the’ in German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House 2 and Furniture</a:t>
            </a:r>
            <a:br>
              <a:rPr lang="en-GB" sz="6000" b="1" dirty="0" smtClean="0"/>
            </a:br>
            <a:r>
              <a:rPr lang="en-GB" sz="6000" b="1" dirty="0" err="1" smtClean="0">
                <a:solidFill>
                  <a:srgbClr val="FF0000"/>
                </a:solidFill>
              </a:rPr>
              <a:t>Haus</a:t>
            </a:r>
            <a:r>
              <a:rPr lang="en-GB" sz="6000" b="1" dirty="0" smtClean="0">
                <a:solidFill>
                  <a:srgbClr val="FF0000"/>
                </a:solidFill>
              </a:rPr>
              <a:t> 2 und </a:t>
            </a:r>
            <a:r>
              <a:rPr lang="en-GB" sz="6000" b="1" dirty="0" err="1" smtClean="0">
                <a:solidFill>
                  <a:srgbClr val="FF0000"/>
                </a:solidFill>
              </a:rPr>
              <a:t>Möbel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392488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where furniture is in a house </a:t>
            </a:r>
          </a:p>
          <a:p>
            <a:pPr lvl="0" algn="l"/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more than 10 pieces of furniture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more than 8 rooms in a house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I can use ‘</a:t>
            </a:r>
            <a:r>
              <a:rPr lang="en-GB" b="1" dirty="0" err="1" smtClean="0">
                <a:solidFill>
                  <a:schemeClr val="tx2"/>
                </a:solidFill>
              </a:rPr>
              <a:t>ist</a:t>
            </a:r>
            <a:r>
              <a:rPr lang="en-GB" b="1" dirty="0" smtClean="0">
                <a:solidFill>
                  <a:schemeClr val="tx2"/>
                </a:solidFill>
              </a:rPr>
              <a:t>’ and ‘</a:t>
            </a:r>
            <a:r>
              <a:rPr lang="en-GB" b="1" dirty="0" err="1" smtClean="0">
                <a:solidFill>
                  <a:schemeClr val="tx2"/>
                </a:solidFill>
              </a:rPr>
              <a:t>sind</a:t>
            </a:r>
            <a:r>
              <a:rPr lang="en-GB" b="1" dirty="0" smtClean="0">
                <a:solidFill>
                  <a:schemeClr val="tx2"/>
                </a:solidFill>
              </a:rPr>
              <a:t>’ effectively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‘in the’ in German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window/s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ie </a:t>
            </a:r>
            <a:r>
              <a:rPr lang="en-GB" b="1" dirty="0" err="1" smtClean="0">
                <a:solidFill>
                  <a:srgbClr val="FF0000"/>
                </a:solidFill>
              </a:rPr>
              <a:t>Fenster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door/s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Tür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Türen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table/s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 smtClean="0">
                <a:solidFill>
                  <a:srgbClr val="FF0000"/>
                </a:solidFill>
              </a:rPr>
              <a:t>Tisch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Tische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chair/s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 smtClean="0">
                <a:solidFill>
                  <a:srgbClr val="FF0000"/>
                </a:solidFill>
              </a:rPr>
              <a:t>Stuhl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Stühle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AutoShape 2" descr="data:image/png;base64,iVBORw0KGgoAAAANSUhEUgAAAMIAAAEDCAMAAABQ/CumAAABklBMVEX///8A//+AMwCk//9RIAAAAAB7MQCqRAA5FwC1iGqDNABTIQCp//8AiIg7GAB+MgBiJwA2FgC6kHNgJgCwRgBXIwB2LwBbJAB+LgBsKwBOHwBxLQBJHQBnKQBEGwAyFAAAg4MiAACF//8SAACLNwAZAAArEQDw8PAoEAAeDACZPQDZ2dmU///k5OQLAAAA7+9ERUUoAAAAc3PMzc0A398Aq6tm//8Am5sAvr4A0dEAZGRS//8AqKiWPAB///+rq6uZXjyQTy0AWFgZCgCdnZ27u7sA2dmdZEKRkZEATEwAKSqRUjEANzgsAAAAFxmIQBmjeFuUaU0ADhB2Ry6Cg4M2DABkZWY1NzdiHQBnMRIANTVUVVY3HhAnKyyIX0YAHR1UFABjTD1vXlYYHh+cfmtR7e2Ea1pQNiViY2RmVUxYrq5JPDpwPiVgyspu398xHA6ig28xJSdJlZUnFhmB5+cxOjw+CQBHCAA3LiVAe3t1sLB0Uz1MLBl2WEQ2AACKyMgpSUlvqKg7YWFJJQ9CMzOM2NiqSNPKAAAgAElEQVR4nO1d+V8bR7I3oBZ4JCSBkGTdCCEhcQgjbC4fJAhiIOADgy+MiUNe7GycOIm93uzLs7NX/u/XVd1zqnumR+PEu5/195f3slhSfauru46p6jl37iM+4r8CMyYWbZj70JKpYoqIUSVbH1o0VUyRQQNjFkxWFz+0aKqYs1CwkAlHyH8UhckuhHOp/ygKY1q834FsJEVmPrRoqpgBCk4GSOE/5kRalFKY+tCieWBqbmZr8/DefUIaAgpaMZJq/dtSmFpc3zy8eP8MD/+FUiRWF1OItD60pE7MzS2uHx4eM7dVOSqlitmwBoiUxwa77EhLREL/NhSmZrbWD48vnqDotaNcqpgOx1F2pnotNyKg0J9M5c4+tOTU1LcPnzNzqS4c5ZLFtGaR3NR3LiaikEmVPhiFua2tzXsX7x+g7PuFUCKfDotENygUShIK9/9Ywaem5hY3t+F84aaeSeT73SS3UCiIKKRSb47/KNkXLaZeieUy2XS6X0V0k0JOQuGesgy9ST41s76tny/U1CNJfr4oi25QKIkoxCmFQxVBZrYOj31umpnFre3nx8xgqkelSDGfjvckukEhFhJRiKTebXtocW59+8/0kPvigVIwRU19i5o6O1/o0VjIFNNqpu4hP8VQREAhHEntb7oocgssYP+LC9doilF0D2nnFun58vwiP19iuWQ273q+qMpNEU/ns4lMJNdJiSlUhBSo7g/pxqs8uDDNE6R8ZGFdqHWMApjkrYVSKpmN9/vapWLJqYWE09kE9VuloaERxFArI6CQjqRqXYItrt+7SMi7L7RrKP3g2OD09KRG18u6a6ZmaBRw7/jMjALyAQ3G0Hi+SAUvlIbKZSa5jhhJcgqafh7Ew+E8jfKcFKZM3UNeR6Xvj8fx7Hp+jkUB28dnB3oUQE09HkTpXJR4OltMUI3HDJV3I0YSY4PpNLWqYrGYSGZSgEgklerO/i9qTHzQfTweZ2mSloxEzrhDqlJTT2TzAc4X/slwGjQeEWhchBgpDhZDEY6UgUz3Jr33YGzwGte9+aM0LCcLhUgiH+5Z6/rHqOCJTKgUi3GNu0oeo6D/Z6Rcb5BiNsI0T0FNjf5hf39hodJ9VG6+GxuMi1LUTrYXyU2N47FSotIoaBwlHylTwZvNTpUXjFqVZkf/fzvNRr1zsL25vr7VXUVaJGOD3ZLSnd9I+SDAVR6mlpuJgMbUNT5EBW80q60WF/dgd2djY609vra2RprwHQU0b23y6LngjARAlj0ppFDwpKBrnO7ODOxOrnFvlVObKpdR41zwm7uP9nbW1trtYQvGSQM2fIQnEC1pZHFwbexalyFRRx6ry8Jg/UDMwnlYKqlonNlKjGqc2krNUPlNrvHx8WEB2qQO+yLDKRBpZHGijU13UaCnaoFoXYL3h9mxElLTOFc4aLxhavwANL7h0LgIa6QMFIpMjri8lnpIj6RuChlGwer0wQPF5Ae5Xd+UIlV4p2WYOJUcBZdoXIQNAr8zkmUS5eVR2/obcZqdItkw1XgmVDA0rqByZuK63K0fO83WgYrGdfPXMTy8/NM/CHzvSJ5LJC+BLVZFxQ56qrbqCgdiTD8Q62Aq+nkIZ2CZ/u//fPr06c+nakJTsZeXr15eWVn97NL8/Hzf9ehPjEKYSZQ6k6YwU8IjiQYjzYa7xuFYgYPcsPHT3UekORQrmQAKP+7KZKaaRqFXUeg+O2aj0Y0WUuBKdcuZybTgSKKn6kgnJlI5N5aauTv3dnaoqaCNk3qh5KDwateuaVT06iXUtBRXBgYGoo+q+KP8QNq/KKdwfEFwJIVTqZhBQff6psoP6EFONyfdnXYNk4aVARrSqz1DaLnIDlyPUgoDN2vwsyVOoeaScAqPJJqklloFOIJiVPJajVv5KdX4Rrvd7jpVuJIPmlTyQiiSySSK2Xz61vnzoz+vKUtuGhEwmCVAYSSnn6miBIZj/Z3oSKLRLeEuiBr5XpfGrSZt7sNdXHYj4b81Ojr6c9sngStIACg0Y6ZnS7s9YuuOksARAAXmgca7xUaZ9X1otY+9I+s3xXuhcJ0zGPiNxRcJ9o15t0wYHqdMGpZEP5DOJjG5qLV1qYdR02jSn7ma9E43hZfjvhjM6gwoBYwvmHOmbsGtLHQ2yY8kDHxAfAzUC7U2s47uE0+KjX0bhU8phcawDwJXBgxEf2XxBfdsIeLC4Nyf8UiiARDXPk0zSke11mn7M1/6A6xVuiksq3/cMCKg8CekUOaezb0afPgFzVIN8XOlCt3COyvqR6A7hYo6hVkLgwHqnDFE4qnwvmsdkh5Jkzkm/lCTkJ/f3jlf9XuMcLRrXRRqVxU/azEipPBXjC9inAJxrUMukulIKlQoN0mrHMneHT1//nxlo0cK1S4K1ctqH7UaEVL4BwHPVuCnDHEp4kGU9AZsp5PBMuhDyuD84733ReF8S43CrIMBpdCyeTb3zouL99Znzh1yMy4ChWcHvVEYt1G4ABSICgWHESH+VgUKLIPXsipPmzcJO1gfIAXSG4XhVrwXCkvOJQDs1kzn7JYtmNgiafxdpPAL6elA6ltuhbsorHh+qsuIEMw5c88WOfFmQDc1o5C9TSm8Jf59AlLgX+KHgsiITArcsx25hNoGpggjnL9DKTxR0J0Il7so/OD1TUIjGjDiC/Z92oLSEzbCds6FJ5TCHaVN2C3OryTfRWHV9SNiI0IK4JyHuHOuKj2eIgWTwm3iIywwMBH1S+HKgIxB9H/ROQ+xEy7sli2YOOZR5l3Yz8RPcGaK8xvJak4KLrtKZkRA4e/Ekna6ZgsmDnlw8AIotHznWiiOiMIl6UekRmRQGCno2YJSH9U2L9+he677dc8T0QEhha+kFORGhBQwROIFVS3pGmobWOcUEhhhnPpjwMX5jR9rnMLnQEHiYVyMiBKY7dtF55xkFHJqFGyOwZ97XjKTRVUKbkY0EL3e13dQM9NOraTi2SABZT+PFJ76cc8ThjivSdJB4WuhLlyNKDpwhf4Tlvwzu9Qqal0LU/zn87cxwpDvQics4rwmGRUK7kY0gWpBCmXu2eSFeTtOWGCbZu7Z3SNZxLH+/GsSUaDgbkRLuEqvMb4o6wmPa7Zg4uKR1T0rUrBnKq9JzpOCuxHNsi+NsvhiKM49m2J77fECo3AX3XNPmcoEKXhRcDei6/xLef2ixBZBKVsAHFatFFQijCtOcSYOSh4UXN0Z7mPkGP0OKHDPRt2CYm/ROmExFbjn2y2FCpYz3aUUbjopfGmjoGBEjCOrX4yEGIWQ2plqJj3o22reEYZAoROnMScFq490N6IlC0funHnaeaTazDbDw0yk0PCqYQgzlYndIweFb3bNj0x4GhFfV/ofay2Lc67IHjl3gTBf+EClhtFtREjhURcF43vcjei6dQmoZ9ioWjybqlugFEKme/aoYUh25YSttH3hEwsFdyO6Yv6L6ABY1F7NTDvD6rMvpGSmnq4FgK6TyKCws++ksKNgRJZ9zP9j/gDjC7Y5XQvzdjy3+DY3CmIjQgobC04KG95GxPax5T8oBXTOLO1UdwvUMbRMCk/k2Zb8aI9eX6v0OyiseRgR28cT1iUwKLDjTcuohdoAnvRodzHCkFQeZDUTJkC75qDw7ZqHEU1YFokvAcUljC+YYWsFdQpbpN/0bZIIwy3dXYKKpJNC29uIrjuWgGLF6pxj6m3aumN4KI8wXIwIBbBVJJHCX5X38ZLld66ic+aeraJUgUHMcceQkNUwXBTKArS+ZeKg8K+/uyzbdXNZrUuA3zNkejZ1t0CTnozpGAQ1DLkRRWev6NpzUPhRSsG+j5fsPzVMLI8K1YpIDPcLJoXuGoZ8V/IlQAphRQqodr6shgYMrEH/Be/jSfsZxuPVsLzIPbsU3gZMAS47Kbz6X/HHbPv4ep8Te1Uj7dSKfibZ7tXM1NNRw3AxognLP1OkwFjzuHrAuQQU2LzA0k7qFnxMImyyUxV9m72GITUihwAr1tI2UKiKKNj2cfcS9PH6xVA/cwt+Rl+2mA4xb7PVMORGZD9IKIW8g8Kvgg+Z+1i4BDoFnnYqZwuARSYAUrDUMFzcmeMg6Vu1ViSBQquLgm0fC5cAnDONL3TPVlMefTkHjoEJ8MJWw5Ab0WzXb69ay3lAgTgpoNTXXZcAvqZudqiqVmAYuGN4aI0w5EbkXAKKz7h3lFFAqT2WoE+PL5gwioV5gwIrAxXNCEOaGgiWAC0g6UYBT68ljyUwKDBt+MgWACclM/XEJga5EQmWoA+C5IyDwm/WT8GH+FE6Ifw8xzKGSFn/boE6hgXTPVfW5FGdXIUkZaPwg4UC38eeS0DRbhl9PFpKPdQG8IwBU8/GhtyI5FZsLaraKeCHJhSWoA/iC3ALzDmX/FHYZBTS4NseP5JYkasKZRQs+9hrCfp4/SLG0k6lR84mFrlve4JBkjhHdlchr4I4KaAR8X0sPAfswPoFTzvdujsF0B0Dc8//I4oNPFRorQubFKLmPu7yhgLMnwKFUi9uwXhM8gKbGAQUPK34tNRNAWPpJXM1vCmgc+Z1fj/ZAlA4YwfKw1GIML7vpuCpwt2Yg8Jr2z5WWAJGwUg7FZ/Xmrj4xkg975DvnI1aKlZsKedduDH6FXkdNfex0hL08foF82we3Z0C8MckWXTPV+0UlFRoLecxCn1GSKS2BH26c8ZoS/N97wV/TIK+jSxHfS4BhbWchxTm+T5WXoI+SJxGDM9W8nemwmMSzJQw9STjUZ9L0Gdv86QUvibzSz6XoI8n/6xDVdtXLsxz8MckF8A9tzYMCgreiMPa5gkUDibYEnh/fn51ZeXqcHtnb/cmgebIMn6HVvWTLQD0pAd828tHszoDeUDRRaFqp3BzVv75+fn5S6uXl4fHNx7h5E+t8upf337z5ZdfE4gvYv29uAWjBQDztmdk1ucSiCk4Pj//2erK5eH2xs7eTZiCffUjiP3111999cMox3nSMdJOn9kCgEWanMKEzyWgGG/ZKZxO0M9Tda+uXF0eXttDZdde/fjtNyj2Dz8YcluAFLhn85ktIIWC4Z6fEmrHvpagD4qqju3893/snVJlV340tS0Smwt//vbt2zc+h+SfeTa/2QKAtwA8xCDp+6hnQGED1fa4pSIJFI6p2F9JtM2EBrFv3Ljx+ae3tAsMWaSAuZNH078QvDesiDWM76IKB8ml1VU4SdY2dnZx3idspeCi7Rs3Pvn8009vxfu54MbIspbFEIl5ttKBbwq8GvaARRgyXdMNubzc3sANiaPptcbLx8+e/vL27ZNiv5CCrm0q9i1daKvcFlDjqRuezVcRiWGdUQD3bHlKMn8JjpHl8fbaziM2+liDk+QpM276b01Rrc/abphim3KLpLZTSGB8wcqCat2dNvDeMEg9b5M1KvXazu7Ng1YVRebniNuGHL1llTCuLLeVQhJbSBgF327BaBrG1LPTOj7+8ksutIvUzE5uo8I/uaUuqysFNnvh1fQvpoAnAbrnJvnKVWjTSsJxQ+GBGUApu6znbPlerphjvWHo217aKRia/hy2pMeeDEIhBIEqUlBv47GCPyZ5ge75a3Zmf0IPv1vm8QdCv1+pOeLxMCBGKbA+Hi3SC4V7FSP1fEZKQTVtXgAC94SggOE0XDICyAKKiEQikdSRqAMF5tne+M0WAIfESD1/Id63MLgqtd8UkMOUUwD+b4t1YqSdit2ddvDesCLWMGJeFNi1OnHULaoVb3BhDvrCjVtZoaiGuCBwMgP3vUTYxQLlo4VKrUpaeh+PxyyYBNwxgG97QspiCnG0BhBZ17FNswaF83mLtPhPk6lIKFcolEpDR/tU2pp5oYQxAL6xRppGH4/PCgzDDKuGQep5hzS0fouS81zJ7rZAKaQ5hdFPSky5dSquTVRyEy5kgBsZhpevrvCBfx4KYP2CpZ2+ntcamGIPOdLonjtZgZLtpoDKzVBLAOUOHR01YhYKP+gCP9rZaPO56FUYMHabfGX1CzTTbG/3v7LHJOjbSKtot9wktdwMt1yq3fqCcQWAfoXBI9Io6hSgEtbDrCjWLzDt9F9EYmCtpujbCMkY2l2oVCpOyz3d21lr81FoHCqmyt2pFBN5k4J667eBZaIXVLWc/1AbcLxvUDCvEjmFexao6Q6DtCtug9trtYRJQT6A4YJhSoF7tlhvF0byahi455c3UbvuFz440K7aKPQw4tduGWmn7yISA096HvY4JzncSiaygSjsVGN6H4+PNh4rtlj2W8QCgH8BrhIbBf9f0Af3X7C00/XmCBfw3rAHfmdJOC4HpXAFk3+UwUeDqg3cMYB79jNLYlLIJFgHQG8Urk9g8p/u99fd6aCAWwlST/VZEhMrJKVT+LwHCrNRNj8CztlfG48VrDcMUk9pp6cLVknIpCAeRpLjCk4u1HnaqYV6cwvnzj3f192z6iyJFZdIIZHokQI8SmHDF8yz9VCBYbhX1X3b7R5GPedJqVcK7FHKnyDhQUPw18ZjBWsB0MC31fxfJnHFRsHHHQK8DZlRiPSeLQB4bxj4trrvyyRmZ0kskWCH6qejX+56f4JDf06P8yMs7ezVLeiPSbQEzZ4f7/hlEJ0lQ8VEXKfwSP2D+hMl6L9gnq2HwjwHT3rAPT9T1yIA+k5md49MCt8oDuxaW+cwvgAJqFvo9VULvBoGvu3ZgR/3zATZWygmwjoFtVW09qvMQv8F82w9FZEYDgp66unrMgkuyEatmDQoqOwlexPv7G4lxjpUtULvd7OfDOmp51sfEYZuze2qhYLC8Lqj/xKd8whzC6rjbN1gvWHg29QjDHMyo0145kkpfOtNwdH0ROOLOu/j0RZ6dQvgGPq5b1OOMCyqHLdS8PIrXZ3g0e8pBd6h2kNhXgdrAWDuWe0yCUvzVfQnkkgYFDzGLLubeDG+YJ5N8eYIIbhve6F8mYS1C5F61wzLPOOeFASdc8w5ZxiF3t/Aw3vDHmIfhjcBuzFQGVJqFITjBHQRY6ygqhUDvPuF94YVsQ/Dm4FjP35HIgaFf7lQEHeCR8eJ7tl8zIJ1g7U5AoXHnu6564Ks72nCgJln/Nboj3I7lLTARttE92yB3jrCesPQPXtFy13mTCnkOIVP5RSkMylR6O9kFHrOFgDsMQmknl41jG5dUgoFcxUkB5p0nCAaheZI7FBVvI1HAvaYBNyze4QhmjSkvqnEMk9K4ZWYgnQ6LjqLwxfYBONnFqwbrGkY3LPrdVViXb4+iCWKfBVeiS7NcxlsWurrg/iipAWowDCwxyRe7lnSDz17emRQqAlyb7kRzVJ631MKrI/Hd3enDSxjgNTztpyCzBogYdApCO79kxvREhxvUL/Agip1C0Eo8N6wh9jpKSYgH7idfbRgUGg5FSD9GC4B3c3wfAQLqlrmINArwQ5QD8lRaQ3DbVYSnjBwCs41lA57wxLAd0bh+Qimnaq38chwhhvqgfQyCfncOZVlo5LAzBMo2GN16UTHrPFHmB/Bgqrfpn8nWG8Y+DZhDUNuz9AGBw9JGAX7RWFyI1riXen04+Mt3sfjZ0RYBHahJKSeghqGy6GInYjj1aSIgmzlcAnY6UY/vlblHarxANkCgF0oCb6tu4YhH4/hnYjLJImZJ1Aw81apES1xpbCOaKxfBM0WAKwFAHzbM6d7lu9IvRPxMsl0UZDxxjZiLKVy/lC/wLSzt0fOJrhve9IdYbge6waFhIOC1Iio6VyBrzSaYWmIhGlnoGwBwHvD7kIBwFbDkAaYtqsHMph5mhRkgTVofilq/TTMjzDPFgmSLQBYNeyF47oq1zPFQiHCKbBntlIjus7YWbt5oXkB006tEMwtUMeQ4+7ZeiGmzJ85Ooo/owmDTmFeGkqxJRgYsDdUIwVMO3t8XmuC9YYVbTUM2bCks6kbHpLkDQoyI+IDPo7JDIwvMECTvwBGEWyEvnjbUsNwM2g7aMLAKHwtnCvTPwQhkfPDGF+kA2cLAJb0gHsmbddtIGrqJjGDgnjl+MxztLspH+6/wFd3BMsWAKxpGFLP6obrNhDNt5gUDkQU9LsLRKMlUL+AtDNAYV4He0wC7hlrGJJzXTJidHCEyTOlcCoqdrG7C6LCGTnov4C0s5emfwdY0hN+wmoYbltSgEcLOoXdCekSiD9L4wvm2VKBX5rKWgAg9XxKJGGdfDiDJgxYDrz1ZRcFdpeQ0IYQ4JzhPPdzG48MzDG8gAhDsgTy4Yy1WrHIKBgDTVbWE1H5hBhpcufs9gIYRdzHxyQPR8+/FVJwnY8Zb3EK3+zZKOjXObkMB0F8gZ7N54iwCNgbBqnnHfv0PhfGdVRwnBQT3RT0m/HcRtwwRMJdGDDUBmzDdVNwAf1t8mt3xc59VHBYRIEZnsdH4f4LTDuDuwX9MQl1z7eJ81YXz2lNmvNwCjvGcB+/Gc9jumlFd87BikgM7DFJFij85Ki+e865QcIAnvHWU50CE33Wc8AM4gtIO7VE0FD7nN4bBr6tZrvtS2XODVqSkMK3G5wC3oynMKmK9Qutt1mwLnDHQH3by79ZH0OpzLlBS1LcpMAMb0JlWBjqFyXN471gysDHJEDh8Z5lEZRGDS/RhAHM8NbPa7N8719RGLXtg8sj2GBkkOe1Jk4KPPV8tmvsScWpa5NCW78sWHHaeafGPVvPbTxW3Nvn7vkpea10lFoplJBC+GWb7QLlQddHlAIWVAMWkRjYhZIPIcJ47XPwfZ5G23Ay3mLvp1pSH3SFEKmoBXtea4L1hhX1yyT8jAzP3zxCCmF8P5WPSV10zvn3ki0AWNMwdQxwmYTPkeFdRiHt5/1UAEj+4aY5tRfAeII5BvRtf/I3MtzXt7eAaVvax/upEJ9BfBH2c6WzBwUwyjxQWPZzewJgp8IoVFXfT8WxSsrYoRq0MM8xdZDR+rULd0bPk/bq8vjOTR+ibHAKii930nFpg9RHSjAIp/YCGE/cL2j5ROjnn+EN5/sPvvDTH7ZWQwp5nxQu47hHvZTJtoJWYOAd9IvrIHqrXCrGJwfHxgYzLR8d6O1qMovFaX/90sN/GRucDGdiDUJODrcX54LUhWeo9O+S6Wv6e9ynp5Opqo/3JQ231CngNPgK3IbRPs0OTk4PgsKm4w/+QmUIkPbAS2KZ7NcmJ2E6sz+Zqvloor9KMvCa8bCTwjxe3rFy+eryMlyEsWuZbGrVKg0yOY1vjNcmp0F512pB0p6b1wYn8R3u+ivoE6l9H0axQpLZdCJUJle5httraxs7e7sH1nGs5stnz54+ffv27Z3bAMgPp/mbaeF3tXQo0BOGk0n7C1a1Yuqdxxlv1fAG6RAbQMcvHz979ssvb588uQPyCnCH2N4PnAgFKiUd5x0vTM6m3tm7o8CEV/GKkTbcH/Ho1C4zaVCBnz395ReUWCKzA0/rth/N/CVQwL39heOFyfnImw3U8PjahsMgUMf1x4//j+oYJJYp2RPPktYX08ZT+4Gi1fU3DgrpSMEQuFWtLYz80yJxrzI7cJa2vuE4naoGila3FhzvfE5HQuTu3SdBlCwEpX+Hgn7xk7vGbsbdl021Aj0vnCGD9nc+hymFHiQcNQRFWVFSihcvHj58WCwWHzx4kM3m8+l0Gm+CGbSsvJbMBQv1ppwU4qmICgUmqS4qSvowUYQR/zxIesHlogktVbe94Dj1JmDuSaYdr61OpYiXUhNcqVxWfEuxOrRYbszyk+HUQsCS5J8nHa+tzqQ6ulK5Vunyh3u+vUPrRic7GNcM1vlU0MTtntMxJFPNpA+tCkTE2yTClvsjkqlQDt7uDi+BH2k0iZZPJopUNWEaYmjFwI/ODx/YKdAIo5HSlMSkgqbz2SJcrQCIFGIj5Uaj2Wx2Op0WkaDV6dB0p5RLITKZRKoQNGXY/IvhGGiolM4mUql6aBLUqOuRajKRSeFtCoCRerPjIl+z2ajXyyNDsVKpkItk4CIBMEjUOdNMOBmK1Zst0mrQtKeQS70LWknaqo1dAz33p0FQfHPyEAFNysQknWYDRSwUcqFIKpMEEXFrw54Jh/lOjVsRtgFCyjhVTzJXKndIK3B1foaMTafziQy+tjpUGKFZSAMFzKUyiWweUnRtcnLy2jTG9xCYT2oog1xEVbDoeCRwJWmODGZRetAIaaaykyz9sWHQjunJcLo3qUVEGkHrMDMkURhqtEhzKBm/JhBXjLHpyf73RqISjMMmpCShIlO9kvSWtYi/n7VIVwM0qs7dJ0l11QtZvAcK8TQ56ZXDJqlN9iq9wUJ7DxzypLeK2AxdgsGgDADXAi9FPEt68W/bpHLtfRAATPcH3BXxIvGdfNIlSHRvgd4pTQdciXjCLwfxEoxpWs8cBicDcsj4emQ1c0KyIikygTb3dDAO/REfHW6H5Ei0BNfKwfbG2LWAHAqqdclFugQCUcfynemgu1txT6cl+6a/pPiKbXIkEHVssNwIKL+6JRUzMg5DCiHf4hlJi5agn8QCMxhUPZTi2ZhkIeJ1Lw5Th2RIuAQhEgrsInzshHi6kRBHiTRsdU2kcQlE+7hDfUQg8cf8euh0syTOMtK1M2nYOjV3j1QmpwVIEBpoTFsF8gmMk+LqAG3Hy52smDWRhq3SPBJzSSigtmje22w0GvWyiREbhoaGoAgBGXQB0k6aG2dSmRDN8EKhVEYG2/2BcKMdlnbSIyQVDneXSrQ0kfTG0G1Qhp+Ht0GDNEzCOkWDtOpUcKg8MHS60eJw1cN7hKTSfdBIRYRoEckf7Agx5KjybShIUTIQY9D1x1RI6qYeTVBldmQUNkkhJEKkTErCP7w3iFVS6kh0lapIy8SkERH+QoEMif/wuyJSHpH8ak7e3yNdhk7zQ1Do5CR/KLs8PDwQL0NkpPV7yipBTmIToRBxGYyRLUNO8r//rijFZH9wjTFky9D84zdDZEhmRw3XQrdkGSIx6aL+fohJftIr8ZEcSrnWH09BYruRmEdpT7YMjQ+wGcSIVD0qSlOS3VCSLesfDpBPUD4AAAEVSURBVO/kU7YM9X8TCtQpeDCQ7YaI5IRTiZ2k0VRPFBQqMeJliBRydiFy+HivxGOzkfLRUb2+APcmd2NhYaFeP4LAnMfiMYzFaTjYA8GSwtNPthusokJIiZd8N5yXfOs4ODs7OTm5f//+RSHoH05Ozk7ODoQfRrSqtQo8guPP4AA5J0dUZU2lj54uA1ydPVKHK99tOLt/fO/wcHt7e3N9fWtxcWYOMcXgqRoO9qGZmcXFra319U36bduHh4f3nh/fPxNRA26V+tEQrl0hV1Dr4OaaPbl4TCXeXN/aosIGG/v2hak5pEcJbm4DtWO6ipYFVJJkEWT+I4X2Blu9GVi4Dy3KR3zER3zER3zER3zER3zEfxf+H4JHlFeTTgFl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905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data:image/png;base64,iVBORw0KGgoAAAANSUhEUgAAAMIAAAEDCAMAAABQ/CumAAABklBMVEX///8A//+AMwCk//9RIAAAAAB7MQCqRAA5FwC1iGqDNABTIQCp//8AiIg7GAB+MgBiJwA2FgC6kHNgJgCwRgBXIwB2LwBbJAB+LgBsKwBOHwBxLQBJHQBnKQBEGwAyFAAAg4MiAACF//8SAACLNwAZAAArEQDw8PAoEAAeDACZPQDZ2dmU///k5OQLAAAA7+9ERUUoAAAAc3PMzc0A398Aq6tm//8Am5sAvr4A0dEAZGRS//8AqKiWPAB///+rq6uZXjyQTy0AWFgZCgCdnZ27u7sA2dmdZEKRkZEATEwAKSqRUjEANzgsAAAAFxmIQBmjeFuUaU0ADhB2Ry6Cg4M2DABkZWY1NzdiHQBnMRIANTVUVVY3HhAnKyyIX0YAHR1UFABjTD1vXlYYHh+cfmtR7e2Ea1pQNiViY2RmVUxYrq5JPDpwPiVgyspu398xHA6ig28xJSdJlZUnFhmB5+cxOjw+CQBHCAA3LiVAe3t1sLB0Uz1MLBl2WEQ2AACKyMgpSUlvqKg7YWFJJQ9CMzOM2NiqSNPKAAAgAElEQVR4nO1d+V8bR7I3oBZ4JCSBkGTdCCEhcQgjbC4fJAhiIOADgy+MiUNe7GycOIm93uzLs7NX/u/XVd1zqnumR+PEu5/195f3slhSfauru46p6jl37iM+4r8CMyYWbZj70JKpYoqIUSVbH1o0VUyRQQNjFkxWFz+0aKqYs1CwkAlHyH8UhckuhHOp/ygKY1q834FsJEVmPrRoqpgBCk4GSOE/5kRalFKY+tCieWBqbmZr8/DefUIaAgpaMZJq/dtSmFpc3zy8eP8MD/+FUiRWF1OItD60pE7MzS2uHx4eM7dVOSqlitmwBoiUxwa77EhLREL/NhSmZrbWD48vnqDotaNcqpgOx1F2pnotNyKg0J9M5c4+tOTU1LcPnzNzqS4c5ZLFtGaR3NR3LiaikEmVPhiFua2tzXsX7x+g7PuFUCKfDotENygUShIK9/9Ywaem5hY3t+F84aaeSeT73SS3UCiIKKRSb47/KNkXLaZeieUy2XS6X0V0k0JOQuGesgy9ST41s76tny/U1CNJfr4oi25QKIkoxCmFQxVBZrYOj31umpnFre3nx8xgqkelSDGfjvckukEhFhJRiKTebXtocW59+8/0kPvigVIwRU19i5o6O1/o0VjIFNNqpu4hP8VQREAhHEntb7oocgssYP+LC9doilF0D2nnFun58vwiP19iuWQ273q+qMpNEU/ns4lMJNdJiSlUhBSo7g/pxqs8uDDNE6R8ZGFdqHWMApjkrYVSKpmN9/vapWLJqYWE09kE9VuloaERxFArI6CQjqRqXYItrt+7SMi7L7RrKP3g2OD09KRG18u6a6ZmaBRw7/jMjALyAQ3G0Hi+SAUvlIbKZSa5jhhJcgqafh7Ew+E8jfKcFKZM3UNeR6Xvj8fx7Hp+jkUB28dnB3oUQE09HkTpXJR4OltMUI3HDJV3I0YSY4PpNLWqYrGYSGZSgEgklerO/i9qTHzQfTweZ2mSloxEzrhDqlJTT2TzAc4X/slwGjQeEWhchBgpDhZDEY6UgUz3Jr33YGzwGte9+aM0LCcLhUgiH+5Z6/rHqOCJTKgUi3GNu0oeo6D/Z6Rcb5BiNsI0T0FNjf5hf39hodJ9VG6+GxuMi1LUTrYXyU2N47FSotIoaBwlHylTwZvNTpUXjFqVZkf/fzvNRr1zsL25vr7VXUVaJGOD3ZLSnd9I+SDAVR6mlpuJgMbUNT5EBW80q60WF/dgd2djY609vra2RprwHQU0b23y6LngjARAlj0ppFDwpKBrnO7ODOxOrnFvlVObKpdR41zwm7uP9nbW1trtYQvGSQM2fIQnEC1pZHFwbexalyFRRx6ry8Jg/UDMwnlYKqlonNlKjGqc2krNUPlNrvHx8WEB2qQO+yLDKRBpZHGijU13UaCnaoFoXYL3h9mxElLTOFc4aLxhavwANL7h0LgIa6QMFIpMjri8lnpIj6RuChlGwer0wQPF5Ae5Xd+UIlV4p2WYOJUcBZdoXIQNAr8zkmUS5eVR2/obcZqdItkw1XgmVDA0rqByZuK63K0fO83WgYrGdfPXMTy8/NM/CHzvSJ5LJC+BLVZFxQ56qrbqCgdiTD8Q62Aq+nkIZ2CZ/u//fPr06c+nakJTsZeXr15eWVn97NL8/Hzf9ehPjEKYSZQ6k6YwU8IjiQYjzYa7xuFYgYPcsPHT3UekORQrmQAKP+7KZKaaRqFXUeg+O2aj0Y0WUuBKdcuZybTgSKKn6kgnJlI5N5aauTv3dnaoqaCNk3qh5KDwateuaVT06iXUtBRXBgYGoo+q+KP8QNq/KKdwfEFwJIVTqZhBQff6psoP6EFONyfdnXYNk4aVARrSqz1DaLnIDlyPUgoDN2vwsyVOoeaScAqPJJqklloFOIJiVPJajVv5KdX4Rrvd7jpVuJIPmlTyQiiSySSK2Xz61vnzoz+vKUtuGhEwmCVAYSSnn6miBIZj/Z3oSKLRLeEuiBr5XpfGrSZt7sNdXHYj4b81Ojr6c9sngStIACg0Y6ZnS7s9YuuOksARAAXmgca7xUaZ9X1otY+9I+s3xXuhcJ0zGPiNxRcJ9o15t0wYHqdMGpZEP5DOJjG5qLV1qYdR02jSn7ma9E43hZfjvhjM6gwoBYwvmHOmbsGtLHQ2yY8kDHxAfAzUC7U2s47uE0+KjX0bhU8phcawDwJXBgxEf2XxBfdsIeLC4Nyf8UiiARDXPk0zSke11mn7M1/6A6xVuiksq3/cMCKg8CekUOaezb0afPgFzVIN8XOlCt3COyvqR6A7hYo6hVkLgwHqnDFE4qnwvmsdkh5Jkzkm/lCTkJ/f3jlf9XuMcLRrXRRqVxU/azEipPBXjC9inAJxrUMukulIKlQoN0mrHMneHT1//nxlo0cK1S4K1ctqH7UaEVL4BwHPVuCnDHEp4kGU9AZsp5PBMuhDyuD84733ReF8S43CrIMBpdCyeTb3zouL99Znzh1yMy4ChWcHvVEYt1G4ABSICgWHESH+VgUKLIPXsipPmzcJO1gfIAXSG4XhVrwXCkvOJQDs1kzn7JYtmNgiafxdpPAL6elA6ltuhbsorHh+qsuIEMw5c88WOfFmQDc1o5C9TSm8Jf59AlLgX+KHgsiITArcsx25hNoGpggjnL9DKTxR0J0Il7so/OD1TUIjGjDiC/Z92oLSEzbCds6FJ5TCHaVN2C3OryTfRWHV9SNiI0IK4JyHuHOuKj2eIgWTwm3iIywwMBH1S+HKgIxB9H/ROQ+xEy7sli2YOOZR5l3Yz8RPcGaK8xvJak4KLrtKZkRA4e/Ekna6ZgsmDnlw8AIotHznWiiOiMIl6UekRmRQGCno2YJSH9U2L9+he677dc8T0QEhha+kFORGhBQwROIFVS3pGmobWOcUEhhhnPpjwMX5jR9rnMLnQEHiYVyMiBKY7dtF55xkFHJqFGyOwZ97XjKTRVUKbkY0EL3e13dQM9NOraTi2SABZT+PFJ76cc8ThjivSdJB4WuhLlyNKDpwhf4Tlvwzu9Qqal0LU/zn87cxwpDvQics4rwmGRUK7kY0gWpBCmXu2eSFeTtOWGCbZu7Z3SNZxLH+/GsSUaDgbkRLuEqvMb4o6wmPa7Zg4uKR1T0rUrBnKq9JzpOCuxHNsi+NsvhiKM49m2J77fECo3AX3XNPmcoEKXhRcDei6/xLef2ixBZBKVsAHFatFFQijCtOcSYOSh4UXN0Z7mPkGP0OKHDPRt2CYm/ROmExFbjn2y2FCpYz3aUUbjopfGmjoGBEjCOrX4yEGIWQ2plqJj3o22reEYZAoROnMScFq490N6IlC0funHnaeaTazDbDw0yk0PCqYQgzlYndIweFb3bNj0x4GhFfV/ofay2Lc67IHjl3gTBf+EClhtFtREjhURcF43vcjei6dQmoZ9ioWjybqlugFEKme/aoYUh25YSttH3hEwsFdyO6Yv6L6ABY1F7NTDvD6rMvpGSmnq4FgK6TyKCws++ksKNgRJZ9zP9j/gDjC7Y5XQvzdjy3+DY3CmIjQgobC04KG95GxPax5T8oBXTOLO1UdwvUMbRMCk/k2Zb8aI9eX6v0OyiseRgR28cT1iUwKLDjTcuohdoAnvRodzHCkFQeZDUTJkC75qDw7ZqHEU1YFokvAcUljC+YYWsFdQpbpN/0bZIIwy3dXYKKpJNC29uIrjuWgGLF6pxj6m3aumN4KI8wXIwIBbBVJJHCX5X38ZLld66ic+aeraJUgUHMcceQkNUwXBTKArS+ZeKg8K+/uyzbdXNZrUuA3zNkejZ1t0CTnozpGAQ1DLkRRWev6NpzUPhRSsG+j5fsPzVMLI8K1YpIDPcLJoXuGoZ8V/IlQAphRQqodr6shgYMrEH/Be/jSfsZxuPVsLzIPbsU3gZMAS47Kbz6X/HHbPv4ep8Te1Uj7dSKfibZ7tXM1NNRw3AxognLP1OkwFjzuHrAuQQU2LzA0k7qFnxMImyyUxV9m72GITUihwAr1tI2UKiKKNj2cfcS9PH6xVA/cwt+Rl+2mA4xb7PVMORGZD9IKIW8g8Kvgg+Z+1i4BDoFnnYqZwuARSYAUrDUMFzcmeMg6Vu1ViSBQquLgm0fC5cAnDONL3TPVlMefTkHjoEJ8MJWw5Ab0WzXb69ay3lAgTgpoNTXXZcAvqZudqiqVmAYuGN4aI0w5EbkXAKKz7h3lFFAqT2WoE+PL5gwioV5gwIrAxXNCEOaGgiWAC0g6UYBT68ljyUwKDBt+MgWACclM/XEJga5EQmWoA+C5IyDwm/WT8GH+FE6Ifw8xzKGSFn/boE6hgXTPVfW5FGdXIUkZaPwg4UC38eeS0DRbhl9PFpKPdQG8IwBU8/GhtyI5FZsLaraKeCHJhSWoA/iC3ALzDmX/FHYZBTS4NseP5JYkasKZRQs+9hrCfp4/SLG0k6lR84mFrlve4JBkjhHdlchr4I4KaAR8X0sPAfswPoFTzvdujsF0B0Dc8//I4oNPFRorQubFKLmPu7yhgLMnwKFUi9uwXhM8gKbGAQUPK34tNRNAWPpJXM1vCmgc+Z1fj/ZAlA4YwfKw1GIML7vpuCpwt2Yg8Jr2z5WWAJGwUg7FZ/Xmrj4xkg975DvnI1aKlZsKedduDH6FXkdNfex0hL08foF82we3Z0C8MckWXTPV+0UlFRoLecxCn1GSKS2BH26c8ZoS/N97wV/TIK+jSxHfS4BhbWchxTm+T5WXoI+SJxGDM9W8nemwmMSzJQw9STjUZ9L0Gdv86QUvibzSz6XoI8n/6xDVdtXLsxz8MckF8A9tzYMCgreiMPa5gkUDibYEnh/fn51ZeXqcHtnb/cmgebIMn6HVvWTLQD0pAd828tHszoDeUDRRaFqp3BzVv75+fn5S6uXl4fHNx7h5E+t8upf337z5ZdfE4gvYv29uAWjBQDztmdk1ucSiCk4Pj//2erK5eH2xs7eTZiCffUjiP3111999cMox3nSMdJOn9kCgEWanMKEzyWgGG/ZKZxO0M9Tda+uXF0eXttDZdde/fjtNyj2Dz8YcluAFLhn85ktIIWC4Z6fEmrHvpagD4qqju3893/snVJlV340tS0Smwt//vbt2zc+h+SfeTa/2QKAtwA8xCDp+6hnQGED1fa4pSIJFI6p2F9JtM2EBrFv3Ljx+ae3tAsMWaSAuZNH078QvDesiDWM76IKB8ml1VU4SdY2dnZx3idspeCi7Rs3Pvn8009vxfu54MbIspbFEIl5ttKBbwq8GvaARRgyXdMNubzc3sANiaPptcbLx8+e/vL27ZNiv5CCrm0q9i1daKvcFlDjqRuezVcRiWGdUQD3bHlKMn8JjpHl8fbaziM2+liDk+QpM276b01Rrc/abphim3KLpLZTSGB8wcqCat2dNvDeMEg9b5M1KvXazu7Ng1YVRebniNuGHL1llTCuLLeVQhJbSBgF327BaBrG1LPTOj7+8ksutIvUzE5uo8I/uaUuqysFNnvh1fQvpoAnAbrnJvnKVWjTSsJxQ+GBGUApu6znbPlerphjvWHo217aKRia/hy2pMeeDEIhBIEqUlBv47GCPyZ5ge75a3Zmf0IPv1vm8QdCv1+pOeLxMCBGKbA+Hi3SC4V7FSP1fEZKQTVtXgAC94SggOE0XDICyAKKiEQikdSRqAMF5tne+M0WAIfESD1/Id63MLgqtd8UkMOUUwD+b4t1YqSdit2ddvDesCLWMGJeFNi1OnHULaoVb3BhDvrCjVtZoaiGuCBwMgP3vUTYxQLlo4VKrUpaeh+PxyyYBNwxgG97QspiCnG0BhBZ17FNswaF83mLtPhPk6lIKFcolEpDR/tU2pp5oYQxAL6xRppGH4/PCgzDDKuGQep5hzS0fouS81zJ7rZAKaQ5hdFPSky5dSquTVRyEy5kgBsZhpevrvCBfx4KYP2CpZ2+ntcamGIPOdLonjtZgZLtpoDKzVBLAOUOHR01YhYKP+gCP9rZaPO56FUYMHabfGX1CzTTbG/3v7LHJOjbSKtot9wktdwMt1yq3fqCcQWAfoXBI9Io6hSgEtbDrCjWLzDt9F9EYmCtpujbCMkY2l2oVCpOyz3d21lr81FoHCqmyt2pFBN5k4J667eBZaIXVLWc/1AbcLxvUDCvEjmFexao6Q6DtCtug9trtYRJQT6A4YJhSoF7tlhvF0byahi455c3UbvuFz440K7aKPQw4tduGWmn7yISA096HvY4JzncSiaygSjsVGN6H4+PNh4rtlj2W8QCgH8BrhIbBf9f0Af3X7C00/XmCBfw3rAHfmdJOC4HpXAFk3+UwUeDqg3cMYB79jNLYlLIJFgHQG8Urk9g8p/u99fd6aCAWwlST/VZEhMrJKVT+LwHCrNRNj8CztlfG48VrDcMUk9pp6cLVknIpCAeRpLjCk4u1HnaqYV6cwvnzj3f192z6iyJFZdIIZHokQI8SmHDF8yz9VCBYbhX1X3b7R5GPedJqVcK7FHKnyDhQUPw18ZjBWsB0MC31fxfJnHFRsHHHQK8DZlRiPSeLQB4bxj4trrvyyRmZ0kskWCH6qejX+56f4JDf06P8yMs7ezVLeiPSbQEzZ4f7/hlEJ0lQ8VEXKfwSP2D+hMl6L9gnq2HwjwHT3rAPT9T1yIA+k5md49MCt8oDuxaW+cwvgAJqFvo9VULvBoGvu3ZgR/3zATZWygmwjoFtVW09qvMQv8F82w9FZEYDgp66unrMgkuyEatmDQoqOwlexPv7G4lxjpUtULvd7OfDOmp51sfEYZuze2qhYLC8Lqj/xKd8whzC6rjbN1gvWHg29QjDHMyo0145kkpfOtNwdH0ROOLOu/j0RZ6dQvgGPq5b1OOMCyqHLdS8PIrXZ3g0e8pBd6h2kNhXgdrAWDuWe0yCUvzVfQnkkgYFDzGLLubeDG+YJ5N8eYIIbhve6F8mYS1C5F61wzLPOOeFASdc8w5ZxiF3t/Aw3vDHmIfhjcBuzFQGVJqFITjBHQRY6ygqhUDvPuF94YVsQ/Dm4FjP35HIgaFf7lQEHeCR8eJ7tl8zIJ1g7U5AoXHnu6564Ks72nCgJln/Nboj3I7lLTARttE92yB3jrCesPQPXtFy13mTCnkOIVP5RSkMylR6O9kFHrOFgDsMQmknl41jG5dUgoFcxUkB5p0nCAaheZI7FBVvI1HAvaYBNyze4QhmjSkvqnEMk9K4ZWYgnQ6LjqLwxfYBONnFqwbrGkY3LPrdVViXb4+iCWKfBVeiS7NcxlsWurrg/iipAWowDCwxyRe7lnSDz17emRQqAlyb7kRzVJ631MKrI/Hd3enDSxjgNTztpyCzBogYdApCO79kxvREhxvUL/Agip1C0Eo8N6wh9jpKSYgH7idfbRgUGg5FSD9GC4B3c3wfAQLqlrmINArwQ5QD8lRaQ3DbVYSnjBwCs41lA57wxLAd0bh+Qimnaq38chwhhvqgfQyCfncOZVlo5LAzBMo2GN16UTHrPFHmB/Bgqrfpn8nWG8Y+DZhDUNuz9AGBw9JGAX7RWFyI1riXen04+Mt3sfjZ0RYBHahJKSeghqGy6GInYjj1aSIgmzlcAnY6UY/vlblHarxANkCgF0oCb6tu4YhH4/hnYjLJImZJ1Aw81apES1xpbCOaKxfBM0WAKwFAHzbM6d7lu9IvRPxMsl0UZDxxjZiLKVy/lC/wLSzt0fOJrhve9IdYbge6waFhIOC1Iio6VyBrzSaYWmIhGlnoGwBwHvD7kIBwFbDkAaYtqsHMph5mhRkgTVofilq/TTMjzDPFgmSLQBYNeyF47oq1zPFQiHCKbBntlIjus7YWbt5oXkB006tEMwtUMeQ4+7ZeiGmzJ85Ooo/owmDTmFeGkqxJRgYsDdUIwVMO3t8XmuC9YYVbTUM2bCks6kbHpLkDQoyI+IDPo7JDIwvMECTvwBGEWyEvnjbUsNwM2g7aMLAKHwtnCvTPwQhkfPDGF+kA2cLAJb0gHsmbddtIGrqJjGDgnjl+MxztLspH+6/wFd3BMsWAKxpGFLP6obrNhDNt5gUDkQU9LsLRKMlUL+AtDNAYV4He0wC7hlrGJJzXTJidHCEyTOlcCoqdrG7C6LCGTnov4C0s5emfwdY0hN+wmoYbltSgEcLOoXdCekSiD9L4wvm2VKBX5rKWgAg9XxKJGGdfDiDJgxYDrz1ZRcFdpeQ0IYQ4JzhPPdzG48MzDG8gAhDsgTy4Yy1WrHIKBgDTVbWE1H5hBhpcufs9gIYRdzHxyQPR8+/FVJwnY8Zb3EK3+zZKOjXObkMB0F8gZ7N54iwCNgbBqnnHfv0PhfGdVRwnBQT3RT0m/HcRtwwRMJdGDDUBmzDdVNwAf1t8mt3xc59VHBYRIEZnsdH4f4LTDuDuwX9MQl1z7eJ81YXz2lNmvNwCjvGcB+/Gc9jumlFd87BikgM7DFJFij85Ki+e865QcIAnvHWU50CE33Wc8AM4gtIO7VE0FD7nN4bBr6tZrvtS2XODVqSkMK3G5wC3oynMKmK9Qutt1mwLnDHQH3by79ZH0OpzLlBS1LcpMAMb0JlWBjqFyXN471gysDHJEDh8Z5lEZRGDS/RhAHM8NbPa7N8719RGLXtg8sj2GBkkOe1Jk4KPPV8tmvsScWpa5NCW78sWHHaeafGPVvPbTxW3Nvn7vkpea10lFoplJBC+GWb7QLlQddHlAIWVAMWkRjYhZIPIcJ47XPwfZ5G23Ay3mLvp1pSH3SFEKmoBXtea4L1hhX1yyT8jAzP3zxCCmF8P5WPSV10zvn3ki0AWNMwdQxwmYTPkeFdRiHt5/1UAEj+4aY5tRfAeII5BvRtf/I3MtzXt7eAaVvax/upEJ9BfBH2c6WzBwUwyjxQWPZzewJgp8IoVFXfT8WxSsrYoRq0MM8xdZDR+rULd0bPk/bq8vjOTR+ibHAKii930nFpg9RHSjAIp/YCGE/cL2j5ROjnn+EN5/sPvvDTH7ZWQwp5nxQu47hHvZTJtoJWYOAd9IvrIHqrXCrGJwfHxgYzLR8d6O1qMovFaX/90sN/GRucDGdiDUJODrcX54LUhWeo9O+S6Wv6e9ynp5Opqo/3JQ231CngNPgK3IbRPs0OTk4PgsKm4w/+QmUIkPbAS2KZ7NcmJ2E6sz+Zqvloor9KMvCa8bCTwjxe3rFy+eryMlyEsWuZbGrVKg0yOY1vjNcmp0F512pB0p6b1wYn8R3u+ivoE6l9H0axQpLZdCJUJle5httraxs7e7sH1nGs5stnz54+ffv27Z3bAMgPp/mbaeF3tXQo0BOGk0n7C1a1Yuqdxxlv1fAG6RAbQMcvHz979ssvb588uQPyCnCH2N4PnAgFKiUd5x0vTM6m3tm7o8CEV/GKkTbcH/Ho1C4zaVCBnz395ReUWCKzA0/rth/N/CVQwL39heOFyfnImw3U8PjahsMgUMf1x4//j+oYJJYp2RPPktYX08ZT+4Gi1fU3DgrpSMEQuFWtLYz80yJxrzI7cJa2vuE4naoGila3FhzvfE5HQuTu3SdBlCwEpX+Hgn7xk7vGbsbdl021Aj0vnCGD9nc+hymFHiQcNQRFWVFSihcvHj58WCwWHzx4kM3m8+l0Gm+CGbSsvJbMBQv1ppwU4qmICgUmqS4qSvowUYQR/zxIesHlogktVbe94Dj1JmDuSaYdr61OpYiXUhNcqVxWfEuxOrRYbszyk+HUQsCS5J8nHa+tzqQ6ulK5Vunyh3u+vUPrRic7GNcM1vlU0MTtntMxJFPNpA+tCkTE2yTClvsjkqlQDt7uDi+BH2k0iZZPJopUNWEaYmjFwI/ODx/YKdAIo5HSlMSkgqbz2SJcrQCIFGIj5Uaj2Wx2Op0WkaDV6dB0p5RLITKZRKoQNGXY/IvhGGiolM4mUql6aBLUqOuRajKRSeFtCoCRerPjIl+z2ajXyyNDsVKpkItk4CIBMEjUOdNMOBmK1Zst0mrQtKeQS70LWknaqo1dAz33p0FQfHPyEAFNysQknWYDRSwUcqFIKpMEEXFrw54Jh/lOjVsRtgFCyjhVTzJXKndIK3B1foaMTafziQy+tjpUGKFZSAMFzKUyiWweUnRtcnLy2jTG9xCYT2oog1xEVbDoeCRwJWmODGZRetAIaaaykyz9sWHQjunJcLo3qUVEGkHrMDMkURhqtEhzKBm/JhBXjLHpyf73RqISjMMmpCShIlO9kvSWtYi/n7VIVwM0qs7dJ0l11QtZvAcK8TQ56ZXDJqlN9iq9wUJ7DxzypLeK2AxdgsGgDADXAi9FPEt68W/bpHLtfRAATPcH3BXxIvGdfNIlSHRvgd4pTQdciXjCLwfxEoxpWs8cBicDcsj4emQ1c0KyIikygTb3dDAO/REfHW6H5Ei0BNfKwfbG2LWAHAqqdclFugQCUcfynemgu1txT6cl+6a/pPiKbXIkEHVssNwIKL+6JRUzMg5DCiHf4hlJi5agn8QCMxhUPZTi2ZhkIeJ1Lw5Th2RIuAQhEgrsInzshHi6kRBHiTRsdU2kcQlE+7hDfUQg8cf8euh0syTOMtK1M2nYOjV3j1QmpwVIEBpoTFsF8gmMk+LqAG3Hy52smDWRhq3SPBJzSSigtmje22w0GvWyiREbhoaGoAgBGXQB0k6aG2dSmRDN8EKhVEYG2/2BcKMdlnbSIyQVDneXSrQ0kfTG0G1Qhp+Ht0GDNEzCOkWDtOpUcKg8MHS60eJw1cN7hKTSfdBIRYRoEckf7Agx5KjybShIUTIQY9D1x1RI6qYeTVBldmQUNkkhJEKkTErCP7w3iFVS6kh0lapIy8SkERH+QoEMif/wuyJSHpH8ak7e3yNdhk7zQ1Do5CR/KLs8PDwQL0NkpPV7yipBTmIToRBxGYyRLUNO8r//rijFZH9wjTFky9D84zdDZEhmRw3XQrdkGSIx6aL+fohJftIr8ZEcSrnWH09BYruRmEdpT7YMjQ+wGcSIVD0qSlOS3VCSLesfDpBPUD4AAAEVSURBVO/kU7YM9X8TCtQpeDCQ7YaI5IRTiZ2k0VRPFBQqMeJliBRydiFy+HivxGOzkfLRUb2+APcmd2NhYaFeP4LAnMfiMYzFaTjYA8GSwtNPthusokJIiZd8N5yXfOs4ODs7OTm5f//+RSHoH05Ozk7ODoQfRrSqtQo8guPP4AA5J0dUZU2lj54uA1ydPVKHK99tOLt/fO/wcHt7e3N9fWtxcWYOMcXgqRoO9qGZmcXFra319U36bduHh4f3nh/fPxNRA26V+tEQrl0hV1Dr4OaaPbl4TCXeXN/aosIGG/v2hak5pEcJbm4DtWO6ipYFVJJkEWT+I4X2Blu9GVi4Dy3KR3zER3zER3zER3zER3zEfxf+H4JHlFeTTgFl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2905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open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" y="1628800"/>
            <a:ext cx="2283916" cy="16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data:image/png;base64,iVBORw0KGgoAAAANSUhEUgAAANAAAADyCAMAAAALHrt7AAABd1BMVEWvjGn////vzpwErtK35/Gph2TkzlwgICDd3d1LPC21kGyyj2vJ7fVxVjrCw8Q4LSFgYWK97/o4QkKhf10AAAD106DvyppefIMnHRHm5uaScVErGQDwxZjr01vwv5UAs9ktSUbxuJI+Ulfwwpfxso8Aq9CBeHUCUGEYGBgxWWXbvY95eXngyll/bVMLCwsUAABZRzWCaE4OYnUAmrxvWULNsYYDi6jDp4FlV0K2traeiGeLeFvQ0NF4aE+mjWYAZ4GSlJZMWV3VwFbZr4hXV1cDdIwDc4tWSjg0KR+Qu8XEsU+MfjlSQjE6NBemlkNjWShzZy6Ojo5TSyE0NDRVWTugoKBKRBVVUkhdUjNqYCmWiDirmThnaXHGskdNRCpGQj2DdzFtb3iJeRYAAxx/czJyZBNSRgA7NR9WTCsBN0IeEQoAIysDQ1EPLzchOkFfRywALT8+SThLQAAtMyVCLx15WEdPNxsZJShZUEhsUEB+pa4oFgCl0txqdgcoAAAQi0lEQVR4nO3d/V/aSBoAcKAbJEklbGE4wzb1XNfTC6CJgnnhpSzFhUOqoodVrMXrebvbbve8F6/Xvds//mZCeAlkAr5Axh7PD1YC+sm3zzOTmWQSPd5JhFbh3ImjrGcSHn6DZdwJqjIRUHCe9bgTDD0DzUAz0Aw0A81Any2Ixbkm5p0siI0dfW0flfCESBPO0L9//dI+fl14iCA29psvv7CPL59Qnwvo8ePHnxXo8WNDNAPNQDPQDNQnmoFIBz2egWagGWgGmoFmoBloBpqBZqAZaAaagWagGQgXfLBRD5VaHNcqheINLfCgQbwW//RxPhamzNUa4Vjs6vpTvIFVkQ3SSjWZYhnLxSuWZTxU7IqLBx8aiK9z8xTTuR5nRL8qPH8d0h4QKBCiYz1BTDYizDJMdxsy0fHB2iMUlC19DPd2naJTbZDEVaRUmOq+A00fW9bSIxLEv4Ycy2c9FEV5jG4hHJNoWvZ032ao+ZZGOKhwbeV4WImWJInmOJgeyGKpVEUKd+uR9cy3sgSDsi2ZGfysuaaPDcsoPagLj9XoWPdjLPXxNU8qqPCRwq4wgCSISnG1GPw2LHG9RDKxikYmqDTP2CyZoGgUNUmGFYd6bIlLwTSF6Vp331jmKk4giD8Kw2qSh0VGwVGw4mDjYVAnIVdSEBFL9T7KxI540kDZBbhbXC2M/RlYaTGaRiSWkSXWuv6Fpf6bJQuUvWY9tVp4qEsYMIVpyfjGpqldaySBAhXYtM2ui8F1DMabcgrzNvtRy5IDqnhkrt3DwSTgdrm939g3GTqeIgVUCqdqTHt3pXK6TNns+zjrqCop9EsIANXllGR4GJlTAMijro5lKDnVaVJMmCunnNtXW0ThQF9ME5T9KBv5YSku6QM+X/oXeBCN0TU9Q7eTxKRoEcAXnR9n0bzIJtgwx5AAOoqh/UDpSUMODBqOCDIiACC9APs92F3ocDtQKrCVsWjmChNKlznrr4yhJsikYB5dB9VlVCmshzbSAwO8zyntb4EIK01SRfMFF4vJNa6c09Miwvb/RjZWQcNAhgu7DuI/0rDBs+GK0uYY+979FmTW850XwJfL5EX4ZtuncJZDq0dCR9swzbgNCl3BMmFkWux5+gP4+rYD0P8iT1snTin4mpFiLoOyV2HUfMq2GucAem1ABPtKmCJ3QSXYmJlUzj49I0USOr1FhcNwao5+rZRiGTrsKihwxdzag1rYAk2rai6ZLEtoUTbLhdmY5CooDnslWb2lx2hUZijGUJCqMAznKugaVj13W46FFlUlVLwyI81jQNNYXqbJLMth+jebdDi/na/AwzDniV27BwrOMWxKH+EBopKOwn/FTH7UBzmZkWVq4ethz3RA2gnsZ2knTzQaBXpZ1+F3vmhap6MoHD6fg2XnUdNfY1aiTxjEl0WJkRQcKGpGzji2QhAcHGQ6G3FJQmXHgdgfXAFpiiLjE9TZ9acoS1BgfH36dJQIDvg4kLZdFzxxUNyXl1N5DAhROqHkRGRI6t1NeBIAagSAJ66AVJBP0fj8wP1eRvH0RSSShK/1SEQxtziJfIDzgbIbJcfngBLBdNmGZ3n5GYplCMrAygtHIi/MLcuGCAfK54E+1IimAGoosJE7eeCuLy0twa+MbNSZ7FlGWwySk8hXs2lEUwC1fCAp4grO8Cy1o50SI2HdLUbV4VIEZ4Svpp+hRh4AzKTBTNBSJ5698MTk8ItnfVuWnUA6zP1giiYO4suw2sr4ijPS8Q2KpSXqX8yLF8ovnt4WVHT4mhOTAMz/OmVQHM6lFcyoxwpq7z8sOLm3YckRFIXD9+jAaGHiIJgcVBoOoKV+0LN2FzEeyKfCuns15QypCJTG/A8PZ+hGIKBGpw/6BEE5bCdnbUNmyXVzNqoNGaBpl1xBAY4gs5f7ZslMUEeEXo/o5eD/VBSE/zPtbruFz9DQcejZ0HFoBMg3NIOYPCjARXHH1cGRwnJ7RGqMe7pbHPoEoOaH5njTGMuVaEynYB3LdTxww9NnY4zlEMid6YO34Di56462GSXangbRzIvlvuE2FuR75c6M1ZvFn06I9uZDzIYODI9S01+MnA8ZP/ytSyDvG/z5BHO6auy7XlZEUVFzvS3OZxZE3N3tEwe9ctir7hwczr3FTDKXEUFvixMHToiGTylMCVTA9gp9JmMfO9cdRmrQh9Vhz5RAAcwE745hcxZrWmdOWxMAgbyLp4Ib2I77DiDbU8FfTOnWacfzprfzKF/ZP5NkOiD8sfXWoJq7D1nBzMJv71F+cRekjbr4cNOoMC4/16eEG3LfKkAuxrr85CUedzb4Vp48WjSE3Wv8Uq57BHmDqXsrOiBW3Hl+mXWtT+H+mhE3oUZ/M5A3jrumcmPPpNrIDUHe1/cjWhhnTd1UQN743asOiK0GQU8ALMh3FIF0iyfqkYZabdzlCvaefIm0ZzQGWrcf1gFfquAlDQQbUsp3OxJQ2vfc9B46ab3JzS0QTFJ+xPIXW46o1s1DtAmSOHT/h+Q+CE74aOWGJBCVQ9b7h5irehZFQZpeJ+5wy1q9rIxfeACIydLgHV7Mf/kACn6BCBDM0ic9Opim7mtg2aicxLN9P2mCvgqQBYI7FlIVy2IyoCjoPBYAabUnFDOtBm/9OVJB3mwmr6p6urcKWEyWM0paUVVf+xydqORUNT70H0EuKI/2OVMu63nRXILpS+vtFz5Fz9E5XfSJhQcFamcinU+Wy2iRbDKZQaGqZVVXDNdDAvGvk51aM5IjimlRNL5EAeiV4cMBhc73fhh5PALiw2lDx4KQuKg5k4Dy5vvBhxCQCtLO/H6/ULys4Q+xQCxf+hOhBwIq+Y0QihdvMmkwnCd0ODouCn7h8GGA+L8IfpMkVC/e5Lo9txmiTh+cGx9pZq0/SSiofm5g/MVq8/Jyd696dnp8AnvtvMIqeiaZO74885vi8/qDAL00yu3g8GC3CmPvdD8hJIrn1T0YZ9XzotDJH4yBRkQmKPgW7vHBYVUw91wovqz2GfpDOH0IY7k/Ff2Jwz0L4ceqPcj/1tqIyAT9KAgHZ9aUJF4m7EHn1sECkaBgUyjuD5ZY9dC+6BIV8kHxotDcG2osu01bkXBcIh50KAiHwwUmvCzagi6bccJB2bcQZLPr1aEyNGJv722DbBA8qgr7drk4OLMDFQ+Ev2hEg1qCPQj2dLY1Byu0N+gmEBS4wIH8exc2RSfsJ2DPkCUX1Djz40DCoU2/IFyiY25HRCDodQLtuf1htHpqk6LdqlGOPKkg1JfhQLYpqu4iZeKIUFAATYWEA9tjDtz5g+EUFdE2QXgbJBPUQAUk7GLGonYpSuwLiWrzsP9RUiSBQkax7Q0NfTopuhxKkXC4n/pz50mA5IHaY9CzJgZkkyJhXwQZYrvtQPtQ027odjE8DheaCoiWSAVp7eFN0abxd1I01AGe6QDIpB6H/pRwAqE5+XDNVXXgE0OEgl4JdiDoqJ7tNZsX+/v7e0PUYhL4wHyASBB/OgAShATskw9+UDO6oihp0W6o4EdLIs1WRBooYJ5hFF6i8ipWzy5PT9SM0r1CBN7YFSJahguSWRJBWmfKU315+PIH9FAi0fIkH5C3GXAbIDNFwXmGKFDhvK/ZnNid1M7sF4f67R+BYW2vJAnHwiw5oHhfFyYc2114QGfpz/z9507hkbV9c8QJLLpCJKmrKXJAav9+ntqvrQVRvbW/e+7vmoTL9gdBuXGko6ZW9hADOu7/n2/iljKhy8nJk9POGXthN42u9/t0WjeuJoFMjBjQ9/2gqsOSQHTZVS8fNqsJOAHfU3zRdJLOdx7gViGm5HrXhbrHF4cAIKpkVHX/YJ9WVXRdrL1VqVDEgLKWQbbgcDtb1wQZ6PaoXn8oLngY5itC1voELWfeOo39hpGrSVKkrhEB0qynErG9gnPWomhBg97KkgA6t4ASb+wuGI/JymsEgApWkD9xUM6Yq2BuYjFaVo2EDNUH5zpw2tA8fZNUoqOeW9bv0dcrNHek8QSAXttNDgThvLl/ksunfWOmKq3oejKnlhq866AQduKdKO5dHNI5fSxVe64RlTXXQSUcqJ0poXh2cXySy6Sdm1XnKaj5huugV04gU+UvVncP3nzSFYBRiZk8nNqijtv9NnQyEtTJVeJs9xj2gENLbRGIW49EnsTrGs8Hr90F8diTV7aqRLW5X9ZFm+XDaSUZQjGHf/79vQdrd++D3QWtEaizU9pqUnRj1g7yEkXhb8WbQNiAGrYXUUeh/GenJz0TUNYjXDKfTuvTvjXKBhTvnhQVbhb+08pCZ10d8CllWpak1HQ5mAyhnSsWz8+aFxeXlwd/RPHbwfjn4OtXkbIuB57kysnO+a58yu4PfEwf5I3/4+L7v68+f769ZcQKisWBeLQ6sOFbr6b+LujlaWX+SRyiYKbSkgt3EdmfCi4ZgEcOsbJqfRuCzD6yEYQzqitZ4jjajVs/7UEhJ4szyIjgPIP+uI8LHhxoZTTI+noQ5NIta9StQY8GQb+fgWagGWgGIg5E/f+ARnoWV61mwkG/G5mhIdAm7z6ImoHIBlEzENkgagYiG0R9ZiBqBiIbRH1mIOozA1ETAD0PuAeiRoJGTx8WN7ceFGiUhygQ9ZlliLonECltiLovkDVDj3Y0d0DUfYF2tgdAQVdA1L2BviMCNOi5Qy9HAmiIgwV9e3PQVmPqIBuPU4ZGXPHa3rG+PX2QnQcLWny0vbm66dSSXAfZenCg32+/+25rZYtgkD0HC3ry4ZFjvdmB6tME4Tw40F9HcSDou+5nVrZgc5sqCOvBTh+2nSyDoO3VdzuLUwThOViQ9+ebgGB5Pv+wMjWQkwcLajilaGULEraf95fl4vZPUwI5cvAgzQG0uLP5AZaYBQRFw4/wcMGDBcW3cBy087DEVgdAjx79VeMnDhrFcWhDI7q5xe2fNy0lt7i1HokMPLh1+hwsiN8cMfCBIrQ2prNyaWvnw8bc3Nx6JDtB0DgeHCi4s/J8c0TX/fPO1vbOd5ubq+/WNzY23s8ZYYomABqLgwetvtvecm5GW+vvNyIb72HM9cXa0WRAY3KwoMbf7CvOXCu3YpbY3Pra3EBEtAmAxuZgQUO9NmJsbW/vPN9cXf3wE6wwUzIkWo/fP+gGHnwbsnRhcFjw4af1yIZRYe+tgMEUrd036CYcfC/XW96HZkZIMlRc5v4Pbo/cL+hmHPxxyBxuw7b//KeN97YUTIruFXRTjvNIAR1e3jlrJgu6OYei7FbWG93c9uIK7MlwheYAWr8n0G00DiD+b+82NkZiJpehW3LwIG9rdG5sQWtr2t1Bt+Y4ZCgypmcQFNHidwXdgePQhsYGWT+4tuYN3Ql0J40DqBAZs+TWjvo+uBaZ4713ydBdOXhQ8KgUGcsUybZTtAanQ5ESbD91dI47eHWLVfV31yDQNaZTiGt842i0aX3OG0ExV4oXsmh612jPxNflsDsxX8I9o7FQCsBBamguEhkeUvdKrMV7Q72ZN6+VzPOnfD3kThS82Oecwn0qBNBOxksoBwMso8RCqMRC8V5ouF82xXB6InqgUAqhu2e8fFCrl44MRKSta8UbxuS0MfQAfrfD+e8+eL1ZLR4KxesFLcDz6HkP8Gv3PV4LNRx+1J0YBWoHz2e1RqFRR3Vl1Cr6Gi8M/jUBEuJ/H5zlo+cfaxM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3242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0" descr="Classroom Door Clipart Amazing Design 414279 Door Desig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2" descr="Classroom Door Clipart Amazing Design 414279 Door Desig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data:image/jpeg;base64,/9j/4AAQSkZJRgABAQAAAQABAAD/2wCEAAkGBw8QERUPDw4QEBAPFxUWFRYPFRcWFxcVFRUYGBUVFRUYHCgjGBolGxUVITIiKSorMC4uGCAzODMsNyotLisBCgoKDg0OGxAQGzclIB8rKy0tLS0tKy0tLS0tLS8tLS0tLS0rLS0tLS0tLS0tLS0tLS0tLS0tLS0tLS0vLS0tLf/AABEIAQwAvAMBEQACEQEDEQH/xAAcAAACAgMBAQAAAAAAAAAAAAAABgUHAgMEAQj/xABOEAABAwECBwgPBgUDAwUAAAABAAIDBAURBhIhVHOxswcTMTI0cXKTCBQVFyIzNTZBUWGSstHSFlJ0kZTTI0KBobQkY4JTYqIlg4TC4v/EABoBAAIDAQEAAAAAAAAAAAAAAAAEAQIDBQb/xAA5EQACAQEFBAgFBAICAwEAAAAAAQIDBBExMnESEzNRFCE0QVKRobEigcHR4QVhcsIV8EKyI2LiQ//aAAwDAQACEQMRAD8ArPAXA2W1pZIopo4jCwPJkDiCC4NuGKPasqtVU1eyUrxz7xdZn1L7sn0pfp1Mtu5B3i6zP6X3ZPpR06mG7kHeLrM/pfdk+lHTqYbuQd4usz+l92T6UdOphu5B3i6zP6X3ZPpR06mG7kHeLrM/pfdk+lHTqYbuQd4usz+l92T6UdOphu5B3i6zP6X3ZPpR06mG7kHeLrM/pfdk+lHTqYbuQd4usz+l92T6UdOphu5B3i6zP6X3ZPpR06mG7kHeLrM/pfdk+lHTqYbuQd4usz+l92T6UdOphu5B3i6zP6X3ZPpR06mG7kHeLrM/pfdk+lHTqYbuQd4usz+l92T6UdOphu5B3i6zP6X3ZPpR06mG7kHeLrM/pfdk+lHTqYbuQd4usz+l92T6UdOphu5B3i6zP6X3ZPpR06mG7kHeLrM/pfdk+lHTqYbuRprtxOriiklNbTERMe8gCS8hjS4gXt9imNshJpIHBoqxOFC2ex35XVaAbVqSt3DNKeYvdckYBAAgAQAIAEACABAAgAQAIAEACABAAgAQAIAEACABAAgDgt/klRoJtk5a0eItSs8rPj5d4VLZ7HfldVoBtWpK3cM0p5i91yRgqmrw0teS1Kqz6WSjjZTF5aZ4nO8FpaLiW5Sb3+pP1IUaVKNSSx5GEdqTuTO7unhBnlmdTL8kr0iz+B+n3NN3PmHdPCDPLM6mX5I6RZ/A/T7hu58w7p4QZ5ZnUy/JHSLP4H6fcN3PmHdPCDPLM6mX5I6RZ/A/T7hu58w7p4QZ5ZnUy/JHSLP4H6fcN3PmHdPCDPLM6mX5I6RZ/A/T7hu58w7p4QZ5ZnUy/JHSLP4H6fcN3PmHdPCDPLM6mX5KOkWfwP0+4bufMO6eEGeWZ1MvyU9Is/gfp9w3c+Yd08IM8szqZfko6RZ/A/T7hu58w7p4QZ5ZnUy/JT0iz+B+n3Ddz5h3TwgzyzOpl+SOkWfwP0+4bufMO6eEGeWZ1MvyR0iz+B+n3Ddz5h3TwgzyzOpl+SOkWfwP0+4bufMO6eEGeWZ1MvyR0iz+B+n3Ddz5h3TwgzyzOpl+SOkWfwP0+4bufMO6eEGeWZ1MvyR0iz+B+n3Ddz5gLSwhOTtyy8v+zL8kdJs/gfp9w3c+ZO7meEE9o0AqqnE3wySN/htxRc267Jf7Vpa6Uac7okU22icwg5JUaCbZOWVHiLUtPKz4+XfFS2ex35XVaAbVqSt3DNKeYvdckYKQs/zjtHoybSFOW3s0NV7Myo5mOi5AwCABAAgAQB61pOQC8+xAEJaWFln05xZKlr333YlP/FdfwXHF8EH2EgpinZK1TrjHz6ijqRRxHCireR2tYFpTtOTHex0Yv5hG4f8AknI/pU3mld8r/sZu0JGqLCG1n75iWBM/eHYkgZIXOa/FDsUgNvvuc08HpWn+J/8Af0/JXpH7GqXDiWG81tjV1K0XeE4E8JuF7ZI2Xe8s5fpU1lknqrvqyyrrkS1lYXWdUnFiqmtebrmz/wAJxJ4AC7wXH2AlKVLHWp9bj1ft1miqRZOEEcIu50sXPEACABAAgAQBlFxhzjWh4AaNwzySzTTa2rsW7iLQXpYMccIOSVGgm2TktR4i1Lzys+Pl3xUtnsd+V1WgG1akrdwzSnmL3XJGCkLP847R6Mm0hTlt7NDVezMqOZjouQMAgAQAIA4LVtWOnxGua+WaY3QwQjGllN93gj0NGW9xyZDwnIt6FnnWldH5vl/vIpOajie02B9ZWjGtSc08Dsoo6J12T1VE3C8+wXjJkuXoLN+n06XXi+b+nIQq2q/qQ2WNYNHRtxaSlihuF17G3vPPI69x/qU+opCrqSZJE38KkoL+C3j7S/HH/HhVI4s1nghhDj61e4zvYsW/gFZdbeZaRkchv/iU38J+UXXnFGK45BxmnWqOCZpGrJCLaFgWvYgL6WTujZ7MpjeDjxtv+6MrR/3MJHpISNpsNOrj1PmhulaCbwdwhpq+MyQOIc3jxvux2e03cZp9Dh/W45Fwa9mqUXdLvwfcOxmpYEqlywIAEACAMouMOca1DwA0bhnklmmm1tXZt3EWgvSwY44QckqNBNsnJajxFqXnlZ8fLvipbPY78rqtANq1JW7hmlPMXuuSMFIWf5x2j0ZNpCnLb2aGq9mZUczHRcgYBAAgDjtCqkbixU8Ymqp7xDGeLk40sp/liZeCT6eAexmy2aVedywWL/3vM6lRQRqoqV9i1Jqa1zaqGtxGSV2JdJTyG4b28fy0ziG3EXXZAfRf6WnTjRSil1HOlPe33PrLABBF4IIOUEZQQeAg+ke1MoWauPVJB4gCAwW8faX44/48KzjizWeCGBaGQIAh8I8IW0TWBrHT1U5xaenjPhyv/wDqwcJdwBUlK40hC93lc29ucVsMfdOlnvtNjnTSx0zGtj8LKWU7AMuKLwQb8e8+k3HGpRU4NSV6fcbwrLauRI4I4SMtCHHuDJ47hNGOAH0PbflxD/Y5PUT5q1WZ0J3dzwf01OjTntInUqXBAAgDKLjDnGtQ8ANG4Z5JZpptbV2bdxFoL0sGOOEHJKjQTbJyWo8Ral55WfHy74qWz2O/K6rQDatSVu4ZpTzF7rkjBSFn+cdo9GTaQpy29mhqvZmVHMx0XIGAQBqqqhkTHSyHFjiaXOPsHqHpJ4APWQrRi5SUViyG7leSmCVjuiDqupbdWVYaXgm/eYhljpmeoNBvcRwuJJvuC9ZZLOqNNRRya9VzkTs0TXtcyRrXseC1zXi9rmnhaQeEFMtXmCbWAnRSvsRwjlc+Sx5HBsUjiXOonuOSKU8LoCT4LsuLwH25dcWbdVRfuOgIOUG8HKCOAg5QQfSFqneYtXApIIDBbx9pfjj/AI8KzjizWeCGBaGRDYSW+yjaxojM9VUHEp6dnGlf7fusGTGceAKkpXGkIbRowbsB8L3VlZI2e0agXSSDiRM9EFOP5Yx6+Fx4VEY97Cc7+pYDAtDMqPdKsZ9mVTLbomeBI/FqYxeGlz+En1Nky3+pwB4SEnabOqsHB9/oxyhV80M1JVRzRsmidjRytD2H03H1j0EG8EesFeVlFxk4yxR0k71ejcqkggDKLjDnGtQ8ANG4Z5JZpptbV2bdxFoL0sGOOEHJKjQTbJyWo8Ral55WfHy74qWz2O/K6rQDatSVu4ZpTzF7rkjBSFn+cdo9GTaQpy29mhqvZmVHMx0XIGAQBohp+2KuGmIvjhHbc3qIY7Fpoz7DKHPI/wBn2rrfpVDak6j7upa94raqmzG4dyV6I5QIAwmia9rmPa17Hgtc14va5rhcWuB4QQoavJTud6E2KR9iPEcjnSWPI66OR17nUT3HJHIeEwEk3O/lvuPtz646G3VUX7joDeLwQQReCMoIOUEEcIWl5i1cQGC/j7S/HH/HhVI4s0ngjfhLb7aNrWtjNRVVBxaenj48r/X/ANsY4XO4AAplK4iENrQ0YNWA+Fz6yskE9oVAukkHEjZwiCnH8sY/8rr0Rj3smc7+pYDArmQIA5LVs6OqgkpZvFzsLHEcIB4HD2g3Ee0Kslei0ZbLvKi3NqmSE1Fl1GSWje5zQfVjYkgHsxsVw6ZXnv1SjdJVF39T+h1qEuq4eFyjcEAZRcYc41qHgBo3DPJLNNNrauzbuItBelgxxwg5JUaCbZOS1HiLUvPKz4+XfFS2ex35XVaAbVqSt3DNKeYvdckYKQs/zjtHoybSFOW3s0NV7Myo5mOi5AwCAOGw7RrIpqqaOypqqGSXe2ywSxB2LSt3vE3p1xI3zfTffwuOTIvTfp8N3Qj1Y9fmc603Slc2SrMNowQJ7OtamJF98tI5zfzjLifyT28F9zyZnS7oFjyZBaETDeRdMHxkEevHaLkbxEOlImaS16SYXw1dNKBkvimjdl/4uVtpFNiXIytiWOKF7qiPHicMTey0HfS/wWxNa7I4uJAu9voGVVqTjGLlLBFoQk5dQm2TRPp4t43+cRBxdHEyZ+LC0kERNmbiySNHtNxvPg+vzlf9RqTbVN3L1/Hy8zqRoRXXLrZ0wQtjJdHjxOc7GcYpHsxnXYuM8A4shu+8HcAS8bZXi71N/Pr9y7owauuOjBqljZVSTTPfPV1Pgsnmxb8Rov7XY1rQ2O4Au8EeGATkuuXbsNtVZ7MuqXo/3QlaKLiurAa5iGZXkMB9LyGj8yuntIT2XyIerwrs2G8S2jSNLTcQJmOcD7WtJP8AZV20SqcmR43QLNdjCGSeqLOEUlPNJfzHFA/uo3iLblnrMLJ5PEWHaj8l4M7I6dp/5Pebkbb5E7pLFlb2lPUQ4QQ1FTS9pur2sDomytmF0gdBeXMaBeXMDrvWL0hb4bVCX7dfkN0Hc1cWAvNDwIAyi4w5xrUPADRuGeSWaabW1dm3cRaC9LBjjhBySo0E2yclqPEWpeeVnx8u+Kls9jvyuq0A2rUlbuGaU8xe65IwUhZ/nHaPRk2kKctvZoar2ZlRzMdFyBgzhbe5oPASB+ZUPADzAK2KTtCF7qqnY+UzSPa+aNrg+SeR5BBdeOFeyopQgo8jkVoylO8YRbVIOCtpRzTxfUtb0ZbEuRhPatDILpKqikA9Ek0Lh+TnKPhJ2ZkNV2Rg/LfvkdlHGN5LXwMcT0mOB/uouiXTqIVaqnsWhr2drS08LN4kkddU48e/OeyJlwL3APEZn/o5cz9SjN01Gmm7313f7zuG7M+u+RIfaKgz+k61nzXE6PW8D8hvajzD7RUGf0nWs+aOj1vA/INqPM5bVtygfBKzt+nBLHFu9zAOD2jGYWlpvDsZo4FrQpVoVYyUH1Pl3d5Wbi4tXktR4MYNNueGULy7wr56oSOy5fCDpbj/AFC9QoxOZKVTkTVG2x4fE9y4rzf/AAzTNy+vIVN0Sj3jJE25S59S/qIvqVr4kbEzHuzR57SdfF9SNpEbuXIqndptCF1TZ8sE0Mjoy+8xPa+66SNzcbFJuyl391hXW0muaGaCccR3n4zrvWda8esDqGCkgyi4w5xrUPADRuGeSWaabW1dm3cRaC9LBjjhBySo0E2yclqPEWpeeVnx8u+Kls9jvyuq0A2rUlbuGaU8xe65IwUhZ/nHaPRk2kKctvZoar2ZlRzMdFyBgEACABAAgAvQAXoAL0AF6AC9ABegAQAIAEAF6ABAAgDKLjDnGtQ8ANG4Z5JZpptbV2bdxFoL0sGOOEHJKjQTbJyWo8Ral55WfHy74qWz2O/K6rQDatSVu4ZpTzF7rkjBSFn+cdo9GTaQpy29mhqvZmVHMx0XIGDxxABJyAAk8wF5P5KUr+oCC+2llZ/H7k37aZ6FaPB6r7lN5HmH20srP4/cm/bR0K0eD1X3DeR5h9tLKz+P3Jv20dCtHg9V9w3keYfbSys/j9yb9tHQrR4PVfcN5HmH20srP4/cm/bR0K0eD1X3DeR5nfZVtUlVjdrTtm3vFLsVrxdjX3cdov4DwLKpQqUrttXX6fQspJ4HesySLtPCGipn71U1TYpCA7Fc2Q+Cb7je1hHoK2p2erUV8I3r5fcq5xTubOX7aWVn8fuTftq/QrR4PVfcjeR5h9tLKz+P3Jv20dCtHg9V9w3keYfbSys/j9yb9tHQrR4PVfcN5HmH20srP4/cm/bR0K0eD1X3DeR5nrMMbMcQ1tdGXOIAAZNlJ4B4tQ7HXSv2Pb7hvI8ydcLsh4Qli4IAyi4w5xrUPADRuGeSWaabW1dm3cRaC9LBjjhBySo0E2yclqPEWpeeVnx8u+Kls9jvyuq0A2rUlbuGaU8xe65IwUhZ/nHaPRk2kKctvZoar2ZlRzMdFyBg11HEf0JPgKlYrVAyOs6yaQwxE0dISYoiSYIiSTG0kkluVbVK1TbfxPF975lVGN2B0dyKTMqT9PD9CpvanifmydmPIO5FJmVJ+nh+hG+qeJ+bDZjyDuRSZlSfp4foV4yqv/k/N/ci6PI97kUmZUn6eH6FqnPxPzf3K3LkQ+DkLGV1oNYxrGgw3NY0NA43ABkCartujTb/AHKQzMZUqaER2nDJVz77DFLixU12+xsfdeZ77sYG7gC1bapRud3W8PkVu+J/I6u5FJmVJ+nh+hYtz7pPzf3LXLkedyKTMqT9PD9CxdSqsZPzZOzHkHcikzKk/Tw/Qo3tTxPzZOzHkHcikzKk/Tw/Qje1PE/Nhsx5Cvug0EEcNM6KngicauIExRRsJGK/IS1ovGQfknbFUnKUlJt/C8W2Z1UkldzHifjO5zrXNjgamCkDKLjDnGtQ8ANG4Z5JZpptbV2bdxFoL0sGOOEHJKjQTbJyWo8Ral55WfHy74qWz2O/K6rQDatSVu4ZpTzF7rkjBSFn+cdo9GTaQpy29mhqvZmVHMx0XIGDXU8R/Qk+AqY4rVA8DVZviIdDDsmq1TPLV+4LA6VQAW8KfeyrZ6tSDxRgAuWA8G0bRHpa6G/8nJivNKhS+ZSK+KQx3pPerka3EfTO/wBXUD1RUn9zUfJbOpF0o6y/qUS+JkiqknihxTVzAEvKOyy6BVAUt0nxFN+Mi+F6esGeX8X9DOrgtRwn4zuc60hHA0MFIGUXGHONah4AaNwzySzTTa2rs27iLQXpYMccIOSVGgm2TktR4i1Lzys+Pl3xUtnsd+V1WgG1akrdwzSnmL3XJGCkLP8AOO0ejJtIU5bezQ1XszKjmY6LkDBrqeI/oSfAVMcVqgeBqs3xEOhh2TVapnlq/cFgdKtTjf1kNnq3KnipOdxKR4l278Sws4OD/wBTtTpQanJ2tFuz0vmZxfxyGdK7uRe8jqbllRoaPXUq84tUo6y/qVWZ/IkVlGTRdoEymn1ooCrON6JTBLlhS3SfEU34yL4Xp2wZ5fxf0M6uC1HCfjO5zrSEcDQwUgZRcYc41qHgBo3DPJLNNNrauzbuItBelgxxwg5JUaCbZOS1HiLUvPKz4+XfFS2ex35XVaAbVqSt3DNKeYvdckYKQs/zjtHoybSFOW3s0NV7Myo5mOi5Awa6niP6EnwFTHFaoHgarN8RDoYdk1WqZ5av3BYHSt4q5XFGCG7leAJZu/rLgtYQ72Q2L1heULQ54dTl0KvApfP6GMczGJKmhH0/K59FS651pLhR1l9CqzP5HelZ0+9GiYLOMtlk3AmUUBYVFcyyFLdJ8RTfjIvhemrBnl/F/QpVwWo4T8Z3OdaQjgaGCkDKLjDnGtQ8ANG4Z5JZpptbV2bdxFoL0sGOOEHJKjQTbJyWo8Ral55WfHy74qWz2O/K6rQDatSVu4ZpTzF7rkjBSFn+cdo9GTaQpy29mhqvZmVHMx0XIGDXU8R/Qk+AqY4rVA8DVZviIdDDsmrRq+o9X7kdx1LcqeFZVX3EoFnBXssz1MlBasCS+0bSH3TD+ZDlraJ3UKV37lYL4pDIkduRrciOpj/rKgeqKk/uaj5Jjef+ON/OX9TO74n8iSUkniXqRuZZMAr0n1XEMCpqrqBCluk+IpvxkXwvW1gzz/i/oVq4LUay576ztdpja0xPlJcxzjjCUMAF0jQBcVyrRWVGgql17vSxu7r+TLtu+4kO5j/+rH1Lv3lzv8q/B6//ACT1nHUMfFPFGXRubKyV97WOaQYnwAcMjhcRKfyCeslp38JO65q7v57X7LkRe77jRuGeSWaabW1eit3EWhhSwY44QckqNBNsnJajxFqXnlZ8fLvipbPY78rqtANq1JW7hmlPMXuuSMFIWf5x2j0ZNpCnLb2aGq9mZUczHRcgYNdTxH9CT4CpjitUDwNdmeIh0MOyatf/ANXq/cjuOlbFTxYVcSyBTS7wYFat3K8qK+DnlO1OlBqcrV+z0vmRHPIaEoot4Gl5G03LKjQ0euqWkuqlHWX9SqzMklNOV6uBoCrVFfEECyp5iWC1nlZCFLdJ8RTfjIvhetbBnn/F/QrVwWo10vlL/wCNL/ktXD/Ueyr+a/6ss83yGNefLEJa/K6bRVW0pF2f0rh1NY/3KvMvmcm4Z5JZpptbV623cRaGNLBjjhBySo0E2yclqPEWpeeVnx8u+Kls9jvyuq0A2rUlbuGaU8xe65IwUhZ/nHaPRk2kKctvZoar2ZlRzMdFyBg11PEf0JPgKmOK1QPA1Wb4iHQw7Jq0fFer9yO46luVPCsaq7yyBVpu5gwW7V6Kivg55TtTpQanK1fs9L5kRzyGgLKnlLPEjqYf6yoP+1Sa6lXrr/xw1l/UiGZ/IkQsaWLLMFrLBkIFjTzEvAFrPKQhS3SfEU34yL4XrWwZ5/xf0K1cFqNdOQLRJJAApZSSTcABUNvJJ4AuLb1fZUl41/1ZZ5vkdX2rs68jt2EgcLheYx7DKBiA/wDJcz/GWrwPTv8ALH0DbjzMLVcDVUzmkOa6KpILSCCDJR3EEcITn6bFxjVT7nH+4PFfM5dwzySzTTa2r1du4i0MaWDHHCDklRoJtk5LUeItS88rPj5d8VLZ7HfldVoBtWpK3cM0p5i91yRgpCz/ADjtHoybSFOW3s0NV7Myo5mOi5Awa6niP6EnwFTHFaoHgarN8RDoYdk1Wnner9wWB0pi+8oCiavRKBLYFgTEZplWhcsBgFo2ifS4w3/0Dk3XinQpfMzg/ikMaV6oouRtNyyo0NHrqVSpLapxf7y/qEV8T+RJBTTXUSwU1HdEEAVKS7yWBU1X3ERFLdJ8RTfjIvhet7Bnn/F/QrVwWp2VlK2utkUry4wUkBkmYCcWUukD445Gg+E0FzHXHhuKTr1nZrDvI5pSuT711dbXJ3dXzIktqd3IsGMBoDWgNa0XBrRc0D1ADIAvIt3yvfWzUTq+kjpLSpt78CGtbUNEbbgxkw3qR0jW/wAoeI2ggZMYX3ZSvSfp9aVez1NrrlDZ6+9x60k+dzwv7jO7Zkv3OzcM8ks002tq9BbuItDOlgxxwg5JUaCbZOS1HiLUvPKz4+XfFS2ex35XVaAbVqSt3DNKeYvdckYKQs/zjtHoybSFOW3s0NV7Myo5mOi5Awa6niP6EnwFWjmWqB4ERZ+EVAIYga6mBbFECDILwRG0EH+q3nZ622/heL7v3KqcbsToGEdn5/S9YFenRrYbD8iHKPM9+0NBn1N1gWvR63gfkV248w+0FBn1N1gWU7HWfWoPyJVSPMx+0dn5/S9YFl0asv8Ag/Ittx5kPgnVMltC0pI5GyRudCWuYb2keFlBTNo24UKSfU+spC5ykNiQbbxNSEfaMENbPv8APFFjw0uLvjg2/FNRjXX+rGH5punZ51KUXFX3OX9TNySk7zp+0NBn1N1gWvR6vgfkRtx5mP2ks/P6XrAsJ0KzfVB+RZSjzPftFQZ9TdYFqrNVisj8iu3F9559pLPz+l6wLCVCs3fsPyL7UeYtYe2vSTRUzIKqGV4q4nERvBIbivF5HqvI/NNWOjUhKTlFr4WZ1JJpXczLCa1e5VtNri3Hhqo8SVreNitIY7Fv9I3uNwyi+4jIso2Tp1hdHBxd61/1tETezO/mPUGGdlvYJBaFMGkX3PeGvHsMZ8K/2XLy0v0q2Rnsuk/kr154eppvI8xRp8IG2ra0LoQ4UdA2ZzHOaQZZHYrHEeoeHGbjluBv4bh6GhYHYbJJTzzuvV+C7vr8zNS259WCGbcM8ks002tq6du4i0IpYMccIOSVGgm2TktR4i1Lzys+Pl3xUtnsd+V1WgG1akrdwzSnmL3XJGCkLP8AOO0ejJtIU5bezQ1XszKjmY6LkDAKQPMUfdb+Q+SAuQYo9TfyHyRfcFyDFH3W/kFvCd5RxPcUfdb+QWhFx5ij7rfyChq/Ek9AHoAHMAFR00TeClU4oLwLR6QDzgK5B5ij1D8gsZ1O5EqIYo+638gs4u59ZLQYo+638grTneCiGKPut/IfJZk3IMUfdb+Q+SkLkcEjqY1e91boN5lpHgtqHNDXfx23cYi8+n1hY2rfKgpUU71PuTvXwvkUldtdfIjnYFYNl+Pv0IH3BWNxfiv/ALrJfq36so3bL12Hf7XehTdw/wBZMNNE2emhojTb3HFU+DTOYQL5KTKcUnKbjlOUqLI7RKNSde+9uOa/lLmWV16S/c2bhnklmmm1tXo7dxFoZ0sGOOEHJKjQTbJyWo8Ral55WfHy74qWz2O/K6rQDatSVu4ZpTzF7rkjBSFn+cdo9GTaQpy29mhqvZmVHMx0XIGDGV1zXOyeC1xy8HgtJy/kpSvdwC3BX209jXihoLnta4XzuBucARkx/UQm5U7Km1tvq/b8Ge1PkZ9t21mNB17vrUbFl8b8vwF8+Qdt23mNB17vrRs2Xxvy/AXz5Hoq7azGg/pOfqWilZl/zfl+CPj5G0VNr+mjox/73/7Vtqy+J+X4I+PkZWBbE081RTzxRRyUm9hwiLjlfjekkg5AOBTWhThCM4u9SvxCDbbT7ibSrqI0uIO07QrxUOgo6emlbHHE9xne5hBlMgAHhC/xZWkVTlTUqkmr211deF33K3u+5Gjtu2sxoOvd9ajYsvjfl+AvnyDtu2sxoOvd9aNiy+N+X4C+fIO27azGg6931o2LL435fgL58g7btrMaDr3fWjYsvjfl+AvnyOK1MILUpRG6ooqNrJZWxAxyueQ5154A/wBQK0p2ehUvUJO9K/D8EOc1ihvnhZjEOYx+KSBjsa48PtCQi3d1M1MO14v+jD1Uf0q21Lm/NhcZwRMa4FscbTeBexjWm68ZLwPYqyba62Br3DPJLNNNrauxbuItBelgxxwg5JUaCbZOS1HiLUvPKz4+XfFS2ex35XVaAbVqSt3DNKeYvdckYKQs/wA47R6Mm0hTlt7NDVezMqOZjouQMGup4j+hJ8BUxxWqB4GqzfEQ6GHZNVqmeWr9wWB0qgAgAQAIAV8HPKdqdKDU5OV+z0vmZxzyGhKGhG03LKjQ0euqWsuFHWX9SqzMkliWBAAgAQApbpPiKb8ZF8L09YM8v4v6GdXBajhPxnc51pCOBoYKQMouMOca1DwA0bhnklmmm1tXZt3EWgvSwY44QckqNBNsnJajxFqXnlZ8fLvipbPY78rqtANq1JW7hmlPMXuuSMFIWf5x2j0ZNpCnLb2aGq9mZUczHRcgYNdTxH9CT4CpjitUDwNVm+Ih0MOyarVM8tX7gsDpVABAAgAQAr4OeU7U6UGpycr9npfMzjnkNCTNCNpuWVGho9dUtpcKOsv6lVmZJLEsCABAAgBS3SfEU34yL4Xp6wZ5fxf0M6uC1HCfjO5zrSEcDQwUgZRcYc41qHgBo3DPJLNNNrauzbuItBelgxxwg5JUaCbZOS1HiLUvPKz4+XfFS2ex35XVaAbVqSt3DNKeYvdckYKQs/zjtHoybSFOW3s0NV7Myo5mOi5Awa6niP6EnwFTHFaoHgarN8RDoYdk1WqZ5av3BYHSqACABAAgBXwc8p2p0oNTk5X7PS+ZnHPIaEmaEbTcsqNDR66pbS4UdZf1KrMySWJYEACABACluk+IpvxkXwvT1gzy/i/oZ1cFqOE/GdznWkI4GhgpAyi4w5xrUPADRuGeSWaabW1dm3cRaC9LBjjhBySo0E2yclqPEWpeeVnx8u+Kls9jvyuq0A2rUlbuGaU8xe65IwUhZ/nHaPRk2kKctvZoar2ZlRzMdFyBg11PEf0JPgKmOK1QPA1Wb4iHQw7JqtUzy1fuCwOlUAEACABACvg55TtTpQanJyv2el8zOOeQ0JM0I2m5ZUaGj11S2lwo6y/qVWZkksSwIAEACAFLdJ8RTfjIvhenrBnl/F/Qzq4LUcJ+M7nOtIRwNDBSBlFxhzjWoeAGjcM8ks002tq7Nu4i0F6WDHHCDklRoJtk5LUeItS88rPj5d8VLZ7HfldVoBtWpK3cM0p5i91yRgpCz/OO0ejJtIU5bezQ1XszKjmY6LkDBrqeI/oSfAVMcVqgeBqs3xEOhh2TVapnlq/cFgdKoAIAEACAFfBzynanSg1OTlfs9L5mcc8hoSZoRtNyyo0NHrqltLhR1l/UqszJJYlgQAIAEAKW6T4im/GRfC9PWDPL+L+hnVwWo4T8Z3OdaQjgaGCkDKLjDnGtQ8ANG4Z5JZpptbV2bdxFoL0sGOOEHJKjQTbJyWo8Ral55WfHy74qWz2O/K6rQDatSVu4ZpTzF7rkjBSFn+cdo9GTaQpy29mhqvZmVHMx0XIGDXU8R/Qk+AqY4rVA8DVZviIdDDsmq1TPLV+4LA6VQAQAIAEAK+DnlO1OlBqcnK/Z6XzM455DQkzQjabllRoaPXVLaXCjrL+pVZmSSxLAgAQAIAUt0nxFN+Mi+F6esGeX8X9DOrgtRwn4zuc60hHA0MFIGUXGHONah4AaNwzySzTTa2rs27iLQXpYMccIOSVGgm2TktR4i1Lzys+Pl3xUtnsd+V1WgG1akrdwzSnmL3XJGCkLP847R6Mm0hTlt7NDVezMqOZjouQMGup4j+hJ8BUxxWqB4GqzfEQ6GHZNVqmeWr9wWB0qgAgAQAIAV8HPKdqdKDU5OV+z0vmZxzyGhJmhG03LKjQ0euqW0uFHWX9SqzMkliWBAAgAQApbpPiKb8ZF8L09YM8v4v6GdXBajhPxnc51pCOBoYKQMouMOca1DwA0bhnklmmm1tXZt3EWgvSwY44QckqNBNsnJajxFqXnlZ8fLvipbPY78rqtANq1JW7hmlPMXuuSMFIWf5x2j0ZNpCnLb2aGq9mZUczHRcgYNdTxH9CT4HKY4rVA8DVZviIdDDsmq1TPLV+4LA6VQAQAIAEAK+DnlO1OlBqcnK/Z6XzM455DQkzQjabllRoaPXVLaXCjrL+pVZmSSxLAgAQAIAUt0nxFN+Mi+F6esGeX8X9DKrgtRwn4zuc60hHA1MFIGUXGHONah4AaNwzySzTTa2rs27iLQXpYMccIOSVGgm2TktR4i1Lzys+Pl3xUtnsd+V1WgG1akrdwzSnmL3XJGCkLP847R6Mm0hTlt7NDVezMqOZjouQMGErb2uaOFzXAX+tzSBrUrFARFK602MYztWhO9sYy/tiQX4jQ2/iexMS3Dbe0+tvu/JRbRs3+080of1Mn7ars0PE/L8h8Qb/aeaUP6mT9tGzQ8T8vyHxBv9p5pQ/qZP20bNDxPy/IfEG/2nmlD+pk/bRdQ8T8l9w+L9jmwesupiqaupqRC01hjIbC8vALMa+8kD1hXr1acqcIQv8AhvxQQi0233k+lS5EVUNYyokmp4qaRkscLSJpXRkOiMvAA03j+J/ZMRdN01GbaubwV+N32KNSUr0e79afD2pQ/qZP20bNHxS8vyHxfsG/2nmlD+pk/bUbNDxPy/IfEG/2nmlD+pk/bRs0PE/L8h8Qb/aeaUP6mT9tGzQ8T8vyHxEVhDZlo1rYo3Q0cTYZmSksne4nFBF1xYPvf2W9CrRpNu9u9XYfkrKMpDebnOPDcSTk4fSbh7UnTje1E1ZjIALvbfkvv4DdwrSpTUetFU7wi4w5xrWDwLGjcM8ks002tq7Nu4i0F6WDHHCDklRoJtk5LUeItS88rPj5d8VLT3AayKKqqTLLHEDCADI9rATvjTcC4hJ22LlDqReDuZd3dqjzyl66P6lzNzU5G+3Eo2S3qWmt6unml/hSb41roxvgJLoyLsX0XNOVP2ihOpZ4xiutXexjTkoyvZPd8Gys4k6l65vQLRy9Ub72Ad8Gys4k6l6OgWjl6oN7AO+DZWcSdS9HQLR4fVBvY8w74NlZxJ1L0f4+v4fVE72PMO+DZWcSdS9H+Pr+H1Qb2PMO+DZWcSdS9H+Pr+H1Qb2PMO+DZWcSdS9H+Pr+H1Qb2PMO+DZWcSdS9HQLRy9URvYB3wbKziTqXo6BaOXqg3sDZBh9ZTnNb2w/wiBlicOE+v0K0f0+vf1r1QOrEkHYVUQdHHI57HPdIWsEbhka0em85Mh8L05blt0Go+rZuV/MrvVzNVDhhQSsL498mN7g4Mife03DFAF94GU+Eb+L61EbBPrvj6g6q5mcGFlA5rSHPIfjtLt7eCJG4xxCL/B4vpGW9QrBUuucfnfgTvVzMPtpZwbfjE3RNmvdG/il4aSbjwC/g4VMbDUS6493Pv5EOquZlPhbQR768ufiwkN8KN2LeS24Xg3uNzr7goX6fUUn8PV3dZO9V2J4cMaEwiYSfwmsF8hiffjB5BaBjZDlGS70qXYquylsrDmRvI34mX2ts5rze95xpY4zex+TfGFwuN/DkHDkCl2Go3e1fh3hvUEeGFnl0dz3Y0m+YrQxwDnxk+DeTk4AOHL6FH+Pm2urq1Deq4ltzCspYKIxY8VPiyv/AIcjw12UM8LEe4kNJyi88CZtlKUpppdxnTkkiftu16V1NO0VMN7oZgLpGHhid6AcqxpUJqadxaU00fKFTCY3ujNxLHFpu4Lwbsi7BgakAe3oACUAeIAEACABAAgAQAIAEACABAHuMUAeteRlBIPsNyAAOI4CgDzGKAPXPJ4STzoA8vQAYxQB7jFAGYqH33hzgeHITw3XarwgDzfnfeOQXDKcg9XMgDBziTeTeT60Af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705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6" descr="Image result for wooden door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8" descr="data:image/png;base64,iVBORw0KGgoAAAANSUhEUgAAALcAAAEUCAMAAABeT1dZAAAA81BMVEVcHwL///8AAAD/AAD/6D5eIAJgIALa2tonDQH/7kBKAABWHQL/6z/eyjZEFwEOBQA1EgE9FQFNGgGQgyOmlyi7qi0lDAE4EwFmXRm1pSz/8UA8Nw9uZBtsbGzXAADjzzfy8vJ6enp1AADNAACCAAD1AADhAADn5+efn5/JyclSAAC8vLyvAACTk5NAAACGhoY8PDy6AABUVFSUAABoAAClAACurq7Dw8OFeSAvAABeXl6PAADEAABLS0v/+EJaAAAZFwZSShQPDQQ5AAAnAAAgICAsLCwdCgEaGho3NzfKuDEuKgvz3TtLRBIcAACLfiI5NA41t/T/AAAFLklEQVR4nO3cbVuiShzHcQ6ZrYbamm1FWnaf2Y3ZfaZtN1q21Z73/2rOfwAFQRKTYZjT7/ugB+149dm5YBwgU/7xS41DM346BW4efTN3UmQ/vu6eVsQFN9xwww13KO5o3mtCd+fVXASp2fDdkZSdhrvn/sH7LJ3j5E4O+2HhlYR7iHuaS9zd+SyX8pzd03N81pHnJGf3Ih/3rwjcS/NBuqKX/xtoJBsahXtBT41OX6OXL7UCjDSGRuFeTiVGp2WYWw8w0hgKN9xwww033HDDDTfccMMNN9xwww033N/NLev9weD3Y1didT+WR3D//9xXC0Eq0MvfA41kQ6NZT7TRpYz1JMhIYyjWb7jhhhtuuOGGG2644YYbbrjhhhtuuL+bW9b79sVCkObp5SuBRrKhuI8c7ecEeLuV/E8uMa+Mn4NhPwifO3K7Oc21FS/38+Ic357xOUbp3bN8PpfmblYJ2c1r/XOlhO6OPLjhhhtuuOGGm7d71p0c7qRnp5mHm7N7xe63TO6W3qtVlMmdSmjG/UctoUvl1vW35aviVSGjy+Veu7dOyYcFqdyyricq+1XezGvhj2zuYoL9fm5KX5bGnVToy9+W9SBGZ89sslHtWSZyL6rqu/1wSS+oao7zXdlw3DlVzWj2oy89wjfMSdx0mDw4n+Wl5lX1Z0QHyiTuvOsZpLagqnMRHSgTuovOp6zaqxzuWVW9HzhOaClclOA4Ycu347Q0NlZRLYQTuZ9VtWAfKNobO1cjaiJ3lr689Wdcv+f/VC0Ut/E+//vNnHGNHSVyvM9b+6pCgl3tvP6RZn/S38euLPU24fK4e2J673yXyd16XTLnvCDXdVpK01NrmbWEnpLMzdYSTbPeduRy22+X8rhlve8zGNxwe93eP7MeFfubPieBG2644YYbbrjhhhtuuOGGG2644YYbbrjhhhtuuOGGG2644YYbbrjhhhtuuOGGG2644YYbbrjhhhtuuOGGG2644YYbbrjhhhtuuOGGm4c7uk/Lh+v2/LXeKPv1dbfwxneviyYblcZ1z4gWW/lNuJ+7Ta95SovtiQyd8dx77P+6PSW2bYa4GMddZq84FcyemjpljHHcdRr/IVpNMfd6cPclG78qGk3dMshuYDcbvSHabJQmSTOo+5i5RYvNdhilGsy9y8YeiBZbbfmcmkPcXRp5JNrbj7kPg7gv2Mgd0dx+B4xTDuBm4xqitY6uyXMz2l2Kz0lptspAlVHuCht1K9o60BmJ2qPcLzToTrR0MGObsve5+zAO+yl350PWwkG3sXSfi3Z6ynm3KYPuJg24Fq30duu9ghhwV+O1dNvtk6vm747PfsqVd5vidK/Hbem2a7hPTYfbuBQ+ES30idmOh7s79E9p0T6/TlxXELY7FpfC/j2Srj7EHZNLYd92BrcpffdNTC6Ffdsg4IvHbeynNkXbPmtwm9Jzs2+eiaZ93rnzCsJyx3I/5e5DtW90mu5YXQr7tunYppjuGn3jUTRrdHfE7DrcMbsU9s1xo1PpnZRbolFBsrcpzB3j/ZS7/jZFsfZTm6JFwepvUxTz0YJRLvfxdH39eHSUTu/v392dURvUFqvRaJxS56wD6oS6pTapVWrHaNuMI7x3o1Mx91M8y+WezOk48kxHwzEdvdn4fDqMbcolucu82Twid0m04SsdDrk/WGbtUjNWFeqSqlIXrD3qkDqm1qkSdUPV681ms1brdjvt9gtfeNn/eXHI9aejNyMVc0Iq1Wp/QowZ8ZmSOpuSWrfT6bRfHtTSf9b953anfb8vAAAAAElFTkSuQmCC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5622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4" name="Picture 20" descr="classroom%20door%20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20" y="1561170"/>
            <a:ext cx="1440160" cy="18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clipartfreefor.com/cliparts/table-clip-art/cliparti1_table-clip-art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61" y="4653136"/>
            <a:ext cx="1908739" cy="13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ikea.com/PIAimages/0122106_PE278491_S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13740"/>
            <a:ext cx="1406986" cy="14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244280" cy="2952327"/>
          </a:xfrm>
        </p:spPr>
        <p:txBody>
          <a:bodyPr/>
          <a:lstStyle/>
          <a:p>
            <a:r>
              <a:rPr lang="en-GB" dirty="0" smtClean="0"/>
              <a:t>The cupboard/wardrobe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Schrank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fridge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Kühlschrank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oven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Ofen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bed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Bett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schoolfurnituredirectltd.co.uk/user/products/WB/LARGE/SC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120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insor.co.uk/media/catalog/product/cache/1/image/9df78eab33525d08d6e5fb8d27136e95/o/c/ocaso_robe_ope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43" y="1581200"/>
            <a:ext cx="23521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w8QEBAPDw8PDw8PDw0QDw0PDQ8PDw8PFREWFhURFRUYHTQgGBolGxMWITEhJS0rLi4uFx8zODMsOCgtLisBCgoKDg0NFw8PFS0dFh0rNys3Li03KysrNTc4LSs4Nzc3KysuKzg3MjIrKzE3Nys4KzcuLTMrKy03KysrNy4rK//AABEIAOEA4QMBIgACEQEDEQH/xAAcAAEAAgMBAQEAAAAAAAAAAAAABQYDBAcCAQj/xABREAACAQICAwkJDAYHCQAAAAAAAQIDBAURBhIhByIxQVFxsbKzEyMyYXJzgZHCJCUzQmJ0gqGio8HRFDVSY4OSFTRTdYSTxBZDVGSUpMPS0//EABcBAQEBAQAAAAAAAAAAAAAAAAABAgP/xAAYEQEBAQEBAAAAAAAAAAAAAAAAEQECMf/aAAwDAQACEQMRAD8A7iAAAAAAAAQemOP/ANH2srhU+6S14U4QctWOtLPa3yLJmhpZpzbWLlRSde5ST7jHexhms05z4tjTyWb2nJdIdJru+lncVN4nnChBatKD5cuN+N5vaB9nj93eXFWtcVdZruUaUYrUjSg9rjFLiz5W34ycsqsnlvpfzMqeErbV56ZaLJ8BUWWyqy45S/mZLUG/26i5q1T8yFsOImqI0xnTl/aVv8+t/wCx77rU4qtVfxJPpPKDIr67ysuCtUXopvpiR9XSG6hd0LZVFKFWhd1ZSlThrqVKVFRSySWXfZZ7OJG5Mr15+s7P5niXaWoFm/pi4Xxqb8qm30NBY9cLhVF80Jr2zTkjHJFRIrSWquGjCXNVlD2WfVpU+O32+Ktn7JEyRhnEFT60tp8dGt6O5tdY2rHSOhWqRpRjVjKeajrRjlmouXCm+KLKbOE+WPpTNzAI+67byqnYVAL8ACKAAAAAAAAAAAAAAAA4XumL30uea37CBWMi17pMffO55rfsYFa1CoyYUttXnp/gWSz4iv4dHLuv0OmJP2RRY7HiJigyHseImKCJo2on0+RPRFYplevP1pZ/M8S7S2JTHrx0LerWik3Thmk+BvNJdJUcZxl0ryjXai+5Wd2lwpPXnZ7X/mfUBdmjw0Y7Ku5xbkkmpary8lP2jM0BicTG4mdo8uJpGrKJsYJD3Xb+VU7GofJRNjBo+6aPlVOymQxcQARQAAAAAAAAAAAAAAAHGN0SnniVfyaHYxK8qJbtPKOeIVn4qPZRIWFuVEfbQyVXnXTT/MlrI1HT1Y1Od/8Ah/M3LDb9SKLHYcRMUCGs5pJZ7PqJWjXhxzh6ZxIN6B9ZijXh+3D+aJ71k1mtqe1Miq3uiXHc8NupckI9pEoO6BXUJ7OD+jnPnTubeK+qki47rNTLCrj5Tox+8T/ApG6d4FvNfHwzU9VzQftAdVwvgqZ8c4v7qC6Ys3cjQwd5xT/apUJvnev+RIgeMj5qmTI+qIGFwNjCo+6KPlT7KZ5cTYw2Pf6XPPs5AWQAAAAAAAAAAAAAAAAAAc50vt9a9qv5NLqIh/0bItWklPO5n440+qiJnS2FRWb2OUZ+VP8A0/5mXCJb15cKay+r8j7isd7LnqdNsRkcZt7SKlcTdNTk1F9znNNxSbW9T5SiAx3FrqM6Chd3VGLjUcu5XFeObzWWahIjqekt/t933qilPKf6VcvPJ7OGXMi1QvcCuMowUa1xt7nFwv4xySzl4OS4FyktgOithcUtapZQjvskoTxPVy4eKsdOe+c5kTc2+tncvxi6rql3a4r1c61dN1Ksp5pQ2J5l71cnNL+0q9dlNwfSXRexahRrqjUpSnrRcMSnq1MtWazmnycpasPv6VzTVxQn3SjVlUlTnqyjrR13tyks0cWlQ3Xn72TXLWoL62VTdCp52uHvltIQfO3Yv8WWbdjl73pctzQXWZC6ew9y2Xyaih6nZ/kUX/AHnSpPlt7Z/Zb9olUiLwD4Gl4qNGPqo0/zJVEBI9RR9ij2kB51TYw+PfafPLqSMaRnso99p88upICbAAAAAAAAAAAAAAAAAAFWx6GdeT+TDoIurTJzGI9+fNHoNCVMqRTMcjlGXlVP9Kc800pucLeK4XWq9mjpWksMoS8up0WxSb+gp17GDWalcVk/8kK59QjVpVd45QnFrbFtPbzExa4piL73G6uqahFuOpXqU89qW3Ve17S16W4bSt7ylN29WVtVs6UZO3jGU1WhN5yybS4FHj4zbVWhcUqfcbetS7jGrGdSvTjTnVctRrJKT2LVfrCOU3VKUaklNtyzUm2829ZKWbfHnnmfovc2fvTZeafXkcY06stS61ore1be2qLn1FFr7J2bc3/VVl5p9eRFRG7G/cNL53R6syL0522tv4r6UftWpJ7sX9SpfO6PVmRGmcs7Wj/eNTptCjoej/wS8Ty9VGiSsURGjTzoZ/vJdjRJmJB6SPcUfIoyQQBIz2i75Dnl1JHhIzWy38Od9SQEoAAAAAAAAAAAAAAAAAAILFl3180eg1NU3cVXfX5MTVAp2lyyi/OVOrbFLrbK9m+StWf3SLppe94/Oz6lAqVS0dR0pRaUqU5SSeerJSjqvN8XE/WUW6jiCcMm1zEJit0smfKGG3LWx0s/Lnl1RV0ZvJ/Gtl/Fq/8AzKzik6XTVSjb1OOm6lGXNnrR6Tq25z+qrLzUu0kVK63PryrTnDutstfJp69V5NcfgF80awx2lpQtXPXdGmouaWSk8220uTNk1pWd19e4afiu6PVmV/S6rnZ2j/bu60/U7FfiWPddXvdn+zcUX0lO0sllYYc/k3kvVcWMfYA6rom87WD5Zyf3VJfgTkUQOhn9RoPl7p0qPsk9EgyxRlgjHBGaKA9RRmt47+PO+qzHFGe3W+jzvqsDeAAAAAAAAAAAAAAAAAAELivwnoiacnsNvF/hPoxNJ8AFO0ue8/jS7OiQ1lEmNLPA/jy7OkRVkVNTdkStEirMlKTKjbgz3mYonvMiqjusr3sqv9mdF/ay/Eo2m7atLKHHHD69XLysQpr2DoW6PT1sNuF5l/exKVpva7yguNYSo/8AeUJdNRhXTtEYZWNsuWFR+urMnIkXgENW1t1yUYfXnL2iUgQZoGaJiiZYgZYmah4S9PQzFEzUPCXp6GBuAAAAAAAAAAAAAAAAAACExj4T6MfxNRcBtYw++fRX4mpECmaXeC/nD7KmRNmTGmC3j+crsYELaMqanbRknSZFWjJOiyjbie8zFFnrMI08fsJXNtVoRcVKoopOWeqmpxlty5iu4/g7rXVvbJxjKeG3EdZ5uKdOra7fsfWXCLIa7/Wtp8wvu2oEXE/ZU3CEIPLeQhHZ8mKX4G5A14MzwIrYgZomCDM0GBniZqHhL09DNeJnt/CXp6AN0AAAAAAAAAAAAAAAAAAQWNPvv0F0s06bM+PSyrLzcemRpxkBWNNFlD/ER7FfkV+2JDTulcSblSqwjFVaEdScdaOvKFV6+zbwRy9RWoUb2MXKVzS3qzShbrJ5bcnmsyot1myUpSOaXF3iDacLvuUdVb2NK3ab5c5bfQe8PrYjVqwpPFJU9dySm6Vs0moOXAvJKR1CMz2plHeBXvxsfmuahTXtHl4FW+NpDX9ChH2yEXtTIm4fvpa/3ffdvblXeB0/j6QXj5q8F+Ji/wBn7HWU543fSkk4qSuoqai2m4p8KTaWzxIK6fA2ISy4dhy+OjuGPhxHEqn+KlLoiZoaK4PLwpYnV+ncyz9UAOnd2iuGUV43JI+wxCh/bUdn72H5nN6OhOCN5/oGI1X8qnedOSGGaJUaOu6eH3tJylVjnF0aedHuj1E5TrJveqOaZB0SWkFjF6sry1UltcXc0VJejM3sFxO3uZN29anXjByjOdKaqQjLJb1yWxPatnCUnBdGrOVZKpaR8GTarV7apN5ZZb2lNv17C8YNhtvbvVoUoUYtSzjTWrF8G3ICXAAAAAAAAAAAAAAAAAAFW0lnlXXmo9aRHRrbDLphW1bmK/cwf2pkTC4KiM0llnCfzi07GuRSpa0WuVNZ86N7HJ5wn84tOyuDUtwa1LbCKurGOVo9WMY60rZSk8llm3xs3aGB1M99+i5fJs459JI2rJGmUqMp4K+LuH/SQ/M2aeFSXxqS5ramScDKgVoU7Gov97l5NCivZNqFpV/4ir6I0F7BsxMsSDDTtavHc3P88I9WJlWHZ+FWuZf4qsuhmeJliyK144PQ41OXl168+tI9R0dsntdtTk3w6yculm3FmWDA8WOF21F61G3o0pZNa0KcYyy5M1ty2EpaPfryZfgacZG1Yvf/AEZdKAkQAAAAAAAAAAAAAAAAABzXdEr6t7Bf8tSf3lT8iCpXhvbqtTK/p/NKPa1SpwuCpqTvq2tGfnrV/d3AtyNjWz1/OW7+zW/MkLdlErakjSI22ZIUWEbcWZYswRZkiwrYiZYswRZliwjPFmWLNeLMsWZaZ4syRka6keoyA2lI28Ne/wDovpRHa5vYQ++PyH0oCYAAAAAAAAAAAAAAAAAAHHt16WWIU/mVHtqxS1MuG7G/fCl8ypdtWKSmVNbVrPfSXyqL+qoTdsyu2L75L+H7ZYbcolbdm/SZHW5v02EbUWZos1oszRYVsRZlTNeLMsWBnizJGRrpntSIM6kelM19Ya4hW1rkhgcs6r8iXWiQ2uSejss6svNy60QqxgAgAAAAAAAAAAAAAAAA4xuyv3wpfMqXbVikRZ2TdK0OlepXVDN3FGnqdxz2VaSbllHkmnJ5cueXIcbyybTTTTacWmmmtjTXEy4j3h/wr5oe2WO3ZXLFd+fkw9osdsiiSoM3aciPos26cgjdjIyxkasJGWMgNqMjIpGtGRkjMK2FI9KRrqZ61wM2sfNYwuZ8dQDPrkvotLOtPzT60SAdQm9EXnWn5v2kQWwAEUAAAAAAAAAAAAAAAAKFugaDK5Urq1ildJZ1KaySuElw+Kfj4+B8RfQB+ZbSLVaSaacVFSi1k005ZpriZP0Jm9uuaK3yvnfWlOq4VacdeVCn3RQcIpPXgl4s9bLjKpgui+NXmboyunBS1XNqFvBPLPhllnw8SZUi1U5mzCoYrPcgxKaXd8SjR5VCdxcvLnbisyUo7iNs9tfEb6o9mag6dNfaTFI1P0mK4ZRXO0jHUxe3h4dejHyq1NdLJ+juK4LHwoXNXzlzJdVIkaG5RgUNv6Cpv95cXNReqU8hSKRLSmxjw3dD0VVLoNapp5hsXl+kpvkjSrP69XI6lR0DweHBhlk/Ktqc+smStvgtpT+DtbanlwalvSh0IUji1PTu1n8DTuq2fA6dtJrpM8dI7ybyo4NidTxu2nBevI7fGKWxJLxJZH0VXE3Xx+fweB1IrlqXNNP+V5GOdppPLgw2EF5dvJ/XW/A7gCUfnvEMP0kgtarG5pQzy7zaUK23+GpM6XuV4ffUaFV3ym5TlB0p1oQjWcGs5J5bUs8tjyy2l5AAAAAAAAAAAAAAAAAAAAAAAAAA8x4WAB6AAAAAAAAAAAAAAAAAAAAAAAB/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encrypted-tbn0.gstatic.com/images?q=tbn:ANd9GcTDpaTZSIB0nTv40iVW-2I9p9_2Pf9l5g74burlzq2u8VAVB7wFnA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362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http://brain-images.cdn.dixons.com/7/1/10025417/l_10025417_0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9410"/>
            <a:ext cx="20307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lg.com/us/images/cooking-appliances/md05230803/md05230803-350x35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08" y="4708343"/>
            <a:ext cx="1825383" cy="18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data:image/jpeg;base64,/9j/4AAQSkZJRgABAQAAAQABAAD/2wCEAAkGBxISEhUTEhMVFhUXFxcXGBcVFxcXFxUXFRUWFxUVFxUYHSggGBolHRUVITEhJSkrLi4uFx8zODMtNygtLisBCgoKDg0OGhAQGy0lHyUtLS0tLy0rLS0vLS0tLS0tLy0tLS0tLS0tLS0tLS0rLS0tNS0vLS0tLS0tLS0tLS0tLf/AABEIALcBEwMBIgACEQEDEQH/xAAcAAABBQEBAQAAAAAAAAAAAAAFAAIDBAYBBwj/xABDEAABAwEFBAcFBQcCBwEAAAABAAIDEQQFEiExBkFRcSJCYYGRobETMnLB0RQjM1LwB2KCkrLh8UPCFVNjc4OT0hb/xAAZAQADAQEBAAAAAAAAAAAAAAABAgMABAX/xAAwEQACAgEDAgQEBQUBAAAAAAAAAQIRAwQSITFBEyJRcTJCYYEFFJGhsSM0wdHhM//aAAwDAQACEQMRAD8A3tV0FNqugLzjoHVXQh9vvRkLmtcHEurSgG6mtT2qsdoWfkd3kBBtItDT5Jq4oOBOWfO0J6sVf4v7LovqY6ReOJDeiv5HN3X7o0AT2oNct5Ple4PDRhG7jWiobWXrLDJG2N+AFricgakFoGo7Snj5uhJ4JLJ4b6mpXaLzp1/Wg/6zvIegUZvWc6yyfzuVfB+p0LQT9T0oLoC8z+1SO1e/+Zx+a1WxT6xyanp7/halljpXYmbSPFHc2aMLqQTgpnGRSlU5lblVKZYxSnKzqPWgoChHqES6uLqYAk5qantWMelQmkY5fNditDWk0rnv1p3KFrasbnQU+q5HC3caHXs7AV2OzmfUuWeXQa8SVcaEPhka2mI1dpTtrmiDCnTCjqSRSoiESSSSxhJJJLGMftx+JH8J/qWbWk24/Ej+E+qzRXHk+JlI9BJJqSAxoQU4JlU8KYxl9rD97H8J+SuXdGHMZRorhCo7XfjRfC71CIXEaBnw/Jc2pZ7GndaZP3LjbI78vmE2WIs1RiOKorUobeLtOa5LYmPO5yoHbMn76bv/AK0P26/Gi+B/qxX9mfxpu/8ArKH7dfjQ/A/1YvVwdUJm/u19v4AkVSnuiPFR2d2dFqbNZY3RDotrg1I30S5cm09mU1BJsyz5CKZrabCH7qT4/wDY1Yi1Agii2uwP4Mn/AHP9jVX5GcP4n/5moBXQU0FKqmeCMlKpTFXJSqMzlmYoWgoEjdocggQiE6kkupgCCcE1PasY9FY3oN0Ipn5qnaJA5xIBbQNyBHcaqyx5DBTWn1Qx1rByeWgg5UHbnkciPqujJJVTOWfUt2GUl4JbXTM/JH2oTZ4xhyFTXLTU68uSIMBoBX9clWCpBiWKpy41dTjCXCkCksYSSSjJ7VjGT24/Ej+E+qzS0e2x6cfwn1WbK48nxMrHocSSSQCHgU8FRhdqpjGY2uP30fwO9Wojcrso+XyQzaz8aL4H+rVZsElGNzplxXLqVaPZ0yvTJe5qWzUFKBDrwOQ5/VDn21o1eP5lE+3x/m9SuZQkwY9M4yssbN/jTfrrIZt2fvofgf6sV/Zl1ZZSN4qO9yo7cissPwP9Wr08HVEc392vt/Bn4hnVX2294AGMgDgVTEfaEixvGvJUlibfQ9nfGuR00gNFsdgfwZP+5/sasg2yE6NeeTStpsZZ3RxPxNLavqKimWFor5IuNRZ534hkjLHwzQ1SqmhJRPFGSqjMVekCHzo9gA+0HVCAilqKFhCITq6FxdCYB1OampzVjG/6gpwVGJoe84wKDQGhzGpqr8UeJo5fVV7PAASSOz+6vk6nNJck7Yx1cge3f8laiO+qrRRcTxqPSiedUqlTAgpHJ2pOnHFCpLQWhD326pxUcDpRO86DYfbaQA49q7BaS6pIoABn2/qiz8drDnYM9KqxZLWaOaQRXjoljmbfJrD0ZyzVdj6vcDup/lVI7S6mXjRQscamp17dwVlkTQwJ20PTj+E+qzhKObWPq+PsaR5hAlzTdyZWPQSS4ksEOJ1VECnAqYwB2hsEksrHMbUBrgdNSRT0VaO5Jj1WjmVp6rmJKzqx6vJjjtiAWbPSVze0dxKnZs2N8h7gEaDk4FYz1uZ/MV7ru1kJJaSSdSVNbbsimIdI0OIqB2V1UjSpWlY55TlJ7m+SpHdUDdImeCsMhYNGtHIBPKaUbYG2yUFSNcq6kaUAEtV0FUbVesEbgyWVjHEVo5wGWgOfIqxZ7XG/3Hsd8LgfQojbZVdEsioWkq+9ULUsKCbSUMCJWpDQtEw5dC4kmAOCeEwJzVjHokHuVKoNtAqQ7MHfy4q60D2aFWigNBXuoumcbOZ9S7LaRQqt9uOhy7cs0FvGeQAgb92/uQ6yyPrmePqoTgwOzSW62tDHlxpRu7juVWyW1ztR+qVUF3tDwWu6QOIEHt4pRRYMX5chWvH3hXlRLCHcFidaaOxuyIz6NP5aIpZpqkHed3BZ8gO9xpDQa1zqO8+iLWWChJxO3UBAO/sT80BBsyYRrrp2cVStBoa1yJ7T4d6tSioI30/WSDuc4mtTTSm40Pkn+X2KIqX5ISWg7gdxG9DFfvdwJbSum813qgpXfJaPQ4kkkmCFmlOBVdz0wzKYxcxLlVT+1LKz2rAC9xAz1pUk8xnVJKVFMcNxtsS77VZCyXm9wq15IIOYJJBodzvSiI2TaixiJjpXkyFrS4Na40dTMZZLbvoP+Wl2D4mTmyrNy7dWVvuRPd3NHqqU37RndSBo+Jx9At5uyGWkyM2wDj1T4J4hed3mvNpv2gWp2ns28m1PiShtp2ttj9Z3cm0HoEds/oVWhl3Z699mIzLgFHLaYI83zMHNwHzXjRjts2jbS/kJCPop2bJW94ysr/4nRt/qcEVim+/7DflcUfimjU7VS3fPJ7Q21rSGhtG9LQk6AdqxdstUDT9zKZO32ZZ6nNEB+zm8D1I285G/Kq439mt4DdEeUg+YTxwtdWzohnwwqKnwbX9mtqdJZ5KkkCTKprSrRkEftSE7BXJPZYZGTtAcX1GFwdUU7EQvS1Rxisj2sH7xAryrqg4tHnahxnlezn2B1qQ4KteG09nHukv+EZeLqIO/aM9Vg7zX0QUWGOmyy7GjC6ssdoZdwZ4H/wCl1u0Uu8MPcfqmof8AI5foagJ7UFu2+2yOwuAaToa5E8OwoyxajnyYpY3Ukel2NlY1Vlu0Ek1pqVbsPufrgE71VskpJ8HLQDfcrXEFzifpRUX7PM3POulNOS0U0ZFAN+ZPBIxNGdKns+hUZyl2EoE2SwxsFAak6k/RWvsrCKDDTfoVaNibXFQH1TRdcetO3RbxF3CoEcViY3QA15KU2fePQJ7LEwCgrnXfvVSWGVursuapBqXBnEklDTUjWnDhVAZ3FtSTx10BPBF5q0w6E+WSBW2CbMObiGIGoOdOFQcgjkjxwamwdM+uedO3zoo1Nao6HrZ50dnQcAVApbdvBaMdqo6kkkmCWHFQSvyUjiq8xyUxiMvWcvVuTHbmyAu5V1R7EstehLpY4yeiTn21cR6BJJco6tMuWW7pNTK4e655w9utT6LKl5rQAk8BmT3LQ2OT2cskQ92hLRwyB9D5IRZbX7OhYAKgVPdn3J8SVs7N0oJuKvoXrt2ZtEtC4sib++au/kHzoj0WydiiANotRJ4AsjB5A1J8Vmp70mdkXkDg3ojyVOqtuXoLszz+Kde3+zdRm5Iur7Q8SJX+uSIWba67IfwoSz4IWN9CCvNqpjuadSEnpYteaTfuz2O79sbJMKtc4D95hHpVHLPKx7cTHBzeLTULxHZ20hpcw5VOXME5LS3JtU2CUxYjSpq0igBpUPB03d9RwSrLLxNrXB5+TTpLjqenGi4XD/Cx42pc80jic7gY43v1+Gqmabxk92GRoO95ZEPAmvkr2cdmoMoGuXPJUrVaoHDC8xvadzqPB7qFCI9k7bJnJNGzljlPeThV1mw9fftUh+FjG+octyHkzl9XDdslSzFC7jEDh72O6NOVF5xax7N7mNeHhpoHAUDu2lTTxXutj2IsrDUmWQ/9R9R4AABTu2Ku862WM9x+qV47O7TayeP422jwBs5Uom7V7/Bsfd7M22SDvYHf1VRGK7YGCjYYmjgGMA9EvhHW/wATj2ifOTXcCt5dNq9pG12+lDzGR/XavSrVdljf+JDAfiYw/JUP+BXeAQxrI9/3bqZ8cNabhuQeJ+pDPrYZoU1TRVs21JaKGMdzv7K3FtNEfea8eB+azV87OPzNnt0Z4MkwsP8A7Gj5IFZZJ4HYLWC1hNBKSHsB3AyNJABPHRDzolHBGauMk36dz01l+2dwpjp8QI+SnitUbzlIw8nCvgsCugoLK/Qg4I9Fod1Culjqaj6BeexyEaEjkSFajvOZukju819ULg+qBtNuW0CjcRosqy/5xqWu5tHyophtE7rRtPIketUbjdiOEgs9hdiqMQI01BPAIbLZmBtCBn9c/Vdh2hjAoWPHItd60VoXzZXakjhiacvCqR2+jBskjN3hZwwimhBKqolf0jC5pjeHCh03Z7xuQuqXnuWjdcjqpJtUkbCSOcoJXZLrioJHZJRiNxWevFgc4OY5vtGOPRqM6OrTmjZcspf8YExI6wB78wfRDbZ06X46LUTCHSTyjBUEAa5kUHlkgbSQAP1uTycuxUprVQ9FVwwVuy+pnLFFNPv+1Msnw70sXeq9ntAdkdfIlWKrplhilaZyafWzlOpLjv688L3V9fcfjTQdea40LhBpliGueHE3MU7s3N8VBHp5MihHcySBrRWtc6kEah2Xlkp3TscWyuxtlZSjm4elTQmu8Ko2QZZt16xLQRUDXdxTgdDlmNxB1AKzXNkX4c3tX0Z63Zv2g2XCC55GWYwOrXfoCPMpP/abZQcmSuHENA9XVXkmnL0UMktMRG7CB+u9d0I45RuzwM8c2LJtaX+GfSFhvNkrGvY4FrhiBHBXGzDSorrReEbLbVGzNc1xcY3CoAzwP4jsOhHI7s91cN92Z4xGb2khpiaXYPBuRPmpTqLqysYzlHdtZuZrexuRcK8K5+Co2m9pP9OCV/JuGvIvoPNdsl5QjJoa3kAKp7HwmrhvzJDj4nNB32Aq7lJ325+jWs+ORop/JiVO9YZ4o8ctoFKgUY1zjnrmXAeIR2SBjuiSfI+BIUU92tfUF5IOrTp6qTc+y/cpGOO+WArGLK4VM73cQ57Y6dzWg+avwmwjVsZ+J+PxxEpSbLQ9VjWmh93E0VO+jTmrtnuCzNAHsw6gGbiXE9uZQh4j68FZeDXCL9kMRaDGGYTphApkabu2qncARQgEHUEVB7ioYImsAaxoaBoAKAVNT5qSqucxWluyB2sTO4U9FWk2es50YRycfnVEiVwyDig4p9g2wJJstH1XvHPCfkFWl2XePdkaeYI8xVHn2tg1cPFQPvWMdbwSvHEO9mamuOdvUxfCQfLXyVCaNzcnNLfiBHqtXJfTdwJVaS98WTmjCdQc/JTeJdg+IZglcRgbOSSAviewtJNAagjsrmq09wWlvUDvhcD60UnCS7FE0wcVwp81llZ70bx/CT6KuZOOXNLTCSpKLGkgYbK5VJ58kcmuSg6crRyH1KoTXdCN73cv8KqxSBuQCktSBXy+rwf3fmfqta5kTTlF/MR86rPbUOqYzRoFHDo8xrki8dKzo0sv6qAMzqNJ7FPY7vc6E+yZin+7kza19WPxAMa1wIBpgcTqa00Crzjonkil3xMkZExjXPlkYx2F5wsd7BskWBrxoW4MemrRnonxdBtfe9ewN2huz7O4ZtLwG+0a33WSFuLCOwg+R7EdutjZoMJzpod4BFRQ96DX1AwtkmZMJA97agk4w8h5JoQDhydSoCv7MEmF4/c+TkuoXlslppcSRQtMDo3Frhnu4HXMJoaMjnUUoQaUoQe/QKa4bwaPu5s2uzaXZhp0pU6BHzdkRr0acieAU5ScHUjshnjkjyjNYTnpUg8DupvXXspXTUmrRhBzJrTvRuW6o60EhB4Op/ZV5bnkHulrh4H6eaKyRHXhuV9wfRcwhPfC5mT2kc9PHRNTWWTTRHKyv9k1ld/+VMmSvAFSiB0nuLllvSaP3ZHU4E1HgdEZsW18rT08wdaLFOtx3UVizWkOyOR9eSO1pWcrlgzva1z+h6jYdragZ10PaisW1fYV5hG4viFK4ozXLI4TrT9blYhvYAgElwO+nSHYQPe5hCOS+Diy6OcbcOUenDasjqinNFrLtCyRmNoPAg6gj9ea8zglDqEGoOeW9G7kfR8ja/lcORFPkqKRxJs2Lr8O5qgffEh0oEOC6E1jWWX26U9Y9yhdI46uPimVSqgY7RJRulA1KqT3tCz3pG8ganwC1oMYuTpKy+uIDNtRCPdDnchT+qiGW3a8gdFlOZqfAJd6OmOizy+V/fj+T1HZqTovH7wNN4qNfLyRmq+cH7UWllobaY3FjwAKA9FwBJwuZoRmd6912O2iZb7MJmjC4HDIz8rxw4g6j+yaMkyubR5MMU5ff6BgsB1CjksrHZFoPMBTrhKc5Qebjs3/ACWfyhJX6rqFI1mAmtTeqK/C350Q20Y3dU/xED0qi72KMtRs1GZnsz66gdxP0VO13eHijyeIpQUWtdEDuVeaysPVStWNFtO0YO03O1uknc4fMfRB7Davss7S5pcGuxNo7CcxR2EkGoIyII3DSi9Hmuxp0AQO8tnPaChz4diWMa6FMmSU/iMFaZgQGRg0rvNS4nKpplpu3Z8Vrdn7Phhd2igypXC2nfmShlq2Ue33XEd2fiq7bDaovckeORqPA5IZYuapBxzjBMJ3XdEL42Oc1xdTpAkihGtRuRuzRhgwtAAGgHILKsvm1s94Nf8AE2h8W/RWYdqafiROHwkH1oubJjyPqUhOC6Glka1wo4AjgRUeCGWq6mBrnRl0ZAJ6DiAaCun0UEd/wu0kLex4p5n6q621BwNHNcKatNfRSuUC1Rn6GfsN7S42tc/E0kAh1DkTTU5o3Pdkbs29A9mngsbLZHxPbjaRQih1BoeK3D3BrXE6Cp8Gj6Kud004iafcrTYAmiIBI6TR1m5jv4IbbHFxaxuriAOZNB6o/drahzCc3RtoNwbnQcxiQCF4bNEToHgHs6VD9U+KVs6NS/6bXsEJ7tPs4H2aNsjJQWkuYHO9o1zg4udq1pAqKEUoVRvqyNhkIjdiANO1r2gF7O0ZjP6FGrLB7IRRxSukwF2L2TugyQvZX2jP+Xha4VOlDvoqO0NyugDn+0bLHJIHMkaQcWLGXYgNHeI9B0LqeYWbqs7nsEsb+kK9EjI76VrwKe20wvBDm+zfX3mjQjlolsc77pw4Oy81NfNg1kYPiH+4fNcEvjcWevCSlTZFHamxEuZIXuJqRSjTzrv7QtTs/eDHyPkrhGBjSXGlCMRw5666rBB3apoJC01rkrxk4i5tBDJzdP1PUJL9gb/qA/DV3oqM21MfVY486AfVZ6K6pXNxhkhbStelSnoqhqNdOP1VJb0k2hMGh0spNb9zXWmuPcPzbTyn3WNbzq76KOOa3T5sEhbxa3C3+elB4oOtLs9hfHQhhcDliDHH+FrmyHwjSptnbPS4MMbjBffkHPumQgmSWMkZlvtPav8ACPFTvIQvCtltBM5sBBc8Vyw1e0a/kLo8v/EVjiaISRfTZLi2+BjxXId54f3Ra6NnmTxuc+VkbRriPSNM60qPGqpXdZfaSNYXNZiObnaD9aK5f1gjheGRyiTLpU0B4VCOPJGMuVZHVxyZUoY57ZPm67en09zK39BHHKWRvxtB97MV8V6N+xCU4rSB7uFh76mnzXl1rjOeRoNcshzO5e0/sXsbG2Eyj3pJHYj2MoGgdmZ81SL3StKiGsg8WHZKTk+Fb7m9KaU4ppVTwzlUlyq6sYx5hKabOqr7U/qvafL5KF9slHA+H1XK9SuyOxaWT7lv2BVS2SBu4nkmi3v3j1ThbCeqf1zU3qG+hSOlrqUnWz91NFpadaq49sT9WkdtPoqclizoCOZNPEJHlk+5ZYYehKA0jKhUT7Kw9UJzYCzMCveA31zTHFx1cBySqbXRmeFMrTXVEezmhNruKI/l7kYfC3e5x8vUqMgDqV7yfkqLNMm9NAzM+y4Pu/VDJ9mZGmoHeMlu2zv6rKdxCbJJIdQAqrO+6IS06XRnn7obVHo5/wDF0h5pzb4nbUPY1w00Lcu7LyW8EQOtD3BRS3Yx2rQmuEuqJ+ePRmJu69I43EubJpQaODRw3IdeD2Pc7CagkkVyyOozW5n2bidpkhs+yVfdcE0YQTtBeebTUubBF325jnvc5wY58TmPBBDXvplICBQEkAuB3lxGtAJmwsZgacWeJzhUAupQBtQDQCuZA1PYjNs2Wnbm0AoVJdkzT0oz4ZKtEEaXZeAshqdXEnu0+qMVWVst9TMAaYgQBTKrdPFEYtoGH3mOb4OH67l5+TDkbbo7lmh6jb0uulXxjLe0bu0dnYhTVpIb0hdo8Dn0fVQW+7mOBkaQKEYhudVwGXbn6rRk1xJHZizX5bNDYtobS6GOyxAVwhlesa5nMmgVS+rilswaZSzpbmmp78lnhegBGAOqNCMqcik+2TyGtCTxcS4+JXTJZJVfRGWTTYJuUGuevVt/ft7Fth3cPRXrDfMkDXNZho7XFU+VcJ7wUIZYZ3aupyyUjbhr7ziUVjfqLP8AEsbW1Rb9yzbdoS5uF8jcNa4WNa0V40YB5qtZ7XG9wBcWiuZwk+QVqC42DciVmun8rPAJvDXc55a/I1UEkgrc1yWGShdaXO4igj/qBPmtpduzlgbTBExx4vOP+olZCxXA46iiN2O4QwghzgewkJ1FLsQnnzT+KTNvDG1owtAaOAAA8AntAAoAAOAyCAwve3rE80Xs7qtqUxzMe4pLjksSwDiS4SksYxjrEB1vT5BR+xZvcTyoVMyDefPP1VloHavL4OuLzPv/AB/0otszScg486J07Wtyw58yforwISkY06gFCi2N5E/M+AR7Qbg0dwr4ldZI5zgDmOBz0RIWWP8AL5lPbE0aAD18Vki8sirgoT2cONcweA0UBsjvz+v1RWSFupNFWkexvWHmqeQ508vbkoGwybnjxK59gk/OP13Igy0NPWA51/wrEcYOda961x9Teful+gJbZCPeIKabJXQE8kdaANw781J7RbeL4d9TPi7ydwHNdN2DefBHiAU0wtO9ByY6hEA/YAOKabPTRGzZuBUboCltjcLoBXQ/rJQusrTq0I2WdiaYK7kynJdGBxi+qM5Nc8TtWDuVGbZWE6Gi15sNexRussbfeeqLPNE3ggzFO2PbuKX/AObDN1VtonM6jHvP7oJHjorUdklcRWJrG1zxEYqdlF0RyyfykJYkukjBRXWAaBvkr8F0SH3WHwW/jszBo0eCnIbuVSdGKg2alOtAiNn2XaPecTyWjBUsRWDwgTBckTer4q6yztGgCtvOSrkrBTOtoFIauUJKVVgMc/JX7ufUUQ4NRSxR0CIjJ3lNC5IkFgCokuFdWMZXCu4+1dSXlvg9Nckck7RqfJQPvNo3LqSTcWjBEMl6u3ADzUJtb3b0klrH2pDS+upSa/dkkktYRpKc13akktZqJ22pw3/NSst53hJJaxXFE8duaexWC5cSWsnKKRzEmS2oN1KSSNi0V/8AiocaMBce4eZU4gnduawcScR8Bkkku2GGNWzknlldIcLpr+JK93Y3oj6qxFYYWZiMV4u6R8SkkrKKXREZSb6lgycMuSjxpJJhSxibTtUReupIhj3OVT2vXEkBjpeSuBqSSwrdDxGnYUkkRLZNZ21RBq4kiYjlck1ySSxjhckkksCz/9k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8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307975" y="-16986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0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460375" y="-15462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0" name="Picture 22" descr="http://www.oakfurnitureland.co.uk/media/gbu0/resizedcache/Beds-1449508201_5fd4a39ebf8bf502dc509ac9575560a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8343"/>
            <a:ext cx="2678131" cy="15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244280" cy="2952327"/>
          </a:xfrm>
        </p:spPr>
        <p:txBody>
          <a:bodyPr/>
          <a:lstStyle/>
          <a:p>
            <a:r>
              <a:rPr lang="en-GB" dirty="0" smtClean="0"/>
              <a:t>The television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Fernseher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476672"/>
            <a:ext cx="4788024" cy="2952327"/>
          </a:xfrm>
        </p:spPr>
        <p:txBody>
          <a:bodyPr/>
          <a:lstStyle/>
          <a:p>
            <a:r>
              <a:rPr lang="en-GB" dirty="0" smtClean="0"/>
              <a:t>The toy/s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Spielzeug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Spielzeuge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computer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Computer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toilet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die Toilette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dailywaffle.co.uk/wp-content/uploads/2011/09/t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7" y="1512640"/>
            <a:ext cx="2391693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lasgow-recycling.co.uk/blog/wp-content/uploads/2015/11/toys3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0769"/>
            <a:ext cx="24482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upload.wikimedia.org/wikipedia/commons/thumb/d/d7/Desktop_computer_clipart_-_Yellow_theme.svg/2000px-Desktop_computer_clipart_-_Yellow_theme.svg.pn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upload.wikimedia.org/wikipedia/commons/thumb/d/d7/Desktop_computer_clipart_-_Yellow_theme.svg/2000px-Desktop_computer_clipart_-_Yellow_theme.svg.pn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07975" y="-16986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s://www.issueview.com/images/desktop-computer.jpg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622425"/>
            <a:ext cx="3619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ttp://www.freevectors.net/files/large/ModernCompute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17" y="465313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cdn.xl.thumbs.canstockphoto.com/canstock2712342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304256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Pictionary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11735-presscdn-0-72.pagely.netdna-cdn.com/wp-content/uploads/school_chalk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5" y="1268760"/>
            <a:ext cx="84969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Kitchen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EQEhUTERAQFhUXFRIVFxUYEhgXGBUVFRYWFhUVFhcZICggGBolHRYXITEhJSkrLi4uGCAzODMsNygtLisBCgoKDg0OGhAQGi0fHyUtKy0tLS0tLS0tLS0tLS0tLS0tLS0tLS0tLS0tLS0tLS0tLS0tLS0tLS0tLS0tLS0tLf/AABEIAK4BIQMBEQACEQEDEQH/xAAbAAABBQEBAAAAAAAAAAAAAAAAAgMEBQYBB//EAEcQAAECAgUHCAYIBgEFAQAAAAEAAgMRBAUSITEGE0FRYXGRFCIycoGSscEzQlKhstEVI1Nic4LS4QcWQ6LC8DQkVJPx8kX/xAAaAQEAAwEBAQAAAAAAAAAAAAAAAQIDBAUG/8QAOBEAAgECAwcCBQIFBAMBAAAAAAECAxEEEjEFEyEyQVFxM4EUImGRoRVCBjRSsdEjcsHhQ2LwFv/aAAwDAQACEQMRAD8A9vthTYBbCWAWwlgFsJYBbCWAWwlgFsJYBbCWAWwosAzg1oAzg1oAzg1oAzg1oAzg1oAzg1oAzg1oAzg1oAzg1oAzg1oAzg1oAzg1oAzg1oAzg1oAzg1oAzg1oAzg1oAzg1oAthAczg1oDmeb7Q4qbMCTSWe0pySAk0xms8FO7kRcSaa3UeCndSFznLm6j7lO6YuHLm6j7k3TFx6BHD5yBuVJRykjqqBlXIBACAEAIAQAgBAcIQDT4E8CQosSRYzIjdExs+SiwIhp0sVADl21AHLtqAOXbUAcu2oA5ftQBy5LMCxSnajwKnK+wOiO/UVbJIi50Rn6vem7kLirbtitumLnbbtanci4WzrUqkhc7bOtTukLhbOtTu4kXC0dZVskewucmpsgcSwBSAQAgBCAQAgJ1XYHsXPW1LIlrIkaVyAQAgBACAEAIAQAgBACAajUdj+k1p3i8bjoSwKumVQwXtc8bJz8VMYXYGBVzNb+P7LTdIi442hQxoPEqd3EXFtozB6o7b/FWyoXFNgtGDWjsCZUBamwBSAQAhAISCAEAIAQAgBACAEAIAQAgBACAnVdgexc9bUlEtZEjSuQCAEAIAQAgBACAEAIAQAgI9NwG9Xp6hkNbkAgBACAEAIAQAgBACAEAIAQAgBACAEAIAQAgBACAnVdgexc9bUlEtZEjSuQNujsGLm8QgI0etqPDMnx4LTKci8Ay137kuB+BSocToRGOunzXA3a7tCXA8gOIDqAEAIAQAgBAR6bgN6vT1DIa3IBACAEAIAQAgBACAEAIAQAgBACAEAIAQAgBACAEBOq7A9i562pKJaxuSVVcdEdbyKuyCpVSTFZcOIiiRlzGfE9dmBhGVW0lfgY121HgZkRna/NerLC0n+05VVkupNo1eUmH0I0QSEhJ7hIahI4LGWApPuXVeRawMtqayX1pdd6wa7xEyd5WH6fe9pGnxHdFjRv4jRxK2yE4aea4E7Zgy9yylgKkVfUsq8WWcL+IzBIRIG8tieALfNYLD1X0L7yPcsaNl7Q3ynnWmcr2gy23GfAKJUqkdUSpxejLKBlPQ34Uhgvlzg5vxAXbVlcsWECnQol7IsJ18ua9rr9VxxU3BIQEem4Der09QQ1uQCAEAIAQAgBACAEAIDk9qi6ATS6By2NY4qMyAZwaxxTMu4OGK3WEzIBnW61GdADGbrTOgN8sh+2FG8iLDX0rA+2h98JvIiwl1bwB/VZ3mn3TUb1Cwj6do/2oTeoWD6do/2oTeoWLao6bDih2bcDIifbNZVJKRKLVUJKmuOiOt5FSyCpUEmJy69KOozxeu7Z/q+xhX5TLL2zjBAKdo3eZVIdfJLEq0tCF0HI/SO8rOjyItLmYQcew+BUVuQmGogOI0nir5ItWsVzPoyXAebBM7xh2ALy8RShv4xS4M6ac3kbFwK5pEPoRYjb5yD3AT2yN66Xs+l0uZqvLqXRywpjWsBil0xO9rCbydJaSVjRwSnmalazsRVxThZWEfzlS/b/ALWfpW/6d/7/AIMvj3/T+SXV+VlJcHuLgbLQQC1siS5rdAB0rjxVB0LWd7nRh6+9vdWH2ZWUl2DYPB3zXFnkddhJyhpftwxssk+JUZ5AP5gpf2jO5+6Z5dwBr6k/aN7n7qMz7gPp6k/aN7n7pmfcD1ZVrHY+yIvqs9VuJaCTeDpXuYLC06lJSkuJlJ2ZF+maR9r/AGs+S6/gKHYrmYfTNI+0/tZ8k+AodhmZz6ZpH2n9jPkn6fQ7DMybVVYRYheHvmBCeRc0XiQBmBtXHjMJSpqLgv3ItGTZUilxPtInfd816e4pf0opdneVxPtInfd803FP+lC7HadEJzZJJObF8/vOWVCEby4dSXci2jrPFdGVdiLltky4543noH4mrzdqxSoqy6l4aiqDRmGGwljZlrdGxfP+DUkNozBgxvBAKzLPYb3QgDMs9hvdCAMyz2G90IDS5IsAbEkAL24CWgoDQICprjojreRUsgqVBJicuvSjqM8Xru2f6vsYV+Uyy9s4wQCnaN3mVSHXySxKtLQhdByP0jvKzo8iLS5mEHHsPgVFfkJhqNrUoSoHo3dvgvOxH8xE6Kfpsir0jmJMfBnUHiVjhP3+TLF6x8DS7DlLGqBNsaZA5rLzOXpG6gSvI2ppE9DAaslwGNBP1jTubE/SvHPTHub7Y7kT9KAOb7Y7kT9KAOb7Y7kT9KAOb7Y7kT9KAl1jCPMLQSMzBJIBkLrIJ1YBe/s6vBUlGTSbbsZTXEgr1jMEAKAWVRdKJ+DE8Wrg2hyw/wByLx1KwL0Ch1ASaZhD/DHxPXNQ1l5JZGXSQW2TPpj1D8TV5m1fRXkvDUnUOGBDZIOlZEpuE5SunIL502HbOw979kAWdh737IAs7D3v2QBZ2HvfsgNFksLol2lumegoC9QFTXHRHW8ipZBUqCTE5delHUZ4vXds/wBX2Ma/KZZe2cQIBTtG7zKpDr5ZMuglWfEgVFN5VKXKTLUIZv7D4FKiurExEq5UlQPRu7fBediP5iJ0U/TZFXpHMiTHNzOoPfM+azwqspP6mOJd5JfQaXScxZVS2cOOdTIfvitC8namkT0MBqx6i4leOemSUAIAQHEBsIVDaYdkz50OGx20Mw3YlQ4xdSnUa4wbcfcdGu4x9BwPZd3ivR/Uq/dFciD6Dgey7vFP1Ov9BkQfQcD2Xd4p+p1+4yIU2rYcIPcwGZY8Yk3Sn5KrxlStKMZd0MqRkgvpzA6gJdYtlmvwWHiXHzXJhndz8ssyIusqW2THpj1D8TV5m1fRXn/JeGpY0I/Vs6rfBfOmw8gBACAEBf5MYP3t8CgLxAVNcdEdbyKlkFSoJMPl2frW9Rvi9ejs5fOznxHKZhewcgIBcQYbgsqTbv5ZefQQtSgqJiVSnyky1BnkfApPp5ERKuQSoHo3dvgF5uI/mInRT9NjNHgPiODWNc5xwDRMmV5uC7atanRi5VJJLuzCMW3ZD0VhIBAJAYyZkZCdwmdCihUgvlbV2+H1OfERebQZXWcxa1K4iHSCJdCFoB/qt0FeTtTRHoYDVkmjUh1/R7jfkvHPTH8+77vcb8kA7R7cQybZnKfRaLh2K0YuTsgSmUGKZjmzkT6I3nGUyyXvV90yuYgZ933e435LL6FjZ1WbTIZN82MJ2myrQ5gyzzY1DgunKuxW4ZsahwTKuwCwNQ4JlXYEWs2gQ3SAwdo+6USWaPlA88C+pMDqXBNrT+l+BC8CuPCfv/3MtIhLsKltkz6Y9Q/E1ebtX0V5/wAl6epaUOKTDaeb0R6oGjUAvnTYdtnZwCALZ2cAgC2dnAIAtnZwCAvsmTMPwxbo2FAXaAqa46I63kVLIKlQSYfLz0zeo3xevR2dzs58RojML2DkJlWRILXOz7HOaYcQNs4iIRzXdl64cfTxM4x+Hkk8ybv26l6bir5kOtjw8w6GYM4rjDLYupoF7JaNOGM9i5VSrPFKrvbQV7x7vuaytlslx4cSDm3ey7gV6e/pf1L7mOSXYU+E6eCyhiaSWpd0pX0JwY50FsNtG5wc92dAvcHNkGXDAHaexcV8uIlW3t4tL5eia6l1B5bZeI7S6sjRnB0GhRWCy1tlrXOm5okXTlicf9mpwleNKDjUqOTu3e3foJ0pSd0rD1EycpjmuaKLGB+8wt0fekqV8RCVZTXQvCm1Bpkir8nKzgPESFAcHCcjzTiCDcVfF1MNiqe7qptFIU5xd0ToeTFYCEYcmNZEEMPDnNxYZg3Xi8LCKwzqwqODco3tx6ETo1JJpPg9SP8AyLSvbgd536V6fx8f6Wc3wM+6LCqcj4rBEbFeyT2tE2kkgteHaRsXFjKyr2srHThqDpXuyWMkJdGKe1s/CS4d0zruLZks4f1WHfDn5pumLjoyeiDoxmNxE2wgDeJaCrQjOLuiHZjLsmYtx5S+7DH9S23tUrkiI/lV+mLM3mdgXzM/aWEoyfQvwL2hUR0MMafVa1s9chKaRg0wTl0EAgBAR6fDLobgMSCOIUXs0+zBkP5cpGpvE/Jex+pU+zM8g/RqkjsDxm4TrbbMzObdMxd/sguHF1adepSmpyjkd7LSX0f0LLgmu5JpdVxnQ2wwxlzYc3GcwWAggXYLCm4LF/EOUuF1bo7vVku+XKV/8uUjU3ifkvV/UqXZlMhPqap4sGIXPAlZIumb5tOrYuPHYuFanlinqWjGzJdFoD2saCWzDQDedW5eRZmg5yN2tvv+SWYDkbtbff8AJLMAaI7W3ifkosDnJT7TeJ+SAvMnYRaHzIxbhuKAuEBU1x0R1vIqWQVKgkw+Xnpm9Rvi9ejs7nZz4jRGYXsHICA9SyEqejxaIyJEgsc6068ieBuXz2I9WXk76fKjTCqaP/28H/xt+Sxsi5IbR2DBjB+UJYDgUg6gBACAj03Ab1enqGQXxGjFwG8gLexU614OBB7UFzqgkFIBACAEAIAQAgBACAFABSAUAFIBACgAlgCWAIAQE6rsD2LCrqSiYsiSprjojreRUsgqVBJh8vPSt6jfF69HZ3OznxGiMwvYOQFF0TZnr/8ADv8A4LOs/wAV8/iPVl5O6nyo0yyLggBACAEAICPTcBvV6eoMpWdGDo+JE2gmR7L+wBehSnaB4WM2hOjiHSUb3t5FUKgtbGFlxNkgzxxa4nBUnNuOh6dCTnFSlwLqESZk2ZT5stW3bOaw6nQncWhIKQCAEAIAUXAKQCAEAIAQAgBACAEAIAQAgBATquwPYuetqSiWsiSqrjojreRUsgqVBJjMtbOeaXCf1bfieunDbxzy03ZmdTKl8xnM+wYM8F3fCVnzTMN9BaIeo+diB5hwwRDbbf8AdaNKyrU6FCUY1ZtOTsvqwqkmm4rQ9S/h86dCYfvRPFcdWOWcorozpi243NE94aJkgAaSZAKiTfAkTBite0OaQQcCOCNWdmBxACAFFwcS4ERYYcJGaKbTBQVpVcV0UljJtLJB1ptxvxnLXoBXZSrxUfmZ42J2fVnio142sreRFXVTFhm1ELWNDhOZE5AETBExLnaZYJUrxlpxPWUWldlyaHMzDpDcOdqv1Xn/AHHDe2LWFGiHX7k330JsJ5KdYTeoWOcmds4qd7Eixzk7tXvCneRJsEPmO5xDccSBoVZyTXAhDkGsYDzJkeC46hEaTLcCsLssSZjYlwGbGocFN2DhhD2RwTMwV7sV1rQqcUgEAIAQAgBACAEAICdV2B7Fz1tSUS1kSVVcdEdbyKlkFSoJMTl16UdRni9d2z/V9jCvymWXtnGLZFc0ENc4Bwk4BxAcNTgMRvWc6UJtOUU7cVdaeCU2tD0fI+umQaEGFwt88tABJnjf2LyatLNUcnwVzopTlmytcLLj3JxrRriHx2xYrbyGNsENIE52GuwxvdwCpOcYK1N//ef8HUknG/UmQcoy65lGe1o9q6Q3ASC5c1wT6JWlvFku39lFwTXR2gTc4A6iVAMtX2UFKgNtNFGDbQaJGI9xxM72tAuH/tAJq+NHe1kR9KjEuY0losNbzm6mtGtAcrmtIsCEYgiPMiLjJXpwdSSiis5qCuzMRcs4zvXiDd/9Lu/TKn0OT46H1E/zfF9uLxP6lP6ZU62Hx1N9GT3V7HLIbxEfz2uJm52h7mjTqC2wuAhPMp6pm6q5ldDYygpIvzju875rqlsyjbqM7LCmZRRmOAbGEQWWkkXXnEaV5uAwTr03KrGUHdqz7Lr7l5StpxODK+ka/c39K6/0hf1EbwuqpryJHY9xLWtbOZlhKRnPCV683E4Z0JKLdy0XcbrGqYcabokSLKzbMops2cbRGEtq5iw6yp4LcIbLgHTstJAxDpynK7HYgHY1DdK5zmnXZE+ydyArW5OMmS+JFeTrcW/AQgLKgw2QBZnEsi8NDiR2kumpVwT/AKRhew7ut+an5hwF8thav7UvIHRSIOscCmeQsdzkE+s3jJSqjFhQbCOBb3lO8kLHWwGHAz7U3siLByUayp3rFgNEGs8E3rFhPJNvuVt8uwscNEOsJvl2FiTQ4RbOctCznLMESVmSVNcdEdbyKsyCpUEmJy69KOozxeu7Z/q+xhX5TLL2zjBAbjJiqYUSA2I63avFzgBcbrpFfO4n1ZeT0KfKjR0eiwmeq8/nH6VgXJrKWW3MEt95QCIlJe7F7uKAYc4DEgb7kBnspKxgvhmG1wLw5pwN0pzvwwmgLiqvQQvw4fwhAQsrB/0zt4W+GaVWL7GNfjTa+hha0q99GiGHEs2gGnmmY5wmF7eAx1PG0d9Tva7XHhoeNVpSpSyvUirsMzTQ3FtHo55t7Ygva04POsbVyYZKVSouPB9z2KPpR8HGUoj1YZ3w2HyXW6KfV/dl72JdKiMa2GQIDy5s3ANkWGeBDSB53LzcHOtWq1YSjKCi7Jv9314l5JJIZNKhkSNHZvDnDzXcqFRcVUf2K3Rpslnscx4ZDABJaWk2w65use7YvF2hGams7vwNIWtwLt1BBnOC29gYeaOgMG7BcMNQXnlxMShtNomF0mCGekOYMBjdov2IBdHaIby8NMy1jTzjKTBISnsQEnlgOLffNAZHLdwNgylefBevsnmkZzMsJL3OBmSojIzWNiFzrL7Vk28bJkdNy4KWIwtWvUw8bZ4WzK3fQs4ySTOcvjfaxO+V0vDUf6V9it2TodaxhCLrczba28DAtcfJcc8DQdVRtwtf8l8zsNfTcf2m90LT9Nw/b8kZ2LFfxhohnaWnyKo9l0b9UM7HoeUcQDoNnsJHuWb2TTb4SaJ3g/AynfOVgzJAmIhHks57KSTakTnNe2k2YVt73XEDQSTsnifkvGfA0H6FEEZtpkR2MpECYO0KATYLCMXT7JIBxAVNcdEdbyKlkFSoJMTl16UdRni9d2z/AFfYwr8pll7ZxggNxk1WsKFR2te6RvOGtfOYn1ZeT0KfIi3h13Rz/UA3grEuRqVlHBb0ZuPAICqpOUsV3QAaPegKqPS4j+k9x7UAwgPQKq9DC/Dh/CEBCyqH/Tu3tW1B2qRfYyrcabMRWlEdR4roTwwubKZBJBmARIz2r2Nn4mnjKCrU7pO/DTQ8irF05ZGRM4fu90fJduT6syz/AENPRqTEbAgWHOALHEyuE84/UuWhSpSnPPx49T16Te6icdT4ul5PWAd7nBdSw9J8q+xe7JFJjWWQ3TgPLg4kZts2SNwMpeGhcGEnOrWq03GUIxaSd+bhqWkrJMjmlNOMGF2Wx7g6Q4L0NxJfvZW5dVbSLNFpD4QLC1kYg2pkOEOYcDo0LxNpRkqizO/A0geM0fLat3//AKNK7wkPcvNbLmloGX9bhwc6mWwJzDoEENNxF9hgdtuOhUcwXkL+IVYuxdAA/BHzWbqsylUS0LeBl9S3kB0GjXkDoPnf+dFVbZg8TxsWmVFMiQnMsOlMOncDhKWIXu7MoQqqWZdjom9CidWkY4vBGosYfJeqsFSWiKZmdiVm50g5kIgTkLAkJmZlqVIYClCTlBtN6u+pOdiHUtpMzAhdlseDloqE0uE2RdD4fCMI/VvAzjbg++dl2kjesnGqqytK7t2+pN1YjgwNIjjbaYb90h4rVqv3RHAk0SLR2B97iXNLBbhg2Zy5wkcVwY3C4nESptPLld/lev04l4NRGOSwjKVIbPax7Zdsiu7fVVrT/KKWHIdX84WY0A3j15adoWc8V8jvBonLxNVT6dBYAyK2KSRaBbZuxGk44rxKOEnWTlHh5NHKw1Ra7orBJraQL8TY4mRWz2ZV7ojOjQVJT2Rg4sc8yInaEsZ4LkrUJ0naRZO5aLC5JU1x0R1vIqzIKlQSYnLr0o6jPF67tn+r7GFflMsvbOMEBZQOiNwXzmJ9WXk9CnyIWsS51ACAEBxAegVV6GF+HD+EICDlb/xn7wujC+tHyY4j0peDz0knEr6WMVFWirHhN31OKQamiviiBAzZigWHTsl0p5x+pcdFU3Unntr1PYo33UfBw0uM03viTl6xJu/MurdUZLoaXY5SI7A1lgtcSJvBhNFl09Blh8tq48LDEOrUVWOWKfytPVWLSskrEcxgZThw/wC4T4GS7901pJlLl3VsjQ6VIS5kYYz/AKS8Lal1UV3fgawPHaHQZACXZ814zkWbsW9Houzs0BZOXY5qlaxZ0aikm7joCRg5Oxw1KpdUCiBpEtYv7dC7aVDhc5N9eaNBll04e5/i1e3sjSfse7LRGdXslAQAobsSSpSguBEvrW49R65s8XVUk+GV+NSehFXSVBACAVC6Q3jxVKnI/BK1NDlH02dQfE5eVs3kfkvMqV6JU2OQfRi9ZngV4u1OePg0galeXYuVVcdEdbyKsyCpUEmJy69KOozxeu7Z/q+xhX5TLL2zjBAWUDojcF85ifVl5PQp8iHFiXBACAEAID0Cqx9RC/Dh/CFNgQMrf+M/eFvhPWh5McR6UvB54F9K5Janh2YrNnUeCq6kV1JUJPoaiiMiGBBsE3NcCA8C+243iepclGpRVSefq+x61JNU4oVnKS0YxwPzALqth5aWNLscpNZTawBjbQBES0xpDjO44LiwuBqxrVZ1J3i38qXRFpSVlZEflY0woJ/KR7mkBd+4a0m/x/gpmL2pm5yjR2w2SJbEaACTNxhyGK8PacZKaTd+BrHTgYRmTtJh3GjRxheIbjPtAIXiOMjlqyn2JMCrXDpNc0aiCD2zwV6dJvU4Ks5LoWLIbWCZkANH+4r1KGFvw1OCdRydkRKRWgaW32RaaJ6SSQJBe1TwPyNvjwZejScppmsyx9TefBcWyueR9HPRGZXuGYIDrHEEEYggjsWdSmqkHB6PgSuGhYfSTi4xXNYXZ2G+UpCYa4Sl2LyY7Jpww/wkJNLK1e/HU03jbzEGPEtuc4gC05zpDATM5DZevTw1Hc0o0072Vrszk7u4hbkAgFQukN48VnU5GStTQ5RHns6n+Tl5WzeR+S8ypXolTY5B9GL1meBXi7U54+DSBqV5Zcqq46I63kVZkFSoJMTl16UdRni9d2z/AFfYwr8pll7ZxggLKB0RuC+cxPqy8noU+RDixLggBARaVT4cPpG/2Ref27VvTw1SpxSKSqRWpVx6yixLoYsjXp46OxbzeFwnGtK77f8ARNKjiMQ/9OPAjNfSGGbXxQb72xCDxBmtqe0sDNapeURPZ2Lg+VvwSG1xTLNgxozm6nc/45rWdXBr5nKK97GMaGIfBRb9hgxqQZc+IJYSdZ8FlLaeCi+dP8m0Nm4p/st+Bs0R5xI7SSueW3sJFfJf7HQti4qXCVvvc5yA/d/3sVf/ANFh+zLPYdd9UPwjSIfQixG3S5sVzbtVxCtHbeBlzK3sUlsfFR0t9yU2uqcCDnXOIEhaayJd+cFdMNoYJ6VLe7RhLA4uP7WPQsp47QBEgwHjSTDLCTvYRLsC6oVoS5Kn5/yYSVaHNF/Y3f8ADWvuUOitMFkOxYcS1zjO1aGDpkSs61w4+LupOV/t/wAGlKbfBqx6AKUzX7l5xsdLobsbJnrQiyGY1WwInShQnaL2gyV41Jx0dijpU3qkUdMyBq6I/OOo7rQIcJRooAIlKTA4NGAwC7YbVxcIOmp8H9F/e1yI0YR0RXZWw3ODLLXG84AnRsW2y5pSk2yZmZfDc24tI3ghe5GcXozOwlXIBAON6Duszwesn6i8P/gnoNrUgEAIDhUA0VfdKH+H/k5eRs/ll5NJlWvQKmxyD6MXrM8CvF2pzx8GkDUryy5VVx0R1vIqzIKlQSYnLr0o6jPF67tn+r7GFflMsvbOMEBZQOiNwXzmJ9WXk9CnyIcWJchUqs4bNNo6hfxOAXTSwlSo9LLuZyqxXUgti0mk+jaWt1i4d7T2LTEVsFgV/qyu+3X7E0aGIxPIuHfoTKNk+G3vJcfdw0r5zGfxLWq3jR+SP5/6PdwuxqVP5qnzP8E0UDf7l4Eq7k7viexFZVZcA5Dv9yjeok7yHf7k3wDkO/3JvUDnId/uTeg7yHem9Ach3pvUDnId/uTeoHeQ703xA7RocSESYcSIwmUy1xbOWE5YrWOMqRVlJ/czlRpy4uKfsTIVYUtuFJjdpDvinJXjtCstJGcsJRlrFE6HlHTBi5jthhj/ABkt1tasuxhLZtF6ImQsqoolagsOuRLZ+MvetY7al1ijCWyYdJMmQcr/AGoMQHY8Ou7ZcFvHbUP3RMZbJn0kjM5T0qJHj24JiBthokXWbxOdwO0L2sHt3ARp2qOzv2OCtsnFOXyq/uVzKZTYcpRY91wFsuGromY9y9CG09m1dJpeeByzwWLhrF/3O/TVIHTDHS9uCw9k5YLtp1MPP06n2kYSjWhzRa9hTa9nO1R4J1WbbZa/WM10Wn0m/wC5TfPqh0V1BNxgRGgkE2YodeARcHNF150qy3yea6fkb1dhbafRTLnxm65ww4C/GbXYdhU76stYotvIjjYkA9Gkw/zB7eE23qyxL6wZOaL6jjYFrovguOpsZhMtcp4K3xVPrdexPA6+hxQJ5t8tdkkcRcrrEU3+5E2Zd1/0of4f+Tl52z+WXkvMq16JU12QZ9L+T/JeLtTmiaQNYvKLlVXHRHW8irMgqVBJicuvSjqM8Xru2f6vsYV+Uyy9s4wQD9JpwgsbMEki7V2leK8O6taXG3E7FPJBFY2kxaS9sMODbRlK8DtOJXVOnSwlKVVq9kZxc60lBO1zUVdknCh3xDnHaiJNHZp7eC+G2h/FWIrfJR+SP5PpMNselS+ap8z/AAXIojRcAOC+alWlJ3buz2ElHgkd5KNnBV3jJuHJRs4JvGTcOSjZwTeMXDko2cE3jFw5KNnBN4xcOSjZwTeMXDko2cE3jFw5KNnBN4xcOSjZwTeMXDko2cE3jFw5KNnBN4xcOSjZwTeMXDko2cE3jIuHJRs4JvGLhyUbOCbxk3Dko2cE3jIuHJRs4JvGTcOSjZwUqtJaNkOz6CH0Fhxa072hb08fXp8k2vcynRpz5opjT6ohH1G9kx4FdtPb+Oh/5G/JzT2bhZfsXsR31BCOBeNx+a9CH8WY1c1n7WOaWxcO9Lr3GXZODRFPa3913U/4zne06S9mcs9gx/bMjxsnojQTbYR2jyK9TD/xTQqtRySTfi39zkqbGqQTakvyV0Rj4TpWpESM2kiU9RX0NCrGvDMkeVUhKm7NnpdR0NkajQHRQXOzYvLnTxJvvvxXl1K86VSUYOyudcFeKuSn1JAPqkbnHzSOPr9y2RFnk7QGwS+yXX2TeRdKeFyxr4iVazkSlYu1z2J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47788"/>
            <a:ext cx="4667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Kitchen Clipar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1613"/>
            <a:ext cx="6768752" cy="36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kitchen – </a:t>
            </a:r>
            <a:r>
              <a:rPr lang="en-GB" b="1" dirty="0" smtClean="0">
                <a:solidFill>
                  <a:srgbClr val="FF0000"/>
                </a:solidFill>
              </a:rPr>
              <a:t>in der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living 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</a:t>
            </a:r>
            <a:r>
              <a:rPr lang="en-GB" b="1" dirty="0"/>
              <a:t>living room 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orldartsme.com/images/living-room-clean-clipart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bedroom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bedroom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images.clipartpanda.com/bedroom-clipart-590c1ced5af97bc2ded049bb8ccdd9a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9"/>
            <a:ext cx="66247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394</Words>
  <Application>Microsoft Office PowerPoint</Application>
  <PresentationFormat>On-screen Show (4:3)</PresentationFormat>
  <Paragraphs>126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www.zeitfuerdeutsch.com</vt:lpstr>
      <vt:lpstr>  House 2 and Furniture Haus 2 und Möbel </vt:lpstr>
      <vt:lpstr>PowerPoint Presentation</vt:lpstr>
      <vt:lpstr>PowerPoint Presentation</vt:lpstr>
      <vt:lpstr>PowerPoint Presentation</vt:lpstr>
      <vt:lpstr>Pictionary</vt:lpstr>
      <vt:lpstr>The Kitchen – die Küche</vt:lpstr>
      <vt:lpstr>The living room – das Wohnzimmer</vt:lpstr>
      <vt:lpstr>The bedroom – das Schlafzimmer</vt:lpstr>
      <vt:lpstr>The garden – der Garten</vt:lpstr>
      <vt:lpstr>The bathroom – das Badezimmer</vt:lpstr>
      <vt:lpstr>Other rooms – andere Zimmer</vt:lpstr>
      <vt:lpstr>To be - Sein</vt:lpstr>
      <vt:lpstr>Translate – Übersetzen Sie</vt:lpstr>
      <vt:lpstr>Flüsterpost</vt:lpstr>
      <vt:lpstr>Its all about Franzi – where is she? Es geht um Franzi – wo ist sie?</vt:lpstr>
      <vt:lpstr>  House 2 and Furniture Haus 2 und Möbel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140</cp:revision>
  <cp:lastPrinted>2015-06-05T11:59:55Z</cp:lastPrinted>
  <dcterms:created xsi:type="dcterms:W3CDTF">2014-08-31T12:54:10Z</dcterms:created>
  <dcterms:modified xsi:type="dcterms:W3CDTF">2016-10-26T13:34:25Z</dcterms:modified>
</cp:coreProperties>
</file>