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68" r:id="rId2"/>
    <p:sldId id="256" r:id="rId3"/>
    <p:sldId id="470" r:id="rId4"/>
    <p:sldId id="471" r:id="rId5"/>
    <p:sldId id="472" r:id="rId6"/>
    <p:sldId id="395" r:id="rId7"/>
    <p:sldId id="396" r:id="rId8"/>
    <p:sldId id="397" r:id="rId9"/>
    <p:sldId id="398" r:id="rId10"/>
    <p:sldId id="399" r:id="rId11"/>
    <p:sldId id="438" r:id="rId12"/>
    <p:sldId id="439" r:id="rId13"/>
    <p:sldId id="440" r:id="rId14"/>
    <p:sldId id="441" r:id="rId15"/>
    <p:sldId id="475" r:id="rId16"/>
    <p:sldId id="474" r:id="rId17"/>
    <p:sldId id="394" r:id="rId18"/>
    <p:sldId id="467" r:id="rId19"/>
    <p:sldId id="476" r:id="rId20"/>
    <p:sldId id="473" r:id="rId21"/>
    <p:sldId id="477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w&amp;url=http://www.e-junkie.com/shop/product/471875.php&amp;ei=F5KFVZPKJKKE7gaD2oG4Aw&amp;bvm=bv.96339352,d.ZGU&amp;psig=AFQjCNF2VBSzxs3usRscjfXKlv2lkJUN-g&amp;ust=1434903431116812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File:Flag_of_Europe.sv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0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838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2386608" cy="6552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</a:t>
            </a:r>
            <a:r>
              <a:rPr lang="en-GB" sz="2000" baseline="30000" dirty="0" smtClean="0"/>
              <a:t>st		</a:t>
            </a:r>
          </a:p>
          <a:p>
            <a:r>
              <a:rPr lang="en-GB" sz="2000" dirty="0" smtClean="0"/>
              <a:t>2</a:t>
            </a:r>
            <a:r>
              <a:rPr lang="en-GB" sz="2000" baseline="30000" dirty="0" smtClean="0"/>
              <a:t>nd		</a:t>
            </a:r>
            <a:endParaRPr lang="en-GB" sz="2000" dirty="0" smtClean="0"/>
          </a:p>
          <a:p>
            <a:r>
              <a:rPr lang="en-GB" sz="2000" dirty="0" smtClean="0"/>
              <a:t>3</a:t>
            </a:r>
            <a:r>
              <a:rPr lang="en-GB" sz="2000" baseline="30000" dirty="0" smtClean="0"/>
              <a:t>rd		</a:t>
            </a:r>
            <a:endParaRPr lang="en-GB" sz="2000" dirty="0" smtClean="0"/>
          </a:p>
          <a:p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12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13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5135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endParaRPr lang="en-GB" sz="2000" dirty="0" smtClean="0"/>
          </a:p>
          <a:p>
            <a:r>
              <a:rPr lang="en-GB" sz="2000" dirty="0" smtClean="0"/>
              <a:t>24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32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691680" y="188640"/>
            <a:ext cx="2386608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Ersten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Dritten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Zwölften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Sechszehnten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724128" y="177992"/>
            <a:ext cx="3240360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Siebzehnten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Einundzwanzigsten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Siebenundzwanzigsten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Einunddreißigsten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2386608" cy="6552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</a:t>
            </a:r>
            <a:r>
              <a:rPr lang="en-GB" sz="2000" baseline="30000" dirty="0" smtClean="0"/>
              <a:t>st		</a:t>
            </a:r>
          </a:p>
          <a:p>
            <a:r>
              <a:rPr lang="en-GB" sz="2000" dirty="0" smtClean="0"/>
              <a:t>2</a:t>
            </a:r>
            <a:r>
              <a:rPr lang="en-GB" sz="2000" baseline="30000" dirty="0" smtClean="0"/>
              <a:t>nd		</a:t>
            </a:r>
            <a:endParaRPr lang="en-GB" sz="2000" dirty="0" smtClean="0"/>
          </a:p>
          <a:p>
            <a:r>
              <a:rPr lang="en-GB" sz="2000" dirty="0" smtClean="0"/>
              <a:t>3</a:t>
            </a:r>
            <a:r>
              <a:rPr lang="en-GB" sz="2000" baseline="30000" dirty="0" smtClean="0"/>
              <a:t>rd		</a:t>
            </a:r>
            <a:endParaRPr lang="en-GB" sz="2000" dirty="0" smtClean="0"/>
          </a:p>
          <a:p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12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13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5135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endParaRPr lang="en-GB" sz="2000" dirty="0" smtClean="0"/>
          </a:p>
          <a:p>
            <a:r>
              <a:rPr lang="en-GB" sz="2000" dirty="0" smtClean="0"/>
              <a:t>24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32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691680" y="188640"/>
            <a:ext cx="2386608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Ersten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Dritten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Vierten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Sechszehnten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724128" y="177992"/>
            <a:ext cx="3240360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Siebzehnten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Einunddreißigsten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2386608" cy="6552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</a:t>
            </a:r>
            <a:r>
              <a:rPr lang="en-GB" sz="2000" baseline="30000" dirty="0" smtClean="0"/>
              <a:t>st		</a:t>
            </a:r>
          </a:p>
          <a:p>
            <a:r>
              <a:rPr lang="en-GB" sz="2000" dirty="0" smtClean="0"/>
              <a:t>2</a:t>
            </a:r>
            <a:r>
              <a:rPr lang="en-GB" sz="2000" baseline="30000" dirty="0" smtClean="0"/>
              <a:t>nd		</a:t>
            </a:r>
            <a:endParaRPr lang="en-GB" sz="2000" dirty="0" smtClean="0"/>
          </a:p>
          <a:p>
            <a:r>
              <a:rPr lang="en-GB" sz="2000" dirty="0" smtClean="0"/>
              <a:t>3</a:t>
            </a:r>
            <a:r>
              <a:rPr lang="en-GB" sz="2000" baseline="30000" dirty="0" smtClean="0"/>
              <a:t>rd		</a:t>
            </a:r>
            <a:endParaRPr lang="en-GB" sz="2000" dirty="0" smtClean="0"/>
          </a:p>
          <a:p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12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13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5135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endParaRPr lang="en-GB" sz="2000" dirty="0" smtClean="0"/>
          </a:p>
          <a:p>
            <a:r>
              <a:rPr lang="en-GB" sz="2000" dirty="0" smtClean="0"/>
              <a:t>24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32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691680" y="188640"/>
            <a:ext cx="2386608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Ersten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Dritten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Siebten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Elften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Sechszehnten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724128" y="177992"/>
            <a:ext cx="3240360" cy="6552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err="1" smtClean="0">
                <a:solidFill>
                  <a:srgbClr val="FF0000"/>
                </a:solidFill>
              </a:rPr>
              <a:t>Siebzehnten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Neunzehnten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Fünfundzwanzigsten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Achtundzwanzigsten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</a:rPr>
              <a:t>zweiunddreißigsten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2386608" cy="655272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</a:t>
            </a:r>
            <a:r>
              <a:rPr lang="en-GB" sz="2000" baseline="30000" dirty="0" smtClean="0"/>
              <a:t>st		</a:t>
            </a:r>
          </a:p>
          <a:p>
            <a:r>
              <a:rPr lang="en-GB" sz="2000" dirty="0" smtClean="0"/>
              <a:t>2</a:t>
            </a:r>
            <a:r>
              <a:rPr lang="en-GB" sz="2000" baseline="30000" dirty="0" smtClean="0"/>
              <a:t>nd		</a:t>
            </a:r>
            <a:endParaRPr lang="en-GB" sz="2000" dirty="0" smtClean="0"/>
          </a:p>
          <a:p>
            <a:r>
              <a:rPr lang="en-GB" sz="2000" dirty="0" smtClean="0"/>
              <a:t>3</a:t>
            </a:r>
            <a:r>
              <a:rPr lang="en-GB" sz="2000" baseline="30000" dirty="0" smtClean="0"/>
              <a:t>rd		</a:t>
            </a:r>
            <a:endParaRPr lang="en-GB" sz="2000" dirty="0" smtClean="0"/>
          </a:p>
          <a:p>
            <a:r>
              <a:rPr lang="en-GB" sz="2000" dirty="0" smtClean="0"/>
              <a:t>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12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13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51358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endParaRPr lang="en-GB" sz="2000" dirty="0" smtClean="0"/>
          </a:p>
          <a:p>
            <a:r>
              <a:rPr lang="en-GB" sz="2000" dirty="0" smtClean="0"/>
              <a:t>24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25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28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29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30</a:t>
            </a:r>
            <a:r>
              <a:rPr lang="en-GB" sz="2000" baseline="30000" dirty="0" smtClean="0"/>
              <a:t>th</a:t>
            </a:r>
            <a:endParaRPr lang="en-GB" sz="2000" dirty="0" smtClean="0"/>
          </a:p>
          <a:p>
            <a:r>
              <a:rPr lang="en-GB" sz="2000" dirty="0" smtClean="0"/>
              <a:t>31</a:t>
            </a:r>
            <a:r>
              <a:rPr lang="en-GB" sz="2000" baseline="30000" dirty="0" smtClean="0"/>
              <a:t>st</a:t>
            </a:r>
            <a:endParaRPr lang="en-GB" sz="2000" dirty="0" smtClean="0"/>
          </a:p>
          <a:p>
            <a:r>
              <a:rPr lang="en-GB" sz="2000" dirty="0" smtClean="0"/>
              <a:t>32</a:t>
            </a:r>
            <a:r>
              <a:rPr lang="en-GB" sz="2000" baseline="30000" dirty="0" smtClean="0"/>
              <a:t>nd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877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with a Finger</a:t>
            </a:r>
            <a:endParaRPr lang="en-GB" dirty="0"/>
          </a:p>
        </p:txBody>
      </p:sp>
      <p:pic>
        <p:nvPicPr>
          <p:cNvPr id="1030" name="Picture 6" descr="How to Draw a Multi-Touch Tap Gesture Vector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809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The birthday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2852936"/>
            <a:ext cx="4038600" cy="3340968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 hast du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am .........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Mein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am …………………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2852936"/>
            <a:ext cx="4038600" cy="3412976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When have you birthday?</a:t>
            </a:r>
          </a:p>
          <a:p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I have on the  ...........  birthday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My birthday is on </a:t>
            </a:r>
          </a:p>
          <a:p>
            <a:pPr marL="0" indent="0">
              <a:buNone/>
            </a:pPr>
            <a:r>
              <a:rPr lang="en-GB" b="1" dirty="0" smtClean="0"/>
              <a:t>……………………    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Im</a:t>
            </a:r>
            <a:r>
              <a:rPr lang="en-GB" b="1" dirty="0" smtClean="0">
                <a:solidFill>
                  <a:srgbClr val="FF0000"/>
                </a:solidFill>
              </a:rPr>
              <a:t>/In - </a:t>
            </a:r>
            <a:r>
              <a:rPr lang="en-GB" b="1" dirty="0" smtClean="0"/>
              <a:t>in</a:t>
            </a:r>
            <a:r>
              <a:rPr lang="en-GB" b="1" dirty="0" smtClean="0">
                <a:solidFill>
                  <a:srgbClr val="FF0000"/>
                </a:solidFill>
              </a:rPr>
              <a:t> 			am - </a:t>
            </a:r>
            <a:r>
              <a:rPr lang="en-GB" b="1" dirty="0" smtClean="0"/>
              <a:t>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474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 - </a:t>
            </a:r>
            <a:r>
              <a:rPr lang="en-GB" b="1" dirty="0" smtClean="0"/>
              <a:t>The birthday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2852936"/>
            <a:ext cx="4038600" cy="3340968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Wann</a:t>
            </a:r>
            <a:r>
              <a:rPr lang="en-GB" b="1" dirty="0" smtClean="0">
                <a:solidFill>
                  <a:srgbClr val="FF0000"/>
                </a:solidFill>
              </a:rPr>
              <a:t> hat </a:t>
            </a:r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hat am .........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Sein/</a:t>
            </a:r>
            <a:r>
              <a:rPr lang="en-GB" b="1" dirty="0" err="1" smtClean="0">
                <a:solidFill>
                  <a:srgbClr val="FF0000"/>
                </a:solidFill>
              </a:rPr>
              <a:t>Ihr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Geburtstag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am …………………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2852936"/>
            <a:ext cx="4038600" cy="3412976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When has he/she birthday?</a:t>
            </a:r>
          </a:p>
          <a:p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He/She</a:t>
            </a:r>
            <a:r>
              <a:rPr lang="en-GB" b="1" dirty="0" smtClean="0"/>
              <a:t> has on the  ...........  birthday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His/Her</a:t>
            </a:r>
            <a:r>
              <a:rPr lang="en-GB" b="1" dirty="0" smtClean="0"/>
              <a:t> birthday is on </a:t>
            </a:r>
          </a:p>
          <a:p>
            <a:pPr marL="0" indent="0">
              <a:buNone/>
            </a:pPr>
            <a:r>
              <a:rPr lang="en-GB" b="1" dirty="0" smtClean="0"/>
              <a:t>       ……………………    </a:t>
            </a:r>
            <a:endParaRPr lang="en-GB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Im</a:t>
            </a:r>
            <a:r>
              <a:rPr lang="en-GB" b="1" dirty="0" smtClean="0">
                <a:solidFill>
                  <a:srgbClr val="FF0000"/>
                </a:solidFill>
              </a:rPr>
              <a:t>/In - </a:t>
            </a:r>
            <a:r>
              <a:rPr lang="en-GB" b="1" dirty="0" smtClean="0"/>
              <a:t>in</a:t>
            </a:r>
            <a:r>
              <a:rPr lang="en-GB" b="1" dirty="0" smtClean="0">
                <a:solidFill>
                  <a:srgbClr val="FF0000"/>
                </a:solidFill>
              </a:rPr>
              <a:t> 			am - </a:t>
            </a:r>
            <a:r>
              <a:rPr lang="en-GB" b="1" dirty="0" smtClean="0"/>
              <a:t>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98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AutoShape 2" descr="data:image/jpeg;base64,/9j/4AAQSkZJRgABAQAAAQABAAD/2wCEAAkGBxQSEhUUExQWFhUXFxkZGBcXFxoZGhsbHBceHR0aGh0cHSggGRwlHBoXITEiJSkrLi4uGx8zODMsNygtLisBCgoKDg0OGxAQGzQkICQsLCwsLCwsLCwsLCwsLCwsLCwsLCwsLCwsLCwsLCwsLCwsLCwsLCwsLCwsLCwsLCwsLP/AABEIAKoBKAMBEQACEQEDEQH/xAAcAAABBQEBAQAAAAAAAAAAAAAFAAIDBAYHAQj/xABKEAACAQMCAgcEBwYEAwUJAAABAgMABBESIQUxBhMiQVFhcVKBkaEHMkJysbLBFCMzYtHwFYLh8SRzkjRjorPCFkNEU1V0dZOj/8QAGwEAAgMBAQEAAAAAAAAAAAAAAAQBAgMFBgf/xAAzEQACAgEEAQMDAwIGAgMAAAAAAQIDEQQSITFBEyJRBTJhcYGRFKEjM0JSwfCx0QYV8f/aAAwDAQACEQMRAD8A7jQBj+mHT2GyzGo62f2AcBfvnu9Bv6VSU/CFL9XGvhcs5wvTW8ubiMPMVQuOxH2FxnltufeTSmqb9KXPgQWqsnNZf8Gpffnv6715nfL5/uMjerHgPgKnfL5IwipJZY5HPrW8dR4YtOh9plUrW+5vkWbaFipyw9w2SMMMEbUKclymGWCpuHFPqMxBP2iTp/0plX5+462g1VUK5Rkvd2slNOEt3zN7s/1rR6tYwoiSpfbYOunOvRGznG2SxyT3n0pqDezdIzUJTsUIE11MUQKGOT35OfOqQW6WTs66MNLplUu3/wBbKH7Q3tN/1Gt8L4OBuZ0HgdkIYVDnLt2m1HJye7fwG3xrz2qulZY3HofqjtiS8TuliXYAseQx8z5VGnrlZLvgrdaoLjszXWnJyT4/GuthJHNcm3k91nxNGA3MWs+JoDcx8U7Kcg7/AB+RqsoqSwyVOSfDC9pxZDgOoB8QBj3+FIW6Wa5i2xyvUp8SQV6pTg4HypLfJeRvgznT2PFurKSpEg+rtkEHbb3V0Pps27cPyis+EZHhnD7mfUULkLjPbxz9TXabjHsrCuy1P01ksHgN6T2VkA85QP8A1VV2Vm0NFe1zEmHA7lBmXrD92QnHrg+NZytj/pHqPp+V/iE0HR2eUZV2jH87Pv6UK1eUTb9Ny/8ADf8AJLJ0YmjXUZWl/lUsMef1t/DHnUO1eETV9OSfveR1h0eeQ4dpowO/U2SfDDH+8VHq4NJfT62uOAknRFBzmuD/AJwP0qPWfwQvptfmRZTozCOZlPrK/wChFQ7ZF1oKf+sr3PRRGOVmmTyD5A+O/wA6Fc/gpL6dW3w8FCfofL9i6b0YMPmG/Srq9eUYy+mv/TIVt0UnXdrt18kL/jqH4UO6PwQvp0ksuR5wbpze2+MTM6+xL2x8T2h7jTKbXRxoaqyHnJ1Xof08hvcRsOqn9gnIb7h7/Q7+taRnns6dGqjbw+Ga6rjRkPpH6VfsUAWM/v5chP5R3v7uQ8/SqTljhCmrv9OOF2zhTsSSSSSTkk7kk8yT3msjiN5LvA/+0RffX8ax1X+TL9DSr70dLry50RUARyxzKhcwsy52ZdxjxIPIZ8M0zGhNJ9ItGMu5Lj5QJ65i2GUls7kDbGNj6bY99NKtKPtNPqGkjKEbqVx0yxw3hjSzlAMchnuG2589q0S3LaNW0XrSQq+e/wBC7x7hX7O4XVqDDIOMHwIqlkNrOJqtP6EsZBhGdjyqmcCxlr+aS3kKA5XmurfY+fPblXSqrhbFSxyaRtkivYRYBc/2PGr2y/0o7v0vTquDvn/1FS4l1MT3d3pW0I7Vg4+s1DvtcvHgl4Va9bMiZxqPPwA3JHngGqaiz063IwrjukkdGigjhUkAAAZLHcnHeSdya83Kc7ZY/wC/wdDCgjMX13qJdjj9B3CuzTVtW1HKsm5ybKK3iNpIODyIO3P+xWuySzktsTSSLoUUs7JDS00MIkBHhWblJmyqgvB4xHhUqUiHVD4IpZ0VdR5d3n6VpFWSltRSVdUVlooJx+ZT2GwvcuMj+/Sm/wCgqkvcsv5MPXknwe8V4888YRlUYbOVzvsRyPrRp9FCme5PwE7nNYYOt+Oy2xIj04bchhkZ5Z9aYnBS7GtHqJ0p7WSt0yuT3oPRP61T0YDj+oXE3Dukd1K+NYxgkkKoxj3VS2uEVk10+ttlYoy6YaTiMnVEl2zpJzttt3bUk296RfV6mxWOKeDKQceuCy5mcgkAjPn5V0ZVxx0K1aq1TXJ7xTic2rT1rgYzs7fPeq1QWMm2vvsVm1PCB7Xkh5yOfVm/rWuEIepP5PYr6RTlZHB8mI/WhxT8Eq2a6f8Ac0lr04kAAeNXPiCV/Q1g9Os9j8PqU0uVkO8M6WQS4DHq28H5e5uXxxWUqZLocq19c++A0JVZSVYHY8iD+FZpPIzKcXF4ZzBeQp9dHin2ORyCCCQQQQQcEEciD3GpBPB3f6OelP7bAVkP7+LAf+YHk/v3B8xWkZZ4O5pb/Ujz2jlX0hcTNxfzHPZRuqXyCbH4tqPvrN8vJy9VPfa/4M5QLlrhcwSaNzyVgTjyrK6O+txXktCW15NzwG8kmDyPsucIoHLHPfme751wdXVCrEI9+WN0TlPMn14CuoUvCtyOjptNLUS2x/f8Gm4TxEmJCV7I7BOPDkfMY/Wu7pq1Ovau1/c670yh7E+SvxTgKkBohuT452Ph4AVjZVjhGtOo2vEiGw4C6yKXwV3z392Rnx8P7FVjU0+S9mpjKLSCHGeALOBpbQVGF2yvjuOdaWVbjiavSevznkxfEOHyQNpkXHgeYPoaVlBx7OHbTOp4kgFxuAEKxUHBxk9wI/qPnWtEmuEzXRVK21QwZ6/m+wPf/Sn6o/6mdL6pqlFehX15/wDRSIxtW/Zwuixw266qVJOelskeI5EfAms7q/Ug4/JaEtrybnjV2rQrpORJggjvA3/oK4Wmrcbfd4HbnuhheTG8RSRjyyvdj9fOu1VZAUdEolJYmyBg/DH41q5xXkqoSfgIQ2xEbaThzsDnGMGlbLE5rK4GqY4jkuwyHSMnJAwT3E9+KXkuTZMZehWQhiQvfg491TWnu4Ik0llgaRs8hgdwHIV1YQ2oQnNyZ4VwM+PKrbsvCK4wj2OItyGarKcY9kxi30W7nhgaPAxr5g/p6Ul/UNzz4HIV7YmcdSCQdiOdOJ55RJoOBQ6Y2J2Zs7d+AP8AelL23JJeBzT0zUlJp4ySz6hE5BJDKAFA5HltVFhzXBfWQk7nhAGCJg6ZBHaHMY76ebTTFq65RsjleUWOIwMXyASMDlWdUltQ3rqZytbS44KFanOPUQscAEnwAzQ2l2QeMpGx2PnQB5QB6pxy29KCc4ClQIsVAGk+jriZt7+E57Mh6pvMPsP/ABaT7qFw8jGks2WL8gTiTZmlPjI5/wDEarHoxn9zK1WKjo+YqH0Q+jovAtrZNPPST78nn7687qcy1DT+TpaStziow8hPo7wfWdO5Udp272J/U/IegpuK3v8ACPVV1w0dKhHv5+Wa3g8vWRtqQKoYqExjCgDY+dMVSa5XBhatslh5ZfijCjA5DxrSUnJ5Mm8vJIVNS4SSzgqpLOAF0s6V2/DY0kues0yPoGhQxG2STkjYD3+ANaU1KayyJSwFb20SVSjjUp/vI8DWE4LmJSyuNsNskc06WcKeAOvMYLI3jj9RSyjssWejiONmkuzHn4/c5yfOusuhOTbeWPvJgW3wMjbfmKpUsRNLIyb6G42z5/pVs84MscZLFtelBhj2ATz5Ann8dqxtpUnldm1M2uCyt8rEBGDZ7wcgVgqnhtjEpYaWCSeVQO0QB5nAqiT8F8NlR7jTsCSnMtzIH6jzphQystcmPO5xRbgnVgChBXkCDkUu4yT93ZttaKV5eKxCBgT4AjnTenrwtzF793SXA+C2A3f4f1osvbeIla6fMijY3Sq+NmQnY7HTvyPv/rUzUnHPk2cFnlBzVSXnkuLXU7WSU7qGNmBONYGcZGTjxHeK1hKaRtp4J2xz1k6NcWkaWLhFGnqSc4G5051evfTDSUT1G1bcGW4bw4FRqwWwWAY9wGTgHmcZNLJN9C/C5+R91w1HUldIYY2BGRnOnK88HS2/kaFuSyDUW8YDnRe1SSy0yKCMvnPdvz8iPGmIJbTeKTjyc7g4M00pI2j2y3icbgef9+VUleoRS8nl9ZHbc9qyaaC0SJdKLj8SfPvNKb5TeWzl6ida5lF/yAuPcPZwHwpcbHSMZH9abrsiuDX6bB3Qko9oCx8NlblG3wwPia3dkUXsnGt4m8P4L0PAWAzIQAO4bn+g+dZS1C8GcL4TltRHWy6MGKpAs8LbE0RHMSIfg4qsui0PuQ2//iyfff8AMaI9BLtkFWKjo+YqH0Q+jb9FGbqSD9XUdP6+7P61ytVCPqZ84PTf/H6HsdsuvH/Js7u4a2jSJDhz23PmeS1DexJI7UYK6TnLrpGogmDIGB2IzmmM8ZOfJbW0xlldLKupeWSPgf7NVrsU1lGcJqaygRw7o40V9Pdm5lcTLp6lj2E+ruN98adthjUedNTuco4JUcMNyxK2NShgCCMgHBHI799YptFsD6gAX0l4eJoHGO0AWX1A3HvGRVJxzEV1dXqV8drlHCrThj3V1FbRnS8z6S3sqAS7eoUHHnintP7onKppVlvPXYfu76zt1xb8OtJIQzKr3QMk9xoYqzhtJ6tdQOC3hyFMZSOhZfCrCYO4hbWMn72x6xIuoaSWJslYJiyhIlLDOT2wVyQAARjNRJJrJhq665Q3eR3QGwjuL5FmVXihjluJFZQynSoVcg7Hd87+zVYR92TP6fHhstxulzbWd2sMUTTrcW0oijVF61T1sRwBzKowz/NU2xzAetjuiSfR7DC9+4nhjmX9leRRIobQY3H1QwIGoPv90VlpftMtM/a0QJeWXYkPB7QdYqyKpupTs41DKiEqPTFauyKeDSVsIvkocfuRMs7wQpbmZ4EjgRlIEmkxOy6QNKnMWNgSVziqNwsaKOUbGsGn47awdbe2EFvAr2drBPCyxIJDJCVkcF8ZbUrRg+p8a3wMGT4po61HKrJEZoZAh+o0bup0kd40t8qThiNmBGuO23k2nTWw4ZHdOg4e0jRxxh1SUWtuuQxTOkgs+CeSnbFNSkl2OScV2ZiewgmgWayDwrLLLaNE8plEc4hMkbxudyhAwQfEbAjekq4vnBRwjL3BjonBw26nt7Z+FxoXiPb6/LFo0BbUiHv37ROT4VaMoy6LRlGXRRN7bOtusXD4bRetWYTCVWJjBdHWTKhiWUkBQW39Kic4pYZErIx4yVV4rL1bRK56vBGNvq+G+4Fc/c+iK9da5KDZoeDFXQNz7vTFUOyTcQVVQsdtO+aj8AAeGSysjKZCIST2AAMknfLc8eVWna4rajlazWXVTcY8L5Zaz3D5bCsMfJ5u3USm/bmX9kRSNjGe84q66EJ1z3ST7RBdjYHz/v8ACrI7H/x+e3UOD8r/AMEUcmkZ7icHyPcf78qGbfW6VLU9c4TX5x2K5fn78+vf+h9xqUcyiOGmZ00+i77FUgT8P/ix/fT8wqsumWh9yFf/AMWT77/mNEegl2yCrFR8CFmUDmSAPU1WTwmy1cN8lFeTrnRLho1ov2YwCfMjl8TvXLj755Z7nYtNp41x+Mf+wtxXhatMWaZFBwSCRqG3dvUzgnLlhVc4wwokHSbjUVtZOIHUtgIoBz9Y7k+7Ua1goy9py/qNlldTsa5YA6I9NkVxHMCgcgavshu4+IBqlWllU2k8o5Wj18U9svJ0mtTuZGTzqilmOAOZ9TigkqcUvWjQSIAy5Gr7p7x8qGyYrLwW45AyhhyIyPQigpJcPJwC4u5LS9WeHHWROWUN9VgwOVbHcVY792xrfSS9p5+m/wBNqT5XTCc1zwm7y8qXPD5WJLNGTLBqJyTgBgqk7nsp305lM6OablzyD+N8CltiI2kWWNk66GRP4csewLqMkBl1Lkb7EEHFUccLgS1WlcFuj18B36PJIra0u7udJJFuJEs4448a3GDqCEkYyztk5GNHlV48Ic0sNlSz+pdhltJeH3dvYwTQyWpjvAksgkLFGH1SJH5rGVIz3+dT2bpqS4B/QJVXishO8ZtLhhjvRjGwx/lIqsElwhXSxcZTz8gu9axa3IisLhJpIVNs7XXW6CQDHlWk7C48sd1DcM4Yw5V5wy90esEm4xEi6eqhd7lscgsX1ceXWsvwrGmCUmzGiK3Nmj4T0k4c3EEuBaXKS3ZCLNI66GEgCqer646VYIgzp7hTGVnAzuWcGF6RWJg/cnnbzmD/ACrKrxH3xOvwrKUUppitkX60WujpPGuC8OuuJyxTTzmd1RmtlJjRtEewDhQWbQc6Q/ImtWk+xppPsxHGOkseiLqYFtreAyG3tv8A3hm7UbST42TRluzksSck8qiT8GN1qgsDPo2k1cVsyPZn/wDJP60vp1iTRlpe2B37Vta577dTsf8AvHNUv+8rqPuLlnjQ3jvn4VgJwb/qYfqe2HEGizgZB5jJHvBG4NRg9aSX/FGlGnGle8ZJJ9SfwowBd4Wv7sep/GsLH7jgfUYqd/WWv4RdArHOTGFcYcsFcWVy8agHLbr574GKZguBKml2SlNr7uv0PFkzkYOGGpT+YDzB/GrBo4urUV2fnayG7BibS4x9lh4d/wARUo7X1indsku1nBVafbBO45HxHd8PwJqUuTjKvDyvINp1dC77FUgT8P8A4sf30/MKrLplofchX/8AFk++/wCY0R6CXbIKsVDXRO01zau6MZ952H6n3Utqp7YY+Tr/AEbT+pqFJ9R5/c6d1hggQAlXlOokcwo5D9fjSPMYrHk9S0rLG30i7xmW2649Yjs2BqKnHdt377Yq03DPJnQrtvsZiPpDnh0wpAD9pmyTnuCjf/NW9Cj/AKTg/W7LfbCZjcd1M54POwrcpqC8vB0Dov03/Z1WG4y0Y2VxuyjwYc2X5jzpeKcsnrdTbXpYxUv0OgxSxXMZ0MsiMOanP+xoNITTSkh3D7Tq4wmdQGcZHcTyqCzeWZzpx0ritIXijZTOylVVfsZGNTY+rgch37VpCGWI6zUquGF2zkkM0DzWz3YdrdSVnCAsSFUlMgHOknGceya3pioya/c5mh2b/d+xo7v6P55Tq4f+zy2rMzQydcRiN8EI40EnQSwG5OMA7imHEdu0kbJbs4GcbKWlvaWSutxJaCcyGMFgZp0dY7aPAJJJkO3MKmSPCRiUU1tYQ6Q24sorGzB/7HbyXMuO+ZwY0385HmPuFRJpIrc9tbwZ/wCjniKwcSh146u4Vrd88u3gpn1ZQv8AmqsGI6CWHKD/AFDfQbhrpxKS3KOHgs7mE6lKgp1yrCwJ+sGjA3/lq6R0UsPJjbw/u7Y8v+GiHvRdLD3FTS1kW5nO1TxI03Ri2aDhV9d4IkvClrbZ7JKudAde/BaR29IwaYisIc09brrSfZmeP3QErCE4MBQRDw6nGnHllc++l+VZkWVv+Lk1X0gYmlguIlcxX62bKwUlRMsoXSxGwYxtjH8lMtZHnHLTJPpJ1pe3TRkpKklpPG4+z+6ZAfTUhBHePWqWSceTO2bhhg/pVHHe2b8TiMcZ/wDi4HfQUuFAGuLnqLgDs/aGg8wat9yyFlatiFvoy6GXVvdW93P1KxGF2XEmWzKi4BGBvjngkUKOCaqtmeQVd9D7q3itjOYOqRo7bEbl27TNpdjgAAsVXG53zWdlSlyZ307otrsrw8OYydjHfqU7DYb1z5zUezk0zlKSi+88fsCi4BwdvCrHskIyDkNzQBreD2pkjGjGQoOPHxx7/wAaTmvcciyqU7ZJdmlHC4+1tswG3gfLwoSHf6KDTT6a/gk/w9D1WRkxYKHvBxirbmaw0tcIRjj7ejwcMiwg0j92xdfInOfxzjyHhU7mWelqeFjzn9ypxHo/FNnVnJfWx7ydJAXPcu4O3hUxnhkaihXRw/BluL9FHjVer7WlBqO5aSRmxhVHIDbc93jvWsbMnKv0MoLj/wDWZa4hKMynGVJBwc7jnT65ODOLi8MjqSpPw/8Aix/fT8wqsumWh9yFf/xZPvv+Y0R6CXbIKsVOj9BeCkqikbv238l7h8Me81zbpepZheD2P06r+l0u59y/6jYi4SaR1ljAWEFhzyNJ3zjmOW1VypPD8DLi4RTg+ZDuqjvUZguh1OA3fyzvjuowrEyFKenkkzmXSeMi4dG5phTvkeO3xrStbVg431CcbrW/HQIEXaz3Vq5+3AtotJu1Sn4XI1xqbHcKle2JpqYf1ut2f6Y9k8FyVJKMykd6kg+7G9U24Ju1Ssk4w6jwi1wyy4vexNLCZZItbp2rsqSV2PZZsYB23PdTsaVjJktPbKOXMrzdBuJopY2gwAWOJ4TsBk4AbJq/p4Mv/r5eZA6DgN6zRBYRL10KzoIW1nQ2oAknCjBABydtQ58qNhZ/T1jiXI686N3NoNVxZNGjsF1EqyFjsA/VvgZO3a2yanEki/p6iuPDyXOE9Gb3iMLmBIBHbyFREW6o9YAGOhUTCt2vrMQee9QovvJeuuySUnLDCcHQbikgMfURRB2UvJJcay2kYXUQzuwHcowKJQcu2aOqclibMlc2JjULJucupG4w8chRgPRlyD4EcqpPMehGdTptzFhjgnRa4u40mhFnEsjyRRq7yxvMyglwdAy/1W+sx5GrxUsdnRjGTSbYOu5GZYiwUKYlKqq6VRckFMdxDBgaznlHLvzG3M3n4L/RXhV1PlrREEcOR188rrDE2MHQCSusA8wm2ee9aJNrkdqV04+94X9xvFui11bIJpUjkg59fbv1sa+bbBlH82MeJqjqafBnbpGo+wgsujE5tFudNv1LzCLOS08TtLoG2MRgOQSFOd81ph4GNk4w4kRXKzRLIpVACcvp3ZymcamYlmxvjesJy3cHO/rVZLY2WoOjVyk9oqi1aW+hZoW1EhVCBssWTAbSdioJ5itlW1wmdJVOKwpE0vQHiMbGEWSTGMgdaFRkZdCkaXuCCQMlcBQBpxVsPwEoWeJEUdv+ya2lthHPAQ5jKKmMnsOdOEdcjIY5AINYP1FLGRSz+pU1HPDNhD0Z4nCdZt4Zg6HHVXCgqTj6xkCg/wCXNY3aLeliXk0q0KrmpJ5A0nRW8t1Wa4jiSIyRxECTrHUyNpV8KNONRUHfO9avT8dj2rnO2vbF7fyWxwUSFV0OACULRrnScbFhjcZ/GudCby8hopTT2PlfJrrC16uNFJDFVC6sYJA2922O+qSeWdVQWc45LQHuqEWJ0t/HkeRG4q20jI2WAjHwocWGRjxkc6q1gkZQH4Mr0r4GmhplQsVTCqCqIgGSXPInvPPfamqbW3tZxfqOjgouyK5+Okvyc9p484T8P/ix/fT8wqsumWh2hX/8WT77fmNC6QS+40HRfofcXMis0TLEDks40g47hnc58hVLJ4WEO6PSynYnNe3yde4dDFb4j1DW3PxJ9O4UnFKPHk9LY52e7HCKD8RiaWSN49LMTGXU92cDPh3VRzTeGbqqagpJ5S5wSQ3UNpmLLsc5Y45ZAx8sVKlGv2lXCy/3nK+MXHWXEz+1I5HpqOPlitezz9n3P9SqtQdHReyqVhG64BxzNWi8vkxvj/T6d7Pvn2QWxwceNazWVk89pZbZ4+SRII+0rKHDHVodnKZPNgmrRk454ojbNLjo6yua9oYu4lk4dwgSKHC214wDbjKAaT7qezwMXSca20R2XCeq4fw+aBLotOsyzdQ0zEhSxRAEP7tC+CdOkHG9Hgu29vHZasuD3NvaX014nUQy2rwpbs7O8sz46s6CzYcHYb6t/KpWStUZpe95H8OsZZrfisESGV+tsGeNCMtgJ1w3IBzofO++9QgreY8Gf4j0YnjZWexWBJJGSIsIw+QrOo7DEqdKnBzzFQ0xWcNRFOSkZ2/4kSq5xpjDYxnJLHUzMSSWZjuSazfuMVKVrWTq1z0cvIY+CJBCzi2IkmK6QA7smvOWB+q03j3VsdQyfT7h5gmuY1GOrnZk/wCXcL1q+4SCVaxt8Ceogtykw7Jw1prDh72kP7Vax22GhQqSt0SC8ksZIEhB17b4Yk43rSSeODe1TcGq+zM2d40bTW6tJAlwuLmDqtDFRzKq2OrLAlSwHLzArJSlFe45sdRqNNBq6OfyaTh9xr4bdHGA3FbcKo5Aa7fb5VrF5jkfps30qXygFxJe1KfN/wATSefceYcv8Xj5/wCQvO2Lno4fC1tsf5miU/JqePXk/SG3u7m7uUEF1cMLh1jBaRIEiCrpIOpY8ltW+55VWW7wL3K5tKtpL8kXSKxaKGC2nkEtxDY3n7QwYtoSQgwxMx3YggYzv2SaJdcl7HiKz+Ahxfgsk728rWL3kZsLZYyOrKpINRfIdxpyCm9Z3RslHFbwy8stcAHh3B1W5kVrZYWilUGMHIDBVkXWIzpkUBlYZzuKVunbTBZeSbM7YtceGb61iIGW0ljzZfteZ86Q75Ohp69secfqvJbihLcqvXXKfRvKWC1Dbkcwp86tsxwyu7JYVQOQxViD2gCvcW2ckc/WquOSUyq1uwGcVXY8ZJ3IgkQMCCAQeYIyPgaongmSUlhnNulvDVjcletYk5d2QCMZ5KpCgE+m1dGmbkuTymvojXN7cv5eOALw/wDix/fT8wrWXTEIdo7FZcAtnKSQKiaTmXI7ec5JycnffyrnuTnjDPXU0V0L7OX0wvNcGZ42icGNGy++DnPfnmPCjO5ra+jZR9OLUly+gVPYSrc6wpYGQMGG4xnPu2rJxlvz+RmNkHVtbxwX7rgeudn1gLkMR9rz9Btzq7rzLJjDU7a9uOTzivD0uP3kLqzjmARv/Q0TgpcoKrZVLbNcHHJbhS7rqwwJHgfdW6TwedlJOT/UckWwBJONyT399Vb5O5RVtqin+rFNKFBJOAKlLJydVdvm34K98Qq6vT51pB84ZzrqU/dHhlK4usqjE4bfOPLH9++rwWHgmbzhrs1Tg/4fwn/7O/8AnoNOPo6Wo/ymvwELTjd1bcK4X+yyBCY7iRgVVg4iYsEORkA5IyMHep8GmdscsrdKboz9XxOBmeO4UInWHV+y3CjDRgE6Y9YBAbH1gN8MKH1wUujJw9oL6NMxseJEM66riwRiGZWIMwDDIIIyG+dRDoppk1Us/kpT37QzN2nZIncojyyMiuNSB8Mx7QVmHcN6q5MRersbcQf0N4T+2X9tBjKmQO/3I+22fXAX/NRFDGmhmWfg0/TjpDM8k0qXE6hp5Y4VSaSNFSEBCwVCAxMgY75onLBvbdsaQW4hKt1Fw28kwwuLYwTE8jND+8Ut/mSce+qaiLlW1HsvbHdHgG26u00MyJNaC5SR4po5NBmCAbsg2zp7QDg5XJpOML9PVnOfwZYtrSa/gJx3cl89xY3DiWWG3Nxb3WhVkiZcDS+nCsDqHcARqBBpzT2u6vdJYNK5q2LTRR4NOH4RJIBpC8StpnHsqxgbP3QG5+FbY4LRgo17UB+MZjEpcEY1nfbxpGPM+Dyqrk78Y8hziEDLecBiOzw29mHHgWkXb/8Ai9PnrggnTSb9suLe6nZba4uLq0jZAEa3aN9COrgZw2oAk8iAdhmgruWcGT49bS28M1qVxMmoS4zmTski4LE5ZXQE5J2II7qXtypZfQlqIWO2P+01dxZCaaJXaTEfDbMqElkjALNIGPYYbkAfCqa26dVe6HY5ZJpZRHYW3V3QQapNX7yR5X1Ox0aFBJ54VQB6Vzpaid9OZLnJrT768tZ56NSBjYchyqh1EsItWkm+mmKb3BNEMvVDZUVACoAVAEVy2BmtVdtg4tEoG0mXMd9IcIKo3WAEZ7Bfn5qgG58STTell4OF9ZgsKWf2MZw/+LH99PzCm5fazhR7X6nbZ3to4+r3VpFXUVySM4I1ZPLyHdXNbgvae1pVskpd4K9xw4xWzYIfWy7rkjSNx86q4bYfqbRtVlqzxhC6NxyZkwGAMZwcHGru99FSfIapw4/Uj6OMRcENnLKwOefjv8PnUVfdhk6lR9NOJU4jatby7Egc1Ybbevlyqri4yLK2M6XJ+Ozl/EOHiVtecE89udPxeFg+fy1+Z8x4LLnIKrsdh7v9qqoNcnYu+u1+ntjF8rjoEccL53HY7sePn51pBJCNeojb0eoJJYQgRiQRg4wCu+Dk7VHClk0lYorEiGThTqO0yA9wySfkMVrHnwZK+OTUQ8cSa0sYer6sWsUiPI8iEvrhKFURctu+k5OMAU1lM6Vuoq28sUfGVezsoGj6oWsciu7SIxfXEysqImW3cqcnGMVD6CWpqlHhgfoj0ma0MsTQxz29wumSGRgqa8YWQkggdwbbcAHmBURZSi5JbZF/ozx+3tYLy2mt4rlJphIczCGDSApAXXmXCsDjY5wtTuXQxG2D6LdtxayVix4BEgC9YDLLLh0yAWQSW+HALLz23FS3gvKSissr9F+kq2LXd0trKwbWlu6AdRbpJKWWORwMBgzIDgnAAAqSVh8oE8URjpi0ShYoUw0kboWLEkyYcA4Zy29ZWJs5urjJSU/B7w/jbPYScN/Z5pyZTNCYT2o9u1qURuSgJJOBuHYZFWg8odonuj+gc4Z0lYQxQXVs/ELMhBC8yNEesWPB6iRkAcbMACQ2AdzVsmjeOy+eNRGI29paJaRz5Egt/wDibyZQMlFESkICCQWZjgMcAE1XdniJSNsZ8Q5KVn0uFvJKwiTRKoiubKdXRRoGhRqKEK4XskMNxjwFY1ysi2pLj5RWErE2pIanSLhYZTDwwGRTlVkvC8QbuxEjyat+ShPhW6is5wa4Wc4IpekTJeQ3U6PLJ+09ZP2epIaONkSFFkP7tI9YPbOTqz30Z5MnbtniXCB/Si7iuDI50oZbmSXqg4k0K8aBtTL2dTOpbAzjNVlL4F9Tb04csLcca6vLJYZoUEkK4jvH1GWSPmsYCDZjyZmOnG+MnbFaqmXGUbR1MXFOXDCfEuO2tx1Zl4XFIY40iVpbsK+lRsMQo+2/ec78q1dsPkbUHKO7wVusgk0RW/DLe3lM0LLPHN1jJolVmzrjVwCgYdknOeVQ7YYwLx1FW5RUsv8ABv35nHjXHl2zuR6RNYjte6ph2DL9alAfc8QaF5Gne3jtgqdW7MVfXvr1ljpxywBvW3DjiK5M8NSzJ8Ay86XQMmm0u7IzkqFE0nYxqGr6pBJ05x51auDi8yiVnPK9rNIT4VgzVdEVz9U+lUl0WQMrIuZvp1NpgHZzk4yYw4H+YkaD4EZpnTdnJ+rS219f2z/c5/w/+LH99PzCnZdM81D7kd6bhCSIrSL29IyVOM7fA7Ug61Ls9jXfOCxHojN0InjVDpjTUGBznflkHfnV/TaxjoNykm5dsoXy3jP9rGcroPZ8uX60vJWZGq3Qol3jd/LHHGyEfzsACMju8hnPwq85NJYMqK4Sk1IyfSjpKzwmFlQs/eBuo7z6kbe81apuXLRyPrephpoenW/dLv8ACMSBW7PGvs8AAJPjip74LZbSRKnEIkH1dbefIfH8cVSWnsn5wjo6fZXHOMyNDa8L66EzOWUlSVXwxn63eRt5bVvXpVGD5OhDQyvhK5+EczSZmLOxOCScDYf7d1WguDCUYrEV2X42yARW6FJZzySyJjB7iM/ofmKiLzkGsFC8g+0Pf/Who2qn4YPnXKkHwP4VVdjUHiSN50z4plIXlkHWScIst2IBYvKxkwD44BOPAVrLo6F6bhhFXgjCbgs0THVH/iMQAB2wyBiAR/Nk+tC6LV5UFkNdIbh5orR3yztwmMseZJaWPf1zmqzaS5MtWs1MDfR1G8XE91Zc21zjIIz2Ae/zqlMk84Znon7eTTfR9Ct1wBbR5AsrSyLak8xKn79NPock+WRWw6BuhjsvFrKVRoEzSKy+yTE/WRkfyyIR7hVF2xKiDrulHw+SDhvHrqxikEVwUWeSWfaFHfWXZCC0jEY7AP1SdzUuWC9uqVctrRouLdML4Q2ciTlNVgk8umKJi8hdVJ7S9nmTgYFS3g2smoRyYHi3FWuVdn7UzymaRggRRiNY+yNRO4UEnbes5SQjdcrMYPeh3DBPcjUMonbbzxyHvOPcDSOtudVbx2zOKyzqEsgUFicADJNeejFyeF5NJSUVlmO4pdCZy2kAch4+p867unrdccHIv19ti2J+34JOCXDpJhZhGp+szAHYe7f+961kk10Tob5QsSjPZ8s6BDIGUFW1AjZvHz2pN8Hu6pqcFKLz+Se3fDA0J8l2E62KDePdGbfiFt1Eux2dWXGtG3AYZ94wdjvXSoSUOBC1vdyYTo99ENv17ma4MyQyAGMIEDdlW7Z1E6e1ggYzpO/dWxTJ0e/RQw04wR3cvdXP1MUp8DlDbjyDb18LjxpSb4GIlCsyxlOn8gEag6wTsCr4Geel0zuDjn3EfFvSp9nE+ryjtS/54/dGG4f/ABY/vp+YU3Lpnn49r9TvN50htbcKs0yI2lTpJy2MeAyaVUWz0stRXWkpPwZG/wCllnLKdEpAxkl1KrnyJ/XFbxi0jOGvpbxk1lhdO2hV3HVkHybuJ78Y/GsbYTjL8DsHBxz5yTQxC2gIJ1EAtjxPPCiqV1vGOybrd0nLo5b/AINczEyOgRnJYqzDYk8uznamlRM8ldodRZZKT8vsbJ0cnH2VPow/XFDomYy+m3x8Z/cLdFrUdXIskeHDYIde7Axz5jnTFVaS5Ov9K0sF7bFy3ySW3RaBZDJgnfIUnsr6Dv8AfV5VxksMcv8Ap1dNuV+wZMQ06cDTjGO7HhUxgox2roupNR2roDcS6E27LjqzFkbFCR58jkfKo2R6QvLTwbyZHi3ReS1XIPWRj7QG4+8O715VG3BzdRp5Qe7wDiMxeav8mH9VrFcWfqhfuH7nvD7CSdxHEhdj3Afj3AeZrRkQhKTxFBXj/Q1oIg0sYTKndWyNQXODS0nOD/Aw421SW/phm741cR21nHEsBSPhlnKRJbiZyZMpganUADQD8aalJR5Z2bbVWssifpFJecNbrEjXqr6JFEUfVAjq9W66mAOT3GpzlZJhNTjlBLhYx+xgf/SLfH/7Bn9KS+o/5DK2/aD+EcU6/iigfw4re738ewAT6Zqn07T+lXl9sX0k9zl+MADgiSf4VYmFtMq30skbd2pLXWAf5SVwfImuiON4WTRWUiScV4ddQr+4vZGnX/u5hA6XEZ9WCN66qCMLO4x/F5QI4QTvok/8+Ss5dnL1kW7FgO8SbFpaf/iovnOtXY7qlmtgXhlg8pyuBp7z445ee3ypW62NaWVk49VcpPhmk6HcKMHXagAWK43zsAeXvNcj6hbGxx29IbhGSi9xN0ivMhUHfu34AfHPyo0VWG5v9hDW35SigHjfBro5ObgfGnax3jPxA/0qrfGS0VybvgcpMYDyB5CNRAK9kbYGF5d3vNL2dnuPpdjdSU55k+cccIJVmdQt21z3N8avGXyVaCdu6HZ1DDuOM48fdTlF23h9C1tW7lFqYwYHYRsDAGkbDw5bCmZaiC6MFTNg27uhkk8/AVz52ZeWOwhtWAXJIWOTS7eTUjlk0gk5wBnYZPuHfUxTb4KzmoJyfg5X0nuUknLoUbI+uoI1eGpTyYcj47GulVHETx+tnGdra5/KKPD/AOLH99PzCry+1i0fuRLxq5aSeV3OSXI9wOAPQAAe6iKwi1snKbbKarkgeO1SyiWWd6vwNaiP66jDEbDl+NXpi3F7uj0rwsYKsxUHtEu3rtWyiksIq3l5ZA0ngoHuqxBBcPhSRz5D1NACgi0jHf3+tAE8MepgM4ycZPdQS5OT5K1pdJKodNek5A6xDG2xIOVO43FCIZZ4ZwpWmlkAw0hVpWye0VXSuxOAcDuqCQ1/hcXeufUmoyTtXRSg6KWaZxbx4JzhgWG3kxPiartWcmK01S8BWCBEGlFVB4KAo+AqxqopdIyf0h3KmJoyrMVjkkAAO5CMAox9rGTjzrma2574wi/PIvqEpyUWZaG6gfqhHIs6x8Lt4pWjJ0rJC4wurGMtrbbn2aZ1Sk4Yi8MNZt9J5KfDL6I28sWode3EoHWAAlzGgiRmxjYadZzy2q9axWkW0zSpRdtru2MUdvPdGzubVZIIrho9cUsBbshidsgKm2pSCu2c0ey2O1/wXjOFsWlyUbOztoI51tbo3dxNE0BuFjMdvbxPjrG1EkM5A2AYnOOW9aJKPBWMK6I8C4Xe27W1rFDIrSf4hcP1QzrSF0lQO4x2QBoO/cal9F58wY/6KOk1vbzvBdNGsRJngklKhY5tOh9LN9Uup+TeNRF8GOkm3DD7RlOkX8OJgQy/8QFI5Mqzvhh4gggiol2Z3rM0aTiU8U1vapBKkhi4YI5imSI3R4mAY8gSdYxz2q0ujfUtem8gGVShUjIOkMPLO9YrbLKf6HCeYtYNdw69EoJX7J058TpBOPLeuLdV6bwzp1z3rI7iNv1gz9ocvPyopnsePBztbRzlAoRakJH1k2I8v9Kb3Ylz0znbcrPwPQ9qN/HAPqNj8sGh9SiSu0yzw/iL28hjUIAzjXI32VHyGASd+easoKccs6n07UOibhHCy+X+DY8O4lHOGMRJVW06sEAnGds7nmKXsrcO/J62jUwvzs5S4z8lyqDB6rEciRRlgOMreJ+NGWGBlAHhPLz5UEN47Mh0y4urQ6Y2ikViAcP20YHIbGdxtjl+NN0V4fKOJ9S1UZQ2waa/XlMwdOnnifh/8WP76fmFVl0y0PuQr/8Aiyfff8xoj0EvuC/Q3hH7RONQyiYY+Zz2R8d/dWkI5YxpKt8+ekdTuJNI0r7zTB2irQQKgCKUZK+v6GgCWgBUAKgAxwQdlvvfp/vUMlBKoLCoAocZ4qltHrfckhUUc3Y8lH98qztlti2UssUFlmXacudZzlt9xg/DuryFspSm3LsSbzyZ/pBOS4XJwo5Z2yf7FdPR59PLfZztVNueAbFfmLLbnGDpDYyO/I/UZwcbYpicZT9qeMlant5L91xRXjyrHcExty7SjdG8GxkeYORypSqmcLP/AChmc045RmOJXDMDhuQ1hmJJAI5LnkcnFdZZfYtCTb9zbAtu7gFdTBT9kMQD6jOMVrkYlNpYQ1iFOQW1DvG2PQ91AQlIJ8K4Jc3zassV5GWQkj0Gd29B8qyu1Eau+xmuqdhruIdFNNuEt3LkEausZjkfyAHQmM+ySR30pXrcy9ywNW6SMq8R5ZXl6OGWRNR0oqqpG4Zsd2O4eZ+FWrv2Ra8tlqPprlNTm8Jf3Cdlw0iWVUj6tMq2cYUkr2tPpgcu+lL5Zw2y91K9VqCwg1b2AGyrqbzGflSybk8In0IeVkbNFoJ1xp59nB9+aluXTKyph5igBxXhgTOj6rDWnkRzHwIxTddu7Df6HA1ukVL9vT5RVht8ziUZw8XaHcTtgnz2x/tQ54hj4ZlGWVhou8FtpbVRGziZA2sBRobc7lu1hiOyAPAcj352aj1Oejr16j03GMXhLk08N0COe+fhUnpoTU4qS8kolG/lUlh3WCgBks4AJ8BnPz/CjvgrOW2LZi+KdImkVggBBKMoLBWTGM4Px+PupuNeHyeTu+oyucoy6fK+UY52JJJ3JJJJpwQznsbUgT8P/ix/fT8wqsumWh9yFf8A8WT77/mNEegl9x0P6NoAsBfvZmP/AEgAfr8aYrXB1dDHEM/kOk53rQcFQAqAGsPlQA6gBUAKgBcC4wCWwDgNpYeY7xQwTNEl4h5MPecfjVcFsgzpF0ngs49bnUSdKqvMnGefIDbnUN47MrrlXHJxbpN0jmu5OtkIBVv3aj6qDIIA8TsMnv8AgKwl7uGcuVsrLNzOh8PvVmjDocg8x4HvBryt1Uq5bWbxkpIz3GX/AHrn0/AV1dKv8KJzbubGAZroagcnnnBG4+PMeINPKGUW4XBBFd4DqR2H3wPssPqlfTl6E1aVeWmu0G7tFW5bUAPAAH0DZ/pWm3BEHhkbjw2PL0qSU/k9sbSMyp1jYj1DWfLO9Vm3teOzeuyO5KR1wwBolEZCxkDSVHZK92Md1cJqcZZmjvJJx9vRLbQBF0ispSyyyWCXNHKLZPKggpcd4hdQ2zmyH78lRqwpYJvq0huznlz7s0/oLYVze7jPkhrJc/bJZreE3AH7R1QEukADV7ts4xnG2c1XW2wsszDwRjgakeAAcHFJ5ZGyL4aGC1QA9kY9Pw8PdU72Y/0dOHx2UpuFDs6T3759OdaKz5Ofb9K4Sg/1yXYeHMMNqBwOW/KmY4lHs7uk9lcYPwOqg8eRqxGrHZPL+vpV5QaWSkLFLopcckK28pHPQQP82361NSzNGGuljTy/QxNmiAdxPe39DTknJni5xaArUwuiRVIE/D/4sf30/MKrLplofchX/wDFk++/5jRHoJfcdC+jucG30+DOvx3H40xX0dXQy/w8B6tBwVACoAVACoAVACoAjUKM4wMnJ7snxoA9DgnA39KG0lkFlvCL68MRgCwDEeQOPSuTqLvUlw+Do1UqMfcsskPDEPd8h/SsOfk22x+EDeIcOWI6kAAbYkADfzxSOsUsqXg5Wur2vclwzLR2fW3gj7i4z6AZPyFOaf8AykcOqr1dUofk2EnRq3bnHGfVFq6cl0z1j01L7giL/wBkrX/5Mf8A0Cp3y+Sv9Hp/9iJYejVun1Y0Hoi/0qMyfkvHT1R6gv4LI4TH4D4L/So5+TTZD/av4GtwWI81U+qr/Sjn5DZD/aie4k6mDQiE42AUAYB3z5UyrV6W19i8qMzygbPeo0aYUa/t7Y5f1rnai6CjFY93kRum6pbWPZYmk0q2FI+s3LOM47vT1rN+jK3bF4TXf5KrULdgiMXZ15GnVp88+npVNvt3p8ZwaRtixpU1VxfwbuMl2htQVFQA2QnuGfwoIeT2NcADwGKAXCPY37/UfpUp4JT+B+hSMbhj39w9RW8LfDNldLGCvwm6kmYwyQPHoG8mcxnTgdg43zz8hXRkozXDF9PfNy2uOMfwEb/gcUsTRsWAYYJBGR57jHMVWEFFpoYvXqwcJdMwF30FmiZjjrUHIrzI8xzB8hW0rjz9v0y6CzHlGQYVujnYFUgT8P8A4sf30/MKrLplofcj3iA/eyfff8xoj0E/uDXQnighmKMcLJgZ8GH1T78ke8VrB4Y1pLdksPpnRmOa3OueUAKgBUAKgBUAM61faHxFUlZCLw2XVcmspEUtyneQfIDP+lYT1lUfOTWGmnI8jcnuCr3DG/vrmanWStWPA/RplW8lm2t3Y9nI8+VLRjJ9DMpLyG41IABOT40yuEYMUsYYEHcGolFSWGUnBTW1mfsuDNHemTGUKHDeB2GCPHGaiuOyG05FGhlVrN/awaKrHaFQAqAFQA13AGScCobSWWVbS7HNcx6frrn1reU6fTXuWRZW+956K9xNAcZwfHsk/pWVk9O2uc/JTepZ3cld5bfVnRnyx+meVYylpfUyo8GWyvb9vJ4LqEHKxD0IH+tVVtMZNqPBotsV7VhkL3x+yoX0G9Zyvb64Lytk0U3k3350tKWDLs8WQUKaYYHVYBEUBg8VcDaghcHiA757+6pBEsNwRkA7Z3q0JuHRKljoKwXaNnOx2GCfWnYanPZvBxlwyz3YrRvJs1hHz9L9Y+p/GugujxVn3P8AUbUlCxw4fvo/+Yn5hVZdMtD7kX+l1iYL24jPdKxH3WOpfkwqVxwaXx22NEPR6x6+4jT7OdTfdG5+PL31aKywohvmkdWpk7oqAFQAqAFQBXuyceVAE/DLGOUEtnUD4427v1rma2pb93ydDSWPZt+AinCohyX5n+tJ7IjW5kphjQZIUeZ/1qVFIjc2erexnYOvxFSQT0EioIFUgKoJFQAqAFQQMljDAg8jUSipLDIlHcsFA8M8G+VL/wBO/kXdD8McvDB3sfhU/wBP8slUfkkHDk8/jVvQj5LKiI8WKeHzNSqYE+jE9Nkns/M1PoxD0YgbiFvoc7HT3GudfW4yMZx2sq1iUJ7eUA4YZHzHmK0hPHZKx5CD8PPNSD60zs+DR0/7StJbsOamqYZk4SXgiqCo3WKrvQYHA5qU0wwXYOIEbNuPnTEL3Hs1VrxhnMrrofcAnTocZ7mx+bFdKOtq8nnrNBbltHnD+i1zrUtGmAdw7Ag+oUkmierrxw/4Ir0N27LX8hk8GhbiVrHCAG6wNKi7hQhD7+ySA23p750krJL3mt1MPXiofuaD6XujZdReRjJQaZQPZ7n92SD5Hyp2a8ltdTlb1+5k/o/eJTIWdRIcBQTjs8zjPPfG3lVq8GWhcE22+ToUdkzLqGPLzrc6WcjUsnZcjbwzUAeLZPkeHfnFYPU1rybqiz4JLi20qD353qK7982kTZTsimysiknA50wYFu2sckhx3cqkjI6xsjGx8N/UjupLU2wa2jmnrknuLxGa5w6Rpbgd7H1YkfAmgDx7cE7Er93A/SgCUCgD2gkVACoAVACoAVACoAVACoAVACoAimuVT6xx7jVJWxg/cUc0uwNxC8LsQpOnw5Zrn3WucvwLTluZX/Z39lvgay9OXwV2selm5ONJ94xUqqbeMEqDYfhi0qB4ACuiqsJIbSwsD8UemyRjwg8wD7qh1sq4r4At11WTp1A+XL50jPZkXltyU8+FZdGYWg4fqUNqxkZxinoUuSyaKnjOTGXfTeFchIpHI9plQfLJpyOg+Wcmz6jXF4isgHiPS64lyFIiXwjGD72Pa+GKahpa4c4yI26+2fC4X4N79EXRsxq13IO1INMYPPQTkt/mOMeQ86bhHyM6Klpb35OkMoIwRkHmDWo+zk3TT6NGUtLZDUp3MPev3M8x/LzHdnlWTjjlHM1Giae6H8GT6KzzRXkMZaRP3qhkJZe/ky/1FZSk1F4ZjpMq+MZfPR2ZdhgfhS39RZjGT1PoV56PMVibcEdzCWUitaJ7JpsytjvhgZBaBdJ31Dn+tPT1cF1yJx00n2WD6UnZqJzG66IQFisDbgWKAFigBYoAWKAFigBYoAWKAFigBYoAWKAFigBYoAWKAyLFACxQBRvbTOThmY7AE7DzpW6nKb7f/gxnBMiThunScat8MPI+HpVFptqXGfkhV4wX4YdIwM48zmm4w2LCNksEmKtySLFACxQBR4hC5+qSO4Bc/PuApW+E30Y2J+GQ23DME6t8eI2IPh4EHNZ16Vp4ZWNfPJcFgnsCmPQh8GuyJORWyRL6OACJnfSilmJOFUEk79wG5roro8TNNzaXydI6F/RoxZZr0YUbiHvP/M8B/L8fCrxjnsf0+ifc/wCDrCrjYbCtTqHtAHlAAnpFYRSRFpI0cqOyWRWI9CRtWViWGYWxTjnBxDiLkOQCQMnl60ujkSnLPZW61vaPxNWK75fJ51ze0fiagnfL5F1re0fiagN8vk961vaPxNWI3y+Rda3tH4mgN8vkXWt7R+JoDfL5F1re0fiaA3y+Rda3tH4mgN8vkXWt7R+JoDfL5F1re0fiaA3y+Rda3tH4mgN8vkXWt7R+JoDfL5F1re0fiaA3y+Rda3tH4mgN8vkXWt7R+JoDfL5F1re0fiaA3y+Rda3tH4mgN8vk865vaPxNAb5fJ71re0fiaA3y+RGVvaPxNQG+Xyeda3tH4mhk75fJ71re0fiaqiN8vkXWt7R+JqYoN8vkXWt7R+Jqwb5fIutb2j8TQG+XyLrW9o/E0Bvl8nnWt7R+JqME75fJ71re0fiaiPSBzl8i61vaPxNWI3y+S1w1yZACSRkbH1qsui9cpOXLO39HeHxRRKY4o0JG5RFXPrgb0xWdimEVHKQVFamp7QB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576388"/>
            <a:ext cx="57150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9636" name="Picture 4" descr="http://static.e-junkie.com/ej/media/content/4718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2493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Its all about </a:t>
            </a:r>
            <a:r>
              <a:rPr lang="en-GB" dirty="0" err="1" smtClean="0"/>
              <a:t>Franzi</a:t>
            </a:r>
            <a:r>
              <a:rPr lang="en-GB" dirty="0" smtClean="0"/>
              <a:t> – where is she?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Es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 um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err="1" smtClean="0">
                <a:solidFill>
                  <a:srgbClr val="FF0000"/>
                </a:solidFill>
              </a:rPr>
              <a:t>wo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Warm</a:t>
            </a:r>
          </a:p>
          <a:p>
            <a:r>
              <a:rPr lang="en-GB" b="1" dirty="0" smtClean="0"/>
              <a:t>Hot</a:t>
            </a:r>
          </a:p>
          <a:p>
            <a:r>
              <a:rPr lang="en-GB" b="1" dirty="0" smtClean="0"/>
              <a:t>Cold</a:t>
            </a:r>
          </a:p>
          <a:p>
            <a:r>
              <a:rPr lang="en-GB" b="1" dirty="0" smtClean="0"/>
              <a:t>Ice cold</a:t>
            </a:r>
          </a:p>
          <a:p>
            <a:r>
              <a:rPr lang="en-GB" b="1" dirty="0" smtClean="0"/>
              <a:t>Left </a:t>
            </a:r>
          </a:p>
          <a:p>
            <a:r>
              <a:rPr lang="en-GB" b="1" dirty="0" smtClean="0"/>
              <a:t>Right</a:t>
            </a:r>
          </a:p>
          <a:p>
            <a:r>
              <a:rPr lang="en-GB" b="1" dirty="0" smtClean="0"/>
              <a:t>Stop</a:t>
            </a:r>
          </a:p>
          <a:p>
            <a:r>
              <a:rPr lang="en-GB" b="1" dirty="0" smtClean="0"/>
              <a:t>Straight on</a:t>
            </a:r>
          </a:p>
          <a:p>
            <a:r>
              <a:rPr lang="en-GB" b="1" dirty="0" smtClean="0"/>
              <a:t>I need help</a:t>
            </a:r>
          </a:p>
          <a:p>
            <a:r>
              <a:rPr lang="en-GB" b="1" dirty="0" smtClean="0"/>
              <a:t>I have found </a:t>
            </a:r>
            <a:r>
              <a:rPr lang="en-GB" b="1" dirty="0" err="1" smtClean="0"/>
              <a:t>Franzi</a:t>
            </a:r>
            <a:endParaRPr lang="en-GB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60851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Warm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Eiskalt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Links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Rechts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Halt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Gerade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brauche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Hilfe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gefunden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ages.clipartlogo.com/files/images/44/443334/various-cliparts-clip-art_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9750" cy="1495425"/>
          </a:xfrm>
          <a:prstGeom prst="rect">
            <a:avLst/>
          </a:prstGeom>
          <a:noFill/>
        </p:spPr>
      </p:pic>
      <p:pic>
        <p:nvPicPr>
          <p:cNvPr id="8" name="Picture 2" descr="Flag of Europ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80000"/>
          </a:blip>
          <a:srcRect/>
          <a:stretch>
            <a:fillRect/>
          </a:stretch>
        </p:blipFill>
        <p:spPr bwMode="auto">
          <a:xfrm>
            <a:off x="0" y="0"/>
            <a:ext cx="9144000" cy="68959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King or Queen of Knowledge</a:t>
            </a:r>
            <a:b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König oder Königin von Kenntnissen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http://www.clker.com/cliparts/9/2/f/f/1197148439997296199liftarn_Crown_of_Saint_Edward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276873"/>
            <a:ext cx="3168352" cy="3600400"/>
          </a:xfrm>
          <a:prstGeom prst="rect">
            <a:avLst/>
          </a:prstGeom>
          <a:noFill/>
        </p:spPr>
      </p:pic>
      <p:pic>
        <p:nvPicPr>
          <p:cNvPr id="13" name="Picture 4" descr="http://www.frog-clip-art.com/free_frog_clipart/clip_art_illustration_of_a_frog_wearing_a_crown__wearing_lipstick_and_holding_a_bouquet_of_flowers_0521-1102-0812-4800_SM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3717032"/>
            <a:ext cx="1152128" cy="1003312"/>
          </a:xfrm>
          <a:prstGeom prst="rect">
            <a:avLst/>
          </a:prstGeom>
          <a:noFill/>
        </p:spPr>
      </p:pic>
      <p:pic>
        <p:nvPicPr>
          <p:cNvPr id="14" name="Picture 6" descr="http://ibytemedia.com/wp-content/uploads/2012/03/Crown-with-Diamonds-Clip-A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2276873"/>
            <a:ext cx="3024336" cy="3672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6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Birthday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Geburtstag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Say when a birthday is 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count from 1 – 32 in cardinal numbers 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count from 1 – 32 in ordinal numbers 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say when </a:t>
            </a:r>
            <a:r>
              <a:rPr lang="en-GB" dirty="0" smtClean="0">
                <a:solidFill>
                  <a:schemeClr val="tx1"/>
                </a:solidFill>
              </a:rPr>
              <a:t>animal’s birthdays are</a:t>
            </a:r>
            <a:endParaRPr lang="en-GB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Its all about </a:t>
            </a:r>
            <a:r>
              <a:rPr lang="en-GB" dirty="0" err="1" smtClean="0"/>
              <a:t>Franzi</a:t>
            </a:r>
            <a:r>
              <a:rPr lang="en-GB" dirty="0" smtClean="0"/>
              <a:t> – where is she?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Es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 um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err="1" smtClean="0">
                <a:solidFill>
                  <a:srgbClr val="FF0000"/>
                </a:solidFill>
              </a:rPr>
              <a:t>wo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Warm</a:t>
            </a:r>
          </a:p>
          <a:p>
            <a:r>
              <a:rPr lang="en-GB" b="1" dirty="0" smtClean="0"/>
              <a:t>Hot</a:t>
            </a:r>
          </a:p>
          <a:p>
            <a:r>
              <a:rPr lang="en-GB" b="1" dirty="0" smtClean="0"/>
              <a:t>Cold</a:t>
            </a:r>
          </a:p>
          <a:p>
            <a:r>
              <a:rPr lang="en-GB" b="1" dirty="0" smtClean="0"/>
              <a:t>Ice cold</a:t>
            </a:r>
          </a:p>
          <a:p>
            <a:r>
              <a:rPr lang="en-GB" b="1" dirty="0" smtClean="0"/>
              <a:t>Left </a:t>
            </a:r>
          </a:p>
          <a:p>
            <a:r>
              <a:rPr lang="en-GB" b="1" dirty="0" smtClean="0"/>
              <a:t>Right</a:t>
            </a:r>
          </a:p>
          <a:p>
            <a:r>
              <a:rPr lang="en-GB" b="1" dirty="0" smtClean="0"/>
              <a:t>Stop</a:t>
            </a:r>
          </a:p>
          <a:p>
            <a:r>
              <a:rPr lang="en-GB" b="1" dirty="0" smtClean="0"/>
              <a:t>Straight on</a:t>
            </a:r>
          </a:p>
          <a:p>
            <a:r>
              <a:rPr lang="en-GB" b="1" dirty="0" smtClean="0"/>
              <a:t>I have found </a:t>
            </a:r>
            <a:r>
              <a:rPr lang="en-GB" b="1" dirty="0" err="1" smtClean="0"/>
              <a:t>Franzi</a:t>
            </a:r>
            <a:endParaRPr lang="en-GB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608512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Warm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Eiskalt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Links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Rechts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Halt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Gerade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gefunden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ages.clipartlogo.com/files/images/44/443334/various-cliparts-clip-art_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9750" cy="14954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3528" y="1556792"/>
            <a:ext cx="633670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3528" y="3573016"/>
            <a:ext cx="6552728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7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Birthday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Geburtstag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Say when a birthday is 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count from 1 – 32 in cardinal numbers 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count from 1 – 32 in ordinal numbers 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say when </a:t>
            </a:r>
            <a:r>
              <a:rPr lang="en-GB" dirty="0" smtClean="0">
                <a:solidFill>
                  <a:schemeClr val="tx1"/>
                </a:solidFill>
              </a:rPr>
              <a:t>animal’s birthdays are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968552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85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months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Monate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274" y="1412776"/>
            <a:ext cx="4295351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 smtClean="0"/>
              <a:t>January</a:t>
            </a:r>
          </a:p>
          <a:p>
            <a:r>
              <a:rPr lang="en-GB" sz="2800" dirty="0" smtClean="0"/>
              <a:t>February</a:t>
            </a:r>
          </a:p>
          <a:p>
            <a:r>
              <a:rPr lang="en-GB" sz="2800" dirty="0" smtClean="0"/>
              <a:t>March</a:t>
            </a:r>
          </a:p>
          <a:p>
            <a:r>
              <a:rPr lang="en-GB" sz="2800" dirty="0" smtClean="0"/>
              <a:t>April</a:t>
            </a:r>
          </a:p>
          <a:p>
            <a:r>
              <a:rPr lang="en-GB" sz="2800" dirty="0" smtClean="0"/>
              <a:t>May</a:t>
            </a:r>
          </a:p>
          <a:p>
            <a:r>
              <a:rPr lang="en-GB" sz="2800" dirty="0" smtClean="0"/>
              <a:t>June</a:t>
            </a:r>
          </a:p>
          <a:p>
            <a:r>
              <a:rPr lang="en-GB" sz="2800" dirty="0" smtClean="0"/>
              <a:t>July</a:t>
            </a:r>
          </a:p>
          <a:p>
            <a:r>
              <a:rPr lang="en-GB" sz="2800" dirty="0" smtClean="0"/>
              <a:t>August</a:t>
            </a:r>
          </a:p>
          <a:p>
            <a:r>
              <a:rPr lang="en-GB" sz="2800" dirty="0" smtClean="0"/>
              <a:t>September</a:t>
            </a:r>
          </a:p>
          <a:p>
            <a:r>
              <a:rPr lang="en-GB" sz="2800" dirty="0" smtClean="0"/>
              <a:t>October</a:t>
            </a:r>
          </a:p>
          <a:p>
            <a:r>
              <a:rPr lang="en-GB" sz="2800" dirty="0" smtClean="0"/>
              <a:t>November</a:t>
            </a:r>
          </a:p>
          <a:p>
            <a:r>
              <a:rPr lang="en-GB" sz="2800" dirty="0" smtClean="0"/>
              <a:t>December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Januar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Februar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März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April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Mai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Juni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Juli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August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September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Oktober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November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Dezember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months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Monate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274" y="1340768"/>
            <a:ext cx="4295351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800" dirty="0" smtClean="0"/>
              <a:t>January</a:t>
            </a:r>
          </a:p>
          <a:p>
            <a:r>
              <a:rPr lang="en-GB" sz="2800" dirty="0" smtClean="0"/>
              <a:t>February</a:t>
            </a:r>
          </a:p>
          <a:p>
            <a:r>
              <a:rPr lang="en-GB" sz="2800" dirty="0" smtClean="0"/>
              <a:t>March</a:t>
            </a:r>
          </a:p>
          <a:p>
            <a:r>
              <a:rPr lang="en-GB" sz="2800" dirty="0" smtClean="0"/>
              <a:t>April</a:t>
            </a:r>
          </a:p>
          <a:p>
            <a:r>
              <a:rPr lang="en-GB" sz="2800" dirty="0" smtClean="0"/>
              <a:t>May</a:t>
            </a:r>
          </a:p>
          <a:p>
            <a:r>
              <a:rPr lang="en-GB" sz="2800" dirty="0" smtClean="0"/>
              <a:t>June</a:t>
            </a:r>
          </a:p>
          <a:p>
            <a:r>
              <a:rPr lang="en-GB" sz="2800" dirty="0" smtClean="0"/>
              <a:t>July</a:t>
            </a:r>
          </a:p>
          <a:p>
            <a:r>
              <a:rPr lang="en-GB" sz="2800" dirty="0" smtClean="0"/>
              <a:t>August</a:t>
            </a:r>
          </a:p>
          <a:p>
            <a:r>
              <a:rPr lang="en-GB" sz="2800" dirty="0" smtClean="0"/>
              <a:t>September</a:t>
            </a:r>
          </a:p>
          <a:p>
            <a:r>
              <a:rPr lang="en-GB" sz="2800" dirty="0" smtClean="0"/>
              <a:t>October</a:t>
            </a:r>
          </a:p>
          <a:p>
            <a:r>
              <a:rPr lang="en-GB" sz="2800" dirty="0" smtClean="0"/>
              <a:t>November</a:t>
            </a:r>
          </a:p>
          <a:p>
            <a:r>
              <a:rPr lang="en-GB" sz="2800" dirty="0" smtClean="0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17177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1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Zweiund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2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Dreiundzwanzig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– 	3 and 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Vierundzwanzig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Fünfundzwanzig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Sechsundzwanzig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  <a:r>
              <a:rPr lang="en-GB" sz="3000" dirty="0" err="1" smtClean="0"/>
              <a:t>Siebenundzwanzig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  <a:r>
              <a:rPr lang="en-GB" sz="3000" dirty="0" err="1" smtClean="0"/>
              <a:t>Achtundzwanzig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 </a:t>
            </a:r>
            <a:r>
              <a:rPr lang="en-GB" sz="3000" dirty="0" err="1" smtClean="0"/>
              <a:t>Neunundzwanzig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</a:t>
            </a:r>
            <a:r>
              <a:rPr lang="en-GB" sz="3000" dirty="0" err="1" smtClean="0"/>
              <a:t>dreißig</a:t>
            </a:r>
            <a:r>
              <a:rPr lang="en-GB" sz="3000" dirty="0" smtClean="0"/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 </a:t>
            </a:r>
            <a:r>
              <a:rPr lang="en-GB" sz="3000" dirty="0" err="1" smtClean="0"/>
              <a:t>einunddreißig</a:t>
            </a:r>
            <a:r>
              <a:rPr lang="en-GB" sz="3000" dirty="0" smtClean="0"/>
              <a:t>		1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  <a:r>
              <a:rPr lang="en-GB" sz="3000" dirty="0" err="1" smtClean="0"/>
              <a:t>zweiundreißig</a:t>
            </a:r>
            <a:r>
              <a:rPr lang="en-GB" sz="3000" dirty="0" smtClean="0"/>
              <a:t>		2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832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1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Dreiundzwanzig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– 	3 and 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Vierundzwanzig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Sechsundzwanzig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  <a:r>
              <a:rPr lang="en-GB" sz="3000" dirty="0" err="1" smtClean="0"/>
              <a:t>Siebenundzwanzig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  <a:r>
              <a:rPr lang="en-GB" sz="3000" dirty="0" err="1" smtClean="0"/>
              <a:t>Achtundzwanzig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</a:t>
            </a:r>
            <a:r>
              <a:rPr lang="en-GB" sz="3000" dirty="0" err="1" smtClean="0"/>
              <a:t>dreßig</a:t>
            </a:r>
            <a:r>
              <a:rPr lang="en-GB" sz="3000" dirty="0" smtClean="0"/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 </a:t>
            </a:r>
            <a:r>
              <a:rPr lang="en-GB" sz="3000" dirty="0" err="1" smtClean="0"/>
              <a:t>einunddreißig</a:t>
            </a:r>
            <a:r>
              <a:rPr lang="en-GB" sz="3000" dirty="0" smtClean="0"/>
              <a:t>		1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  <a:r>
              <a:rPr lang="en-GB" sz="3000" dirty="0" err="1" smtClean="0"/>
              <a:t>zweiundreißig</a:t>
            </a:r>
            <a:r>
              <a:rPr lang="en-GB" sz="3000" dirty="0" smtClean="0"/>
              <a:t>		2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032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1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Vierundzwanzig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Sechsundzwanzig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  <a:r>
              <a:rPr lang="en-GB" sz="3000" dirty="0" err="1" smtClean="0"/>
              <a:t>Siebenundzwanzig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  <a:r>
              <a:rPr lang="en-GB" sz="3000" dirty="0" err="1" smtClean="0"/>
              <a:t>Achtundzwanzig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</a:t>
            </a:r>
            <a:r>
              <a:rPr lang="en-GB" sz="3000" dirty="0" err="1" smtClean="0"/>
              <a:t>dreßig</a:t>
            </a:r>
            <a:r>
              <a:rPr lang="en-GB" sz="3000" dirty="0" smtClean="0"/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  <a:r>
              <a:rPr lang="en-GB" sz="3000" dirty="0" err="1" smtClean="0"/>
              <a:t>zweiundreißig</a:t>
            </a:r>
            <a:r>
              <a:rPr lang="en-GB" sz="3000" dirty="0" smtClean="0"/>
              <a:t>		2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634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88640"/>
            <a:ext cx="8352928" cy="6669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21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Einund</a:t>
            </a:r>
            <a:r>
              <a:rPr lang="en-GB" sz="3000" dirty="0" err="1" smtClean="0"/>
              <a:t>zwanzig</a:t>
            </a:r>
            <a:r>
              <a:rPr lang="en-GB" sz="3000" dirty="0" smtClean="0"/>
              <a:t> – 	1 and 20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22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23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24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25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26 – </a:t>
            </a:r>
            <a:r>
              <a:rPr kumimoji="0" lang="en-GB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Sechsundzwanzig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27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28 – </a:t>
            </a:r>
            <a:r>
              <a:rPr lang="en-GB" sz="3000" dirty="0" err="1" smtClean="0"/>
              <a:t>Achtundzwanzig</a:t>
            </a: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29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30 – 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31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000" dirty="0" smtClean="0"/>
              <a:t>32 – </a:t>
            </a:r>
            <a:r>
              <a:rPr lang="en-GB" sz="3000" dirty="0" err="1" smtClean="0"/>
              <a:t>zweiundreißig</a:t>
            </a:r>
            <a:r>
              <a:rPr lang="en-GB" sz="3000" dirty="0" smtClean="0"/>
              <a:t>		2 and 30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50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502</Words>
  <Application>Microsoft Office PowerPoint</Application>
  <PresentationFormat>On-screen Show (4:3)</PresentationFormat>
  <Paragraphs>432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www.zeitfuerdeutsch.com</vt:lpstr>
      <vt:lpstr> Birthday 2 – Geburtstag 2</vt:lpstr>
      <vt:lpstr>Das Kartenspiel</vt:lpstr>
      <vt:lpstr>The months – Die Monate</vt:lpstr>
      <vt:lpstr>The months – Die Monate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with a Finger</vt:lpstr>
      <vt:lpstr>Der Geburtstag - The birthday</vt:lpstr>
      <vt:lpstr>Der Geburtstag - The birthday</vt:lpstr>
      <vt:lpstr>PowerPoint Presentation</vt:lpstr>
      <vt:lpstr>Its all about Franzi – where is she? Es geht um Franzi – wo ist sie?</vt:lpstr>
      <vt:lpstr>Its all about Franzi – where is she? Es geht um Franzi – wo ist sie?</vt:lpstr>
      <vt:lpstr> Birthday 2 – Geburtstag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90</cp:revision>
  <cp:lastPrinted>2015-06-05T11:59:55Z</cp:lastPrinted>
  <dcterms:created xsi:type="dcterms:W3CDTF">2014-08-31T12:54:10Z</dcterms:created>
  <dcterms:modified xsi:type="dcterms:W3CDTF">2016-10-26T11:53:06Z</dcterms:modified>
</cp:coreProperties>
</file>