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2" r:id="rId2"/>
    <p:sldId id="256" r:id="rId3"/>
    <p:sldId id="320" r:id="rId4"/>
    <p:sldId id="321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7" r:id="rId16"/>
    <p:sldId id="306" r:id="rId17"/>
    <p:sldId id="323" r:id="rId18"/>
    <p:sldId id="32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383F-0FA4-4542-895D-A3D01E16D30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6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sa=i&amp;rct=j&amp;q=&amp;esrc=s&amp;source=images&amp;cd=&amp;cad=rja&amp;uact=8&amp;ved=0CAcQjRw&amp;url=http://www.freebievectors.com/de/abbildung/34606/kaninchen-clipart-kaninchen-clip/&amp;ei=e-LMVLbpIYv3ap6WgZgL&amp;bvm=bv.85076809,d.d2s&amp;psig=AFQjCNEu8eiiQr5EutsIWLLMkByH3GLCQg&amp;ust=142279984582004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CAcQjRw&amp;url=http://illpop.com/png_animalhtm/giraffe_a01.htm&amp;ei=W-PMVOyHGIfxarbhgPgI&amp;bvm=bv.85076809,d.d2s&amp;psig=AFQjCNGYvLYqRRTNYghNP2QXagRCkXrdlg&amp;ust=1422800068408920" TargetMode="External"/><Relationship Id="rId2" Type="http://schemas.openxmlformats.org/officeDocument/2006/relationships/hyperlink" Target="http://www.google.co.uk/url?sa=i&amp;rct=j&amp;q=&amp;esrc=s&amp;source=images&amp;cd=&amp;cad=rja&amp;uact=8&amp;ved=0CAcQjRw&amp;url=http://www.clipartlord.com/category/animals-clip-art/giraffe-clip-art/&amp;ei=UOPMVOCiEcngaKD2gbgL&amp;bvm=bv.85076809,d.d2s&amp;psig=AFQjCNGYvLYqRRTNYghNP2QXagRCkXrdlg&amp;ust=142280006840892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.uk/url?sa=i&amp;rct=j&amp;q=&amp;esrc=s&amp;source=images&amp;cd=&amp;cad=rja&amp;uact=8&amp;ved=0CAcQjRw&amp;url=http://www.polyvore.com/winter_polar_bear_clip_art/thing?id=74062162&amp;ei=C-PMVMaZDIfsaPfOgvgE&amp;bvm=bv.85076809,d.d2s&amp;psig=AFQjCNH6dNMYW6HVagtcuRQPWKw9E9aepw&amp;ust=142279999844476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.uk/url?sa=i&amp;rct=j&amp;q=&amp;esrc=s&amp;source=images&amp;cd=&amp;cad=rja&amp;uact=8&amp;ved=0CAcQjRw&amp;url=http://classroomclipart.com/clipart-search/all-phrase/hippopotamus%20clipart/&amp;ei=6-PMVNf6N4vSaJnxgugP&amp;bvm=bv.85076809,d.d2s&amp;psig=AFQjCNGriaOutwVuhqkcwDIG7csD8Akb9Q&amp;ust=142280019375253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google.co.uk/url?sa=i&amp;rct=j&amp;q=&amp;esrc=s&amp;source=images&amp;cd=&amp;cad=rja&amp;uact=8&amp;ved=0CAcQjRw&amp;url=https://www.etsy.com/market/girl_penguin&amp;ei=IeTMVJzYGpXvaOC_gRA&amp;bvm=bv.85076809,d.d2s&amp;psig=AFQjCNHme4TeNDCDG6MseX9tQQnEIDFD9w&amp;ust=142280026553988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CAcQjRw&amp;url=http://en.wikipedia.org/wiki/Coat_of_arms_of_Berlin&amp;ei=3ufMVMHxFtDeapTygZAB&amp;bvm=bv.85076809,d.d2s&amp;psig=AFQjCNF61eCH4JL80AQItcrJs6ud_PsQag&amp;ust=1422801237030782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www.google.com/url?sa=i&amp;rct=j&amp;q=&amp;esrc=s&amp;source=images&amp;cd=&amp;cad=rja&amp;uact=8&amp;ved=0ahUKEwjJ3JDhsP_OAhWEvBQKHU9uCwgQjRwIBw&amp;url=http://www.printactivities.com/Paper-Games/Rules-For-Hangman.shtml&amp;bvm=bv.131783435,d.d24&amp;psig=AFQjCNGxrtfD5eLgqBbjQRGKoENSv6lFOA&amp;ust=1473410701709595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source=images&amp;cd=&amp;cad=rja&amp;uact=8&amp;ved=0CAcQjRw&amp;url=http://www.clipartlord.com/category/animals-clip-art/tiger-clip-art/&amp;ei=LOHMVO78LdPOaIqfgsgI&amp;bvm=bv.85076809,d.d2s&amp;psig=AFQjCNE9MMywQkHo9IoXO6OdIXudJEAAPQ&amp;ust=142279952185475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.uk/url?sa=i&amp;rct=j&amp;q=&amp;esrc=s&amp;source=images&amp;cd=&amp;cad=rja&amp;uact=8&amp;ved=0CAcQjRw&amp;url=http://www.disneyclips.com/imagesnewb/simba.html&amp;ei=XOHMVPX-DY3PaKfMgqAE&amp;bvm=bv.85076809,d.d2s&amp;psig=AFQjCNH9ChNGpBZvMu8ZoBimAONw41G-2w&amp;ust=142279957192916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source=images&amp;cd=&amp;cad=rja&amp;uact=8&amp;ved=0CAcQjRw&amp;url=http://newcartoonfish.blogspot.com/2014/11/fish-clipart.html&amp;ei=vOHMVMDDGIfoaLLRgeAF&amp;bvm=bv.85076809,d.d2s&amp;psig=AFQjCNG37JB-x4G1LdX7QPoIaR-xlmyplQ&amp;ust=142279965967242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uk/url?sa=i&amp;rct=j&amp;q=&amp;esrc=s&amp;source=images&amp;cd=&amp;cad=rja&amp;uact=8&amp;ved=0CAcQjRw&amp;url=http://www.clipartlord.com/category/animals-clip-art/reptile-clip-art/snakes-clip-art/&amp;ei=7uHMVKPsNZStacytgLAE&amp;bvm=bv.85076809,d.d2s&amp;psig=AFQjCNGoy-KKAxaFX0k1Nr3_wm1ocjSpgg&amp;ust=142279971575530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&amp;esrc=s&amp;source=images&amp;cd=&amp;cad=rja&amp;uact=8&amp;ved=0CAcQjRw&amp;url=http://hellobougeotte.blogspot.com/2015/01/flying-bird-clipart.html&amp;ei=TuLMVP6jBZPnaNHmgMgP&amp;bvm=bv.85076809,d.d2s&amp;psig=AFQjCNE1v-w2ydSenhL9roMMTUgM2BokTg&amp;ust=14227998069481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rabbit – </a:t>
            </a:r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Kaninchen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9394" name="Picture 2" descr="https://encrypted-tbn3.gstatic.com/images?q=tbn:ANd9GcQZnX2xlwz6Q7jpNwKA981UayMT6bqsWKQSDn5NH47ih6heOAjjW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844824"/>
            <a:ext cx="5256584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giraffe – </a:t>
            </a:r>
            <a:r>
              <a:rPr lang="en-GB" b="1" dirty="0" smtClean="0">
                <a:solidFill>
                  <a:srgbClr val="FF0000"/>
                </a:solidFill>
              </a:rPr>
              <a:t>die Giraffe</a:t>
            </a:r>
            <a:endParaRPr lang="en-GB" dirty="0"/>
          </a:p>
        </p:txBody>
      </p:sp>
      <p:sp>
        <p:nvSpPr>
          <p:cNvPr id="58370" name="AutoShape 2" descr="data:image/jpeg;base64,/9j/4AAQSkZJRgABAQAAAQABAAD/2wCEAAkGBxMQEREUERMWFhUXGBUZFhcXExcbGhcbFxQbFxgYExcYHSggGxonHBgYITEiJSkrLi4uFyAzODMsNygtLysBCgoKDg0OGxAQGi8iICQtLDQsNC04LCwsLC8vLy8sLC4wLCwsLCw0LCwsLCwsLCwsLCwsLCwsLCwsLDQsLCwsLP/AABEIAOEA4QMBEQACEQEDEQH/xAAcAAEAAgMBAQEAAAAAAAAAAAAABgcDBAUCCAH/xABFEAACAQMCAwYDBAcFBQkAAAABAgMABBEFIQYSMQcTQVFhcSKBkRQyobEjQlJjgpLBM2JysvAkNHXR4RYlRHN0oqOzwv/EABsBAQACAwEBAAAAAAAAAAAAAAADBAECBQYH/8QANxEAAgEDAgMECQMEAgMAAAAAAAECAwQREiEFMUETUWFxIjKBkaGxwdHwFDPhBkJS8RUjJDRi/9oADAMBAAIRAxEAPwC8aAUAoBQCgFAKA17+9jgjeWZ1SNBlmY4AHrQEP03tX0yeZYlldS55UeSJlRyegDHpn1xWMozhk4rJgUAoBQCgFAKAUAoBQCgFAKAUAoBQCgFAKAUAoBQCgFAKAUAoCtO3KUC3sUkJED3SiXwU4Riiuf2Sd9/2c+FaVM6XjmbQxqWSnuL+UApjJJ+HlG2/QKB+Q8qqUE9WS1Xa0n1FpSuIIRJ98RoH/wAQUc345q8Uzjcf8Qtp1lJNGoeUlI4lPQvI3KvN6Dc48cY261hvG4SyU43HGq2MneyXf2kKR3sTxqqMP1ghUZTG+CPp4VBCvqljBPOhpjnJfml3yXMMU0ZykqK6+zqGGfXerBAbVAKAUAoBQCgFAKAUAoBQCgFAKAUAoBQCgFAKAUBEu0aydrdZ4u8DwNzM8LlZljI/SGLwfGAxjYEMF88VFVU2sweGvc/D/RlY6kcHEOr2io+INRt2CsjqO5lZWGQ22UO3pVCHFaWvRU9Fk6t5SWYPPzJFw7xRZa3FLC8fxqP01rcIOZd+pU7EZxuOm2cHFdOMlJZTyiBpp4ZXXEP2DR9Yi5UiW3Q28rx7MVZu+hZ41OTlf0TkDpy5AzUMlitGWOaa8OjWfiZ/twTbWu1nT4UVrd/tTEkFItioCk8zc2MDOB7mppSwYSyeeLdUsdV0mZluQoAVxy4MscqMCiGInPOWwnL4823UGjaxl8humVDa8PapqTIiW7cr4zcFSsRHQuHxgjrgDc7bVXpUltImnWbWD6O0HTBaW1vbqSwijSME9TyKBk++M1ZIDfoBQCgFAKAUAoBQCgFAKAUAoBQCgFAKAUAoBQGK6uUiRpJGCIoLMzEAKAMksT0FARK+48jU4WNAPA3M6QcwP6wjIaQD/Gq/TegITo3Eh0y1eK5gZ7fvJPsLwMs6So75S37xCQHBJxnG3Qbb+e4twypXqRnTwu9vbHiWKVXSfuicGXN3cfbb9mtcryrbwOUkKZyFnlUg46ZHXp93GKiqcRpWVPsqT1Pv+y/PabyUq0tUiWtwxbxwyR2cUdszqF7xI1LADxyerYJwxzuc74rh1eJTqzjKpuk+Tf5t4EippLYges8BTWiRmw7xyzcjxl15QCrHndsAjcDO569N67NvxinVk1WwljZ/Q2lFRx2efabHDPAckf2ma6jiafu/9nkUtiNuRhshAGQeUhjv5YqC94pGbhClJ6c+ktt1ldfoa9i85bTZj7M+K760lexkhmukjTCoCpeBlwFUyMQvckdCTsMYHhXp1d0+z7ST2fLxKs6bjLB2tX7S7qNmCGzBXOY0W5umBHg8kIRFb03rR3be8YP2tR+ZhU2zPoXapPIrG406ZgpAZ7ZWbr4mGQK4Htmtne0YtKcks97Xz5Dsp88E04X4oi1ESGKKdBGQrd9CU3Izhc9SPH3HnU8KkZrMXnyNGmju1uYFAKAUAoBQCgFAKAUAoBQCgFAKAUAoBQEC7VNUEK26vnuxmZwpXJ5Li3gXAYFSVa6EoB25oVztQFVcdcaxXDKVVR3YKoBgyOM7Gcjbm2GfUnrmgOX2TXrve/ZH5jb3fOkijPwuELxyx/syKyghhuKw0msMF76DdNNbW8jnLtGhYjoW5Rkj3NfNbymqdxOC6Nr3M6MHmKZydU4qCBmiVTGrcpmkLiMnPKRCsSO8mCCM4CZBHNkHHWsuAVa8FOpLSny6v+PzYinXSeEa+m8Y99IUj7qcgZMcRkjnx4mOCdAJQBk/A5O2wJ2qzW/ptqOaU8vuax8TVXHeiT2d0kyLJGwZGGQR/rIPgQdwRXmqlOVOThNYa5lhNNZRD+I9InB7i15hHdSyS3MqghuVVREg5huAfMY2UjzrvWV7SdNSqveCSS7+e/51Nezc57vbqebbQ47VAZOSNFH65WNFH8RFbVL51XiG7fdu/gXNVOC5izefU27rTmaODJE19ykDAOGjsgd2Y7gv0GPbN+y4U5tVLhbdI/V/b39xRuLvVtHkWNoGiQ2MKw264UEkknLOx+88jHdmPif6V6FJJYRROlWQKAUAoBQCgFAKAUAoBQCgFAKAUAoBQCgK+7SpluZbeyhi7+c87SpzhVS3dCkglfB5S2QU8nRW8MGKtWhRjqmZSb5FNXfASxuQJol6/BczLbSrjOQ6SkK2P2o2ZTjINZp1YVVmEk/INNcyX8EcMdyxeCRJZyrIkkOWt7VXBV5RMQBNPy5CqmQMnJwapX3EqNpF5eZdF9+5G8Kbkyf6vCILGSOJu7VYhGrDrGuAnMD5qDnPpXibT/vu4dpvqks+O5cn6MHgrDX+O0jhls0VYkDusiDLMTE/IioD/ZqqxouP7vvn6Oc8raXU5HnE0RKNHhkKndOQ5Bz55oD6T0Kf9JcHGA6W1wyjosk8JMqqPDJQP7yE+NeP/qKlH9RBrnJb+/b88C3bvbBpwan9tinjmRcYB5cZDKTgqwPXwqrUtFa1ITg/4ZeUFqSe5p9mHCllMt4Z7SF5IbuZELpzYTCOgw2RtzkD2r2VrLXRjLvSOVWjpqNeJaaIFACgADYADAA8gKsEZ6oBQCgFAKAUAoBQCgFAKAUAoBQCgFAKAUByeKNZ+xWzyhed9kij8ZJXPLGg92IyfAZPhWJSUVl8gcHh3R/siO0jd5czN3lzN4u5/VXyjUfCq9APevD8V4jKtNxj/r+e8u0qeEdNlB2Iz71xFsTH7QGK6t1lR45AGR1ZWB6FWGCD8jW0JuElKOzXINZKn4q7PRJKZJOfmPWZYpJEm8A8qQ5kimP6xCsjEFvhJIr3Vlxq3rxWtqMuqey9jKM6Mo8jDoXA0auCwa5wQRBHBNFG5zt9ouZ0XEe26qrMfwNqvxK1oxzKon5bv4fU1VOT6FqaXYmJXMrB5ZWLzMBhSxAXlQeCKqqoHku+SSa8PfXs7uv2nLuXci7ThoWCP6nAmnRySKS5kwkakdN+Y8xzuNhV+hVnfSjBrGnd+PTkWFN8+42uxaVpIdQkbfmvH3xjJWGIH/l8q9jbwUKUYo5lZ5qNli1MRCgFAKAUAoBQCgFAKAUAoBQCgFAKAUAoBQEQ4wuY0ubeSZwIbSKa5k6khyBDC3KOuzT49QK5/EZPs1Tjzk8fnwN6a3yeNB1+3v42ktnLBWKOGUqysBnDKR614u/snbNanu/zJdhPUdKuebigFAKAUBE+MdQyVhU9N3//ACP6/MV3eE2+E6r9n1Jaa6kf4jmaPTi0pwI251DdSGGFUe5O3vV+gou79DqsP2GamIwcyxOzTRms9Nto5P7RgZZPPnlYuQfUZC/w16dLCwcdvO5KKyYFAKAUAoBQCgFAKAUAoBQCgFAKAUAoBQCgIPrVok+o3kT+NpYuu+P7O6uWBz6Py1w+N1JU4RmumfjhP4Fi3xq3MXDWltDJeSOoUyyJgDqVjjChmx4lub5Yry17cRqKEYvOlfFvP2Lkt5to7tUDBp6xqaWkLzSBmAwFRBlpHY4VEHiSf+fQVesbTt578kaTljZEe0bjWSW6jtrqzNs0qu0BEgkD8i8zK3KBysF3/wBCr99ZU1QdSi01FrO2Gs7L2ZMLXGWJrGSW1wiQ8lx5j61nS+4zhnA1qG25mmfGQMsS2E2HV/DoK6tpUuVHs1svj7CaEZY32RT3GmvnU35IiRbxuoz0Mru3Lzf4QM4/1j1PD7RW6Wr1n8EUrir2m0fVXxPqCNOUADwAH0rqlI9UAoBQCgFAKAUAoBQCgFAKAUAoBQCgFAKAUBCuNn+y3ljeHaJue1nP7ImIaF29BIuM+HeVQ4lb9vbyj1N6ctMjqkYr53KLi8M6ArANLUdOWcxFiR3ZZl6Y5mXkyfUAsP4jVqhdSpRcEtmZj6MtRrRcPQi4juGy0sasqEn4U5/vFV/aI2z5VtO9qSpuktot7+OOQm9ctT6HniLX4rSJnkcKB1J8PRR4t6VtZ2U68kkvz7G6iktU9kVhptrdatcPdGSe1gKhYhHIyvJg7Ow6HrvtvsBnBNekqTo2dNUsKcuueS8DSEZ1pa8uMehoatw3IJJEubi4mVD915GC+BGVz+VWrevCUFOnFLPcayot+tJtGjxJbkPfBMDumhVQoAA7uJBsBsAD+dS2svRhJ9cv3tkdZesl+bH0toWoC5trecdJY43/AJ0DY/GumUTeoBQCgFAKAUAoBQCgFAKAUAoBQCgFAKAUAoDS1nS4ruCWCdeaORSrD38QfAg4IPmKArRNfm0ZltdVDGIfDb3oUssij7qz4yVkAHucfxHzPFeDSqPtaC36r7FilWxtIlFjrltOMw3ELj+7Khx6EA5B968xUtq1N4nBrzTLKknyZ51DX7W3GZriJPeRfyzW1Kzr1fUg37DYid3x+bpjDpVvJdS9CyqVjX1eQ4Cj16HzFdyz4BUb1VtkaSrwhy3fwNDibgCVdPvL3U5u9uEiYxRRkiGEkgZA/Wbfr099jXqKFvToRxBfcp1KsqjzJk/06xWNUPU8q4PllR0FfPrypLtHDuOk6rnEivE2gSs8jKOZXYHOR8OWGeYGuvY39Ls1B7NL3m8XqWkrHVLkiXUSGxm6lQkDoCQp28dq79vH0aaf+KKlSXrvxZ9K8O6YLS0t7cNziKNEDEY5uVcZx4Z8q6RROjQCgFAKAUAoBQCgFAKAUAoBQCgFAKAUAoBQCgMdxAkiskiq6sMMrKCpHkQdiKAiF/2WaTMeZrNVP7t5Ix/KjBfwoD9sOyzSYTlbNGP7x5JB/K7EfhQEss7SOFAkSLGg6KihVHsq7CgIp2vycujX3qij6yKKA8axdNFahkOG5YxnyyAMj1rwCpRq3rjPl/B06Kzg4uj6pJKksch5sAMCeuzAEH6irV1a06U4zgsdH7mWIxSkmin9aTfVB4i5mb6tkV6Sg/RpP/5RRqL114s+pNKuBLBDIu6vGjA+jKCPzrolI2qAUAoBQCgFAKAUAoBQCgFAKAUAoBQCgFAKAUAoBQCgFAQXtuYjRLzH7kfW4jzQGpxlKVigTwYAn+FVwPx/CvG2lNO6qT7sfH/R1aC2ObaSC1tjKV5nl5gozgBV65Pv/StqsZXFx2aeFDd+b/gly9XkVmzia7v1IC95ysN+hZPPyz+dd6MdFKHXBUe85Iuzsa1P7RpNuCQWhLwtj923wf8AxlK6KeUUXsTesmBQCgFAKAUAoBQCgFAKAUAoBQCgFAKAUAoBQCgFAKAUBAu25v8AumRf2pbdev71T/StZPCYOvqlhHN8Mi5AxjfBG3gRXzupcVKNeUoPHL5HSptpbEc4wZUjhiVQF3I9AoxgfzVd4UnOc6snv9/9E1PdtlO6jHyXg/exsv8AEv8A0xXqovNPyZVmsVPNF2did3A+mqkSLHJExS4VRjMgUASN5lkCHPmCPCryeVkpNYeCf1kwKAUAoBQCgFAKAUAoBQCgFAKAUAoBQCgFAKAUAoBQCgIH2yrzWMC/tXdqPq9R1doS8mZXM3OKNSa3XmQAsWAGeg2zn8K8JTto17qSk9l9kdKlHKOba8uow/pByujYDL6jyPgfEelZqarCt6G6a5MkfoPYr7tF4We2j+0K4bumV9lweUnDePtXd4bxGNd6MYzsRVo5jrXRnM4f1qfTrlby1BkjYATxDpInXOP2h1DeBz4Eg9ajU0+jIr1aefSR9D6Fq8V7bxXEDc0cgyp8Rvghh4EEEEeYq2VTeBzQH7QCgFAKAUAoBQCgNe6vUiaJXODK/Inq3dtJj+VGoMGxQCgFAKAUAoBQCgFAKAUAoBQEF7XP7Cx/9faf5zUVf9qXk/kZjzOpqtmk4ZH6Z8OoI8RXzyVedG4c4czo03hEc1W+Fkogtxg4yzHc79PTP/Sr9tQd43Wrcui/OhNFat2cO51V5UZJ/wBJGwZWBAzysMNjHp4V0Y2cIPVS9FkmEk1jZlfWFsYu/t3Oe6I5W6c8cgJVgfbH19K60pa0qi6/B9SlBacwfT5GxMkkapEbyeOHACJ9okEYAGdgpwBsfD3qVV5s0dGCPVtxPf2Ea2dlchT3h5UWOMszSP1Z5A2d/LG3WpY1njVJYS6kUqSTwnuWrY8T60YYy2nwM3KOZjdAFiBueVRgZO+MnrVCXHLOMtLk/cx+nmnhnKveNdZDlTHZQ+hWZ3HuchT9Ksx4hSnHVDdEis5PqjX/AO2usLuGsn9GhlA+qvmsq9j1TMuzl0Zt2/alexEC404SDxa2myf4YmBJPpmpY3VN9ceZFK2qR6El0LtQ066bu2lNvLnBiuV7tgc4xzE8mfTmzv0qeMlJZTyiAmYOayD9oBQFEdpeozWN+Y0uZZERRcKGfmaF3SRORW6gcqEj/wAwehqvVTzs+ZPTaxui1+BNMW2sYAHeQuqyu7uWJaRQzEZ2VcnYCp0klhELbe7JBWTAoBQCgFAKAUAoBQCgFAKAgHa//ZaZ/wAQtfzaoq/7UvJ/IyuZIJ2ALEnA8zXzaum6sku86MeRDeL7IiQSjdXABPkQNvkR+Rrt8Krpw7J818iem9sEerqkhoaxw9NeNZpCGEYEyzSgH4UZ0YKD4tkHAHTOelaRu6dBz1vfZpd+z3+5Wqw1yjFbc8+R39C4C7i8eRgO5H9hHnIjDoveE58SeZQPInzrm3HF1Ogop+l18d9vuZhGMZOXuR17DhCxsFYgKoLBgznLAgEDBO+wJAA6A1UlxG6uWkt3jfAp4htFG8OJ7cEKOflG3Ny7fTOfwrT/AIu4a1PGfz2G2iT3MHFFgZlSaIc2BvjfKncEef8A1qXhtwqMnSqbefeIPGzIkRjrtXeTzyJj8xQHZ7QeG1uo4nkjDFV5WbG46HJI3xnNcnhF2qc5QTxl5RW0RnsyI8N8VXehOquzT2JIDRk5aIHbMRPQenQ+hOa9ZRrqez5lOtQcN+hf2mahHcxRzQuHjkUMrDxB/I+nhVgrmtxJqos7S5uCM91G748yq5A+ZwKA+Z75pJUknuG5pZgZHY+JkUcqr/dC7AeGKpSnqqFuMNMD6F7NZi+k6eW69xGP5Ryg/MAGrpUJLQCgFAKAUAoBQCgFAKAUAoCvu2E/BpQ89RtR/mNQ3H7UvJ/IzHmbHGqMYTjoHBb23A/EivE2TirySfPfH55HUonDjvC9hIjD7jIoPoWz+GMfOrcqKjfRkuqbfuwSY9M4VdMkJTwVdH9JFjb74P0Uj8vxricXpL0ans+pFUXUycRa88bmOLAIxzMRk7jOFB26VrYcPhUh2lTfuQhDO7ItPM0jFnYsfMnNduEIwWmKwiRLBjrYyd3h/XjDiOTePwPimfzFcy+sFV9OHrfP+SOUM7omMiLIuGAZT5gEHNeejKVOW2z9xFyOc1laW7ByqIfAkn/2gn8quKtd146E214G2ZMwX3E8KfczIfTYfMkfkKlo8LrT9f0V8QqbZo2k1tec0bwIrsDj4VIbbcZwPDwqxWp3FqlNTcorz2NmnHnujjdml+2l6lLpcpPcTc0lqST8Lblo8+oVvmg8Wr1tjcq4oqfXqc2vS7OeFy6Fu3lqk0bxyqGR1ZXU9GVhgg/I1cISmLzs4sjqkWnCa57trdpz+lQsmJeREUmP7nLz7HJ2XfbfTRHOTbW8YLmsrRIY44o15UjVURR4KowB9BW5qZ6AUAoBQCgFAKAUAoBQCgFAV72w/d0n/iNt+T1BdPFGfk/kbR5okGoW6yB0cZVtj+dfPa05UrhyjzX2OhB4SZzxosYgeFchW3ydznwPywKz+tqOsqr5r5G+p5yRh+GLgNgBSP2uYY+h3/Cu1Hilu1ltrwx+Il7REl0HSfsyHJBdvvEdBjoB6Vxr27/USWNkuX3I5Syc3iTQ3kfvYhzZA5lzg7bZGeu1XOH38KcOzqbdzNoTSWGRi4tnj++jL/iUjPtnrXahVhU9Rp+RImmYq3MnpELEAAknoAMk+wrDaSywWFodu0cEav8AeAOR5ZJIHyBAryl5UjUrylDkV5PL2InxWji4Yt0IHJ5YAHT55+tdzhkoO3Sjz6+ZLDkceugbmW1lKOjDqrA/Q1pUgpwcX1Rh7mr23WJCQ3MZKvE6kMpIKhuhBHQh1XB9arf09Wabpvr9P9lO5jmkpdzOvF2jX6Wynm0+UYwLppygPkZYRuH81U9eldtX6zpcJau7BXdu0tSksG72S6PcTXV1ql27OZVEcLMpTnTILOkZHwRfCgTO5GSQM1cpuTjmSw+7u/PzvIGWnW5gUAoBQCgFAKAUAoBQCgFAKArntvPJa2M3hDe27t7APUVeOqlKK6p/IzF4ZKp/vV86vP3fcdCHIx1VNhQEW4j1qaKUxxnlAUb4BJz4gn6fKu3YWVGpS1z3eSWEU1k0dK4glSRe9cshOGz4Z8R7VaueH0pU32ccPpg2lBY2JXqtkJ4mTbJ3U+RHQ/6864VtXdCqp+8ii8PJDBw/cc3L3fzyMe+c16L/AJC3051fcm1xJVpOlpaIWYjmxl3PgPIeQ/OuHdXU7qajHl0RFKTkcS64rk5/0aqEHQMNz6nfaulT4TT0em3nwN1TXU7MkKX9ujH4Tvg+KkbEeo2/KufGc7Gu4rf6o0y4sit/os0J+JSV/aXcfPy+dduhe0ay2eH3MlUkz1omlvNIvwkICCxI2wN8D1NYvLqFGm993yEpYRg7Xr2M208PViik4/V5ZA+589unrUPAqM1JVOmX7dsEFR/9LRLOzvh2yl0/T7hrS3M3cRZkMKcxKqBzE4zzbdetewOWTqgFAKAUAoBQCgFAKAUAoBQCgFARDtZ0k3ek3iKMsq96oAycxEOQB5kAj50A4fvvtFnaTeMkMbH35Bzfjmvn3FaWivjzXuf8l+k8o365hIKA1b3T4psd4gbHQ7g/UEHFTUbirR9SWPzxMptciMXnC0neER8vITsSfujyI6nFdulxWn2eZ51fMlVRY3JdDHyqq+QA+gxXAnLVJy7yI91qYMV1biVGRujDBx1+VSUqjpzU480ZTwcOLhKIH4nc+2B9djXSlxeq16MUvib9ozqwCK3EUIYKWLCNSd3IBdseZwCflVCpKpXcqj3xz8OiI3Lfc53EusPb8ixgZYEkkZwBtgetXOH2cK+ZT5IkhFPmfnD2tNOHWTHOoyuNuYe3ocfWs39jGi4yhyfPwE445FacVxNLHJndmV/m3X869RbYg0lyRitHMcItrslvEm0exKfqx8jejISrZ+Yz867BySX0AoBQCgFAKAUAoBQCgFAKAUAoD8IzsaArDhJmsLu40mX7q809ix/WhdiWj91bPvhvACvN8dsdce1jz/Pn9ixQnh4JhXjy2KAUAoBQCgFAKAimsHm1jTVPRIbtx6sVVPqAT9TXSobWNZ97gvmyOXro7WuaYLiPHRxuh9fI+hqCzunb1M9HzJoywyP8P6RMlwrOhUJnJPjkEYHn1rq315RnQcYvLZJOSwYONtIPNzxocMMnlBPxZ32HTIrfhV0nDROW67+41TzHBh7GLp7W6u7GQFVkAuoAfInkkHpvy7ehr1VvVjUhlPONjnV6bhPBb1TkIoBQCgFAKAUAoBQCgFAKAUAoBQED7Vrfuks9QXZ7OdCxx1hlYRyrt7qfkair0+0pyj3ozF4Z0tavGgjeRImm5cEoh+MrkcxjB+8wGSF8cYr59GjTdw6dR6U+vd3fYv5enKOZp2uQ3M8LW8yyJLHIMA7q8ZVwrod1blMmxA+77VZnwypTpzUlusNeK6/Q0VRNo7tcgmNU3yd8sWfjKs2PRSoP+YfWpuxl2fadM4/PcbYwss2qhNRQCgNa4vUTxyfIf18qmp0Jz8ESRpykVtx5r6211Y3ZdTJDIwaIMOYxSryvhfMAbZ8TXorGzdShUoJbSXPxXIjulGGlp7osuxvI540liYOjgFWB2INeaqU5U5OE1howmmsoz1oZFAQi9Xu9b0uRPF7iJvVWiJwfQGvZ8Bm3Fp9yZpeLMYyLXr0JzxQCgFAKAUAoBQCgFAKAUAoBQCgORxdp/wBpsbuHxkhlUe/IeX8cUBxeG7ozWVnKerwQsfcoM1884pDRcyX5zL9J+iQLW4Uh1eK6jVUMJjadhsXW4uBbDm8yAzHPWvQ8NjOpZSUnnZY9iyYusKUcLfG5Z83w83pk/wBa8nVhiq4rv+ZJHdIrW81eSO9nlFvczLHHHGXgj5+7ZyZX58EEZHd/SvT0OHzrWyUcYy+fhsunmSVK8KdTEl0X58jNF2nWgJDzlCOqyQuCPQ4XrVWfBKv+Huf8jtrd9ce89ydqNkB/vAPtDJn/AC1ouB1X/Z8UYdW37/mY241muPhtLK8uCehEJjj+bkbD3FXKPAZLd4XxZq7qlH1VkzW3CGs33+8Sx2EJ6pF+kmI8iwOB7hh7V16PDKNPd+k/H7FapeVJ8tjh3nBEui3MfKILxLqXul7xSLj4gS/mvIFyWbx8QM1niFOPZObm4qPdy8Nvka29XTLlnJ6fh2+0yRn0qX4Cctay7qT/AHC23l4g7feNcb9RbXkUrlb/AOS5/nv8i3K2kvSpPbuMln2q3ISRptMkZYmKTSxM3IjL94H4Co9i/jWsv6cjJaqdTZ8sr65+hW7dp4aLJ06+76COYo8fMoYpIMOu2cMPA15urS0VHTTTw8ZXJlmPpERsgbrXbJB0t45riTyBcd2gPrk5r2nBaOmDl5L3Ed9LeMO4tmu2UBQCgFAKAUAoBQCgFAKAUAoBQCgPwjO1AQbgkY0+0A6KrKPZJGUfgK8Dxr/2X5svUfVIpq8Hex6+f1ls7ZgfLkknl/NB9K9Twdf+Pjx+iNb39xeSJ49x3lusg/XiVv5lz/WvI3UNN0l+bMmobtHL7J5ecam/neuvySGNB+Ve5so6beC8CncPNWXmTia2R/vore6g/nVohPyK0jT7qIvsoH5CgM1AKArXQ5zqN/c3zbxRFrazHhyqf00o9WbYHyGK8p/UV5urePm/ovr7i1bw/uNPj3WGt4ZnTJk2jiAGSXY8q4HjuSflVXhlt2kow9r/AD4HQnPsqOepxrbRyrWOjIcrCFu9TYb88rEOkTHx35evVeU/q16Li12ra2bXN7L88EcmlHVIsPVJMRkeZA/qfyrw1rHNTPcdSisyOH2O23ffbtQb/wATMUiP7mH4Fx7nOf8ADX0S1pdlRjDw+PU5laeubkWRVgiFAKAUAoBQCgFAKAUAoBQCgFAKAw3lwIo5JG6IrMfZRk/lQFacAcQwGxtFkkCSFWYh/hzzSufhJ2Izn6V4njNrXlcSmoNrw3L1FeicaS+Rn15UdWB0xjlSCMx96p3Hlz16PhMZRt/SWN/saXkk6mV3Ey0gk6ZZ56/ZoP8A61ry9/j9XjxfzZPa80c7sRkzFqY8r+f8Qv8AyNe1t/2oeS+RRq+vLzZZNTEYoBQEa7R9Wa0027kTPOU5I8deeUiNSPUFs/KgIrwvrdpaW0Vs7GJoUCMHHVh94hlyDliT868Lf2F1OvKeM5fQ6MFiKSOHJqsFzf2bc4eG2W4vJsZwO5T4Dv5Ma9Bwm2lScpTWOSRre1FJRjFnZ7MLZ2t5byYfpr2V5nPkvMRGo/ugZI8g1cDj1z2tzoXKO3t6/b2GtCOI5M/aPf8AcWU7g4IjflP95/gUj5kVFwil2lZLxXw3ZZ1aacpEy4N0v7JYWkHjHEgb/EVy5+bEn51745J2aAUAoBQCgFAKAUAoBQCgFAKAUAoDT1izM9vPEDgyRyID5c6Fc/jQHzhqbtZLBBeRSwPEgjJdDyOVZiGidchlwevpVSrRk5ZRapVYpYZxI9YMYmMClxJBLbSEA4UTSh0JbGNyCMelTUk4rciqNN7Fm3PGktrCYGgRjFGsYKyMB8CADYqa83U4Sp19bm+fcXIPQso2OxHUf9s1OJsZl7u5THQhsh8fN1Hyr0lBKNNRXTYpVd5t95cNSkYoBQEa7QdGlvLPkgVGlSSKVEdiquYnDcpYdMjI32z9aw1kyiiOIJJ4TKby2ngZixJaMlCWyfgkX4WG/UVUdCWrJaVeOMGhY3jCxvpEikK/ZxB3vLiMd7doWXmPUlcjHoasU4tZyV5yT5Ena7ltVhihlkRRDDsHbGTGCTjw3PhXKr29GpPVKCb8i9DkcVibq5himZpO9ubOI87FsB5Pi6+FW7WnGGNKS8tiCu9j6eq8VRQCgFAKAUAoBQCgFAKAUAoBQCgFAKA8yRhhhgCPIjI+lARbjzhP7dZGG37uKRZEljyuELodhIFHQgkZrDWQngq3UuCdalkkzaQ/GWywuE5d/EAnmxv5VB+nWc5J+3eMYJ32W9n8mmmSa6kSSd1EahBlYkDcxVWIBOTgnYDbxqdJLkQtt8ywqyYFAKAUAIoDR1nSIbyCSCdA8bjDD8QQfBgcEHwIoCvbzsfDN+j1C4VcAAOkchAAwAG2OAMCo3Sg+huqsl1Olwt2UWdlIJpC9zOCGV5cYQqQQUQbAggbnNbpJbI1bb5k+rJgUAoBQCgFAKAUAoBQCgFAKAUAoBQCgFAKAUAoBQCgFAKAUAoBQCgFAKAUAoBQCgF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8372" name="Picture 4" descr="https://encrypted-tbn0.gstatic.com/images?q=tbn:ANd9GcSMg2pK4v9aVqlcuSbunntVnSuTUcjrZmmVda8Y5BO5IPSJsn7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772816"/>
            <a:ext cx="3888432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polar bear –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Eisbär</a:t>
            </a:r>
            <a:endParaRPr lang="en-GB" dirty="0"/>
          </a:p>
        </p:txBody>
      </p:sp>
      <p:pic>
        <p:nvPicPr>
          <p:cNvPr id="57346" name="Picture 2" descr="https://encrypted-tbn2.gstatic.com/images?q=tbn:ANd9GcTC1UbibvEF1OixQRBQfZZ2fEhW44qxIu3Z5BztghIUyOasM4OlU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700808"/>
            <a:ext cx="64087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hippo – </a:t>
            </a:r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Nilpferd</a:t>
            </a:r>
            <a:endParaRPr lang="en-GB" dirty="0"/>
          </a:p>
        </p:txBody>
      </p:sp>
      <p:pic>
        <p:nvPicPr>
          <p:cNvPr id="56322" name="Picture 2" descr="https://encrypted-tbn0.gstatic.com/images?q=tbn:ANd9GcT99tyKT1G9mCUQtReU5bV8Xp11PVP-57FlsRZS0sInQA67whp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628800"/>
            <a:ext cx="684076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penguin –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Pinguin</a:t>
            </a:r>
            <a:endParaRPr lang="en-GB" dirty="0"/>
          </a:p>
        </p:txBody>
      </p:sp>
      <p:pic>
        <p:nvPicPr>
          <p:cNvPr id="55298" name="Picture 2" descr="https://encrypted-tbn1.gstatic.com/images?q=tbn:ANd9GcQa0AOpKq2AXutlFB4zwIvyIv0svLpizfZjISr42zxhJGq5Vqi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84784"/>
            <a:ext cx="4968552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6" name="Picture 8" descr="Coat of arms of Berlin.svg"/>
          <p:cNvPicPr>
            <a:picLocks noChangeAspect="1" noChangeArrowheads="1"/>
          </p:cNvPicPr>
          <p:nvPr/>
        </p:nvPicPr>
        <p:blipFill>
          <a:blip r:embed="rId2" cstate="print">
            <a:lum bright="85000"/>
          </a:blip>
          <a:srcRect/>
          <a:stretch>
            <a:fillRect/>
          </a:stretch>
        </p:blipFill>
        <p:spPr bwMode="auto">
          <a:xfrm>
            <a:off x="395536" y="1268760"/>
            <a:ext cx="8208912" cy="532859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 err="1" smtClean="0">
                <a:solidFill>
                  <a:srgbClr val="FF0000"/>
                </a:solidFill>
              </a:rPr>
              <a:t>Welche</a:t>
            </a:r>
            <a:r>
              <a:rPr lang="en-GB" sz="3600" b="1" dirty="0" smtClean="0">
                <a:solidFill>
                  <a:srgbClr val="FF0000"/>
                </a:solidFill>
              </a:rPr>
              <a:t> Tier bin </a:t>
            </a:r>
            <a:r>
              <a:rPr lang="en-GB" sz="3600" b="1" dirty="0" err="1" smtClean="0">
                <a:solidFill>
                  <a:srgbClr val="FF0000"/>
                </a:solidFill>
              </a:rPr>
              <a:t>ich</a:t>
            </a:r>
            <a:r>
              <a:rPr lang="en-GB" sz="3600" b="1" dirty="0" smtClean="0">
                <a:solidFill>
                  <a:srgbClr val="FF0000"/>
                </a:solidFill>
              </a:rPr>
              <a:t>? - </a:t>
            </a:r>
            <a:r>
              <a:rPr lang="en-GB" sz="3600" b="1" dirty="0" smtClean="0"/>
              <a:t>Which animal am I?</a:t>
            </a:r>
            <a:br>
              <a:rPr lang="en-GB" sz="3600" b="1" dirty="0" smtClean="0"/>
            </a:br>
            <a:r>
              <a:rPr lang="en-GB" sz="3600" b="1" dirty="0" err="1" smtClean="0">
                <a:solidFill>
                  <a:srgbClr val="FF0000"/>
                </a:solidFill>
              </a:rPr>
              <a:t>Wau</a:t>
            </a:r>
            <a:r>
              <a:rPr lang="en-GB" sz="3600" b="1" dirty="0" smtClean="0">
                <a:solidFill>
                  <a:srgbClr val="FF0000"/>
                </a:solidFill>
              </a:rPr>
              <a:t> X 4 </a:t>
            </a:r>
            <a:r>
              <a:rPr lang="en-GB" sz="3600" b="1" dirty="0" smtClean="0"/>
              <a:t>– Woof x 4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184576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bin ...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Laut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Leise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Schnell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Langsam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Groß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Klein</a:t>
            </a:r>
          </a:p>
          <a:p>
            <a:r>
              <a:rPr lang="en-GB" b="1" u="sng" smtClean="0">
                <a:solidFill>
                  <a:srgbClr val="FF0000"/>
                </a:solidFill>
              </a:rPr>
              <a:t>Stark</a:t>
            </a:r>
          </a:p>
          <a:p>
            <a:r>
              <a:rPr lang="en-GB" b="1" u="sng" smtClean="0">
                <a:solidFill>
                  <a:srgbClr val="FF0000"/>
                </a:solidFill>
              </a:rPr>
              <a:t>Schüchtern</a:t>
            </a:r>
          </a:p>
          <a:p>
            <a:r>
              <a:rPr lang="en-GB" b="1" u="sng" smtClean="0">
                <a:solidFill>
                  <a:srgbClr val="FF0000"/>
                </a:solidFill>
              </a:rPr>
              <a:t>Wild</a:t>
            </a:r>
          </a:p>
          <a:p>
            <a:r>
              <a:rPr lang="en-GB" b="1" smtClean="0">
                <a:solidFill>
                  <a:srgbClr val="FF0000"/>
                </a:solidFill>
              </a:rPr>
              <a:t>Normaleweise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r>
              <a:rPr lang="en-GB" b="1" dirty="0" smtClean="0">
                <a:solidFill>
                  <a:srgbClr val="FF0000"/>
                </a:solidFill>
              </a:rPr>
              <a:t> ... (</a:t>
            </a:r>
            <a:r>
              <a:rPr lang="en-GB" b="1" dirty="0" err="1" smtClean="0">
                <a:solidFill>
                  <a:srgbClr val="FF0000"/>
                </a:solidFill>
              </a:rPr>
              <a:t>große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Ohren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Haare</a:t>
            </a:r>
            <a:r>
              <a:rPr lang="en-GB" b="1" dirty="0" smtClean="0">
                <a:solidFill>
                  <a:srgbClr val="FF0000"/>
                </a:solidFill>
              </a:rPr>
              <a:t>)/</a:t>
            </a:r>
            <a:r>
              <a:rPr lang="en-GB" b="1" dirty="0" err="1" smtClean="0">
                <a:solidFill>
                  <a:srgbClr val="FF0000"/>
                </a:solidFill>
              </a:rPr>
              <a:t>keine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Beine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184576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I am ...</a:t>
            </a:r>
          </a:p>
          <a:p>
            <a:r>
              <a:rPr lang="en-GB" b="1" dirty="0" smtClean="0"/>
              <a:t>Loud</a:t>
            </a:r>
          </a:p>
          <a:p>
            <a:r>
              <a:rPr lang="en-GB" b="1" dirty="0" smtClean="0"/>
              <a:t>Quiet</a:t>
            </a:r>
          </a:p>
          <a:p>
            <a:r>
              <a:rPr lang="en-GB" b="1" dirty="0" smtClean="0"/>
              <a:t>Fast/Quick</a:t>
            </a:r>
          </a:p>
          <a:p>
            <a:r>
              <a:rPr lang="en-GB" b="1" dirty="0" smtClean="0"/>
              <a:t>Slow</a:t>
            </a:r>
          </a:p>
          <a:p>
            <a:r>
              <a:rPr lang="en-GB" b="1" dirty="0" smtClean="0"/>
              <a:t>Big/Tall</a:t>
            </a:r>
          </a:p>
          <a:p>
            <a:r>
              <a:rPr lang="en-GB" b="1" dirty="0" smtClean="0"/>
              <a:t>Small/Short</a:t>
            </a:r>
          </a:p>
          <a:p>
            <a:r>
              <a:rPr lang="en-GB" b="1" u="sng" dirty="0" smtClean="0"/>
              <a:t>Strong</a:t>
            </a:r>
          </a:p>
          <a:p>
            <a:r>
              <a:rPr lang="en-GB" b="1" u="sng" dirty="0" smtClean="0"/>
              <a:t>Shy/Timid</a:t>
            </a:r>
          </a:p>
          <a:p>
            <a:r>
              <a:rPr lang="en-GB" b="1" u="sng" dirty="0" smtClean="0"/>
              <a:t>Fierce</a:t>
            </a:r>
          </a:p>
          <a:p>
            <a:r>
              <a:rPr lang="en-GB" b="1" dirty="0" smtClean="0"/>
              <a:t>Normally</a:t>
            </a:r>
          </a:p>
          <a:p>
            <a:r>
              <a:rPr lang="en-GB" b="1" dirty="0" smtClean="0"/>
              <a:t>I have ... big ears/</a:t>
            </a:r>
          </a:p>
          <a:p>
            <a:pPr>
              <a:buNone/>
            </a:pPr>
            <a:r>
              <a:rPr lang="en-GB" b="1" dirty="0" smtClean="0"/>
              <a:t>     no legs</a:t>
            </a:r>
            <a:endParaRPr lang="en-GB" b="1" dirty="0"/>
          </a:p>
        </p:txBody>
      </p:sp>
      <p:sp>
        <p:nvSpPr>
          <p:cNvPr id="53250" name="AutoShape 2" descr="data:image/jpeg;base64,/9j/4AAQSkZJRgABAQAAAQABAAD/2wCEAAkGBxQTEhEUEhQUFhUVGBwYFxgYGRoaGhwZFxgXGRgbHxoiHSggGB4lHx0WITEhJSorLi4vGCIzODMsNygtLisBCgoKDg0OGxAQGywmICQyLC8yNzQ3NzQvLSwsMDQtMCwsLC8sLCwsLCw0LDcwLCwsLCwsNCwwLCwsLCwvLC0sLP/AABEIASAArwMBEQACEQEDEQH/xAAcAAACAgMBAQAAAAAAAAAAAAAABgQFAwcIAgH/xABNEAACAQMCAgUGCQgJBAEFAQABAgMABBESIQUxBgcTIkEyUWFykbIUIzM1QnFzgaEVNFJigpKiswgkVWODlLHB0kNTwtF0JURUtNMW/8QAGwEBAAIDAQEAAAAAAAAAAAAAAAMEAQIFBgf/xABBEQACAQIDAwgHBQcEAwEAAAAAAQIDEQQhMRJBUQVhcYGRobHwExQiMsHR4QYVYqLiFiNCUmNy0jOCksI0svFT/9oADAMBAAIRAxEAPwDeNAFAFAFARuIXyQoZJWwox4EkknAAUAliTgAAEkmtZzjCLlJ2SMpNuyFybpDcMwaOOOOMfRlyzv8AejaYv4855DGK87X+0lGE7U4uS3vTs+ti7DAyavJ2Mq9MEjBN4qwDBIcP2kZ0gnTnSrayASBp3xgEnAro4HlbD4tuMbprc/gQVcNOnmxnrpkAUBU9IuNi1RG7OSUuxRVTGciKSQczyOjG2eYqKtXp0YbdR2RtGDk7RFq77ScEXMhdTziXuxeYgqO9IpHMOWB8wrxOL5fxNW6p+wubXt+Vjq08HTjm82eor2a3BaN5JEUZML9/UBuQjnvhjyGWK+GKnwP2grRnGFezjpfRrn4dPiaVsHFpuGo18F4kLiISqrKCzrpbGr4uR4znBI3Kk/fXsadSNSCnB3T0OZKLi7MnVuYMN7dJFHJLIdKRqzucE4VQWY4G52B5UAvzdKtRPwWNZUBx2rSaUONiU0qxcA5G+kbbE864+N5bw+GlsZylzadvyuWaWFnUV9EYrXpHNGT8IRZEJzqhUhkHmMZZjIB51Oo5wEqvhPtDQqy2aq2OG9db3dluckqYKcVeOYzW1wsiK6MGVgGVhuCDuCK9AUjLQBQBQBQCjB0iuWB7kAZWZG8s95GKN3dtsg4OdxvXn8Xy8sNVlSlTd1z9j03l2ng9uKkpGe06VESRxTxEF3CiVD8VhgQuSd1YvoTRvntFIJ72m3gOV6GLSSylw6r5c3ngRVsNOnzoZ66pXCgErpDCHvtRLYiij0gMwXWTchspnSSFYYJGRqry32kxUoxjRi8pJt9qt4HQwNNNuT3HyvIHSPEsYYEMAQQQQfMRg/hmsxk4u6DVxj6LXLPbJrJLxlo2Y827Nioc+GWAViByLEV9Owdf1ihCrxXfv7zgVYbE3EtqsmgrdKGJuYFJ2WORgPOxaNSfrUbf4teb+005KhCK0bz6ll49xewCW22Qq8WdQKAtOh7H+tLnKiUEeZS0aFl9vf8A8Svf8gTlLBR2tzaXR5djj4xJVXYYq7JVKDpjMezjiH/WcK5/u1Bdx6Q2kIfQ5PhXM5XxLw+ElJavJdf0J8NDbqJdZTgV86O2faAkdDYRHcXSgthkjcBmZhqaS4MmkE4QZZTgYHer3f2fxUq2HcZu7i0l0WVvBnIxlNRndb/Ebq7pUCgFIdLmm/N4sKM5klzpI1HszGB8oGTD6sgAOo3OoLxsdy3Qwz2Y+1LO6W62Wfn4XtUcJOpm8kfJOkF3mNEjgLyNpXJfBIVnOR9EaVbfPPA8a15P5ZWMq+jjBrK7d9O4zWwvoo7TZj4vD2d3IPCdRKu/0k0xygDwAHYH0lzXL+0uGtOFdb8n0rNeeYnwM8nAj3EIdWVs4YYOCQfrBG4I5gjcGvM06kqc1ODs1mi/KKkrMaej920lvE8hy+CrHGNTIShYDwDEZx6a+oUKnpKUZ8Un2q5wJx2ZNcCZd3Cxo8jnCIpZjucKoJJwNzsDUpqI/H+LW6ziVZoykoVGBYKyupOk6TuQwOk/olF2wSR5nlzCrFRVWg1JxWaTvlx6i/hKno3szVk/E9XM4jR3bZUBZj5goyfwrx8IOclGOryOk2krswcW4gtvE8j5OnYKu7Ox2VFHizHAA9NSUKMq1RQj9Et7fMt5ic1FXYWfGLi3t48iKJVcPKXOtm1yB5RnIWEZZgN3CrjfbI9dheWKKqU8LQi3HKN3l12793Qc2phpNOpN56jpxm57O3nkVlBWNipJAGrSdO5254r0l0s2URG4nNdSRROjpK8YDJ2qdlI2QNSsy4VdQ5qUxqCnbTXia3LKxMXQxUFbjHc1vWt+p6HVjhfRvbpvtMR40GtZ54wdUSOWjcYZJI0LFHHgeXLmCCCQQa5HqrjXjSnpJrNaNN2uvPMyz6S8HJbjNxjifYhVRTJNJkRRjYsRzJP0UXILMeXpJAOmHoelbcnaK1fD5t7l8LszOeystWfI7m5t7ZvjVVvLYxx5LOSM6nfVlc7ZCrpQDGnTmvR4Tlv95Tw9GCjC6Wbztve5XfXnxKVTC+y5yd2P93eKkTykrpVC+SwC4AznUdgPTXrTmmv+KcXuWtoZJEWdotMuqIFHYaSrDsiSHyjPyYd4KQpxivJ1uVaONhLDVlsN6PVJrS/Dg9Toxw8qTVSOfyJC8QjMPbqwMWjtNQ5aQNWfZXmHRmqnomvava3OX9tbO1uJDOACSQABkk7AAcyfNUaTbsja556N8ctl7a5eeMKVCoAdTaELMzkLkjUT5PMBATjUQPd8jYaODpbNWSU5NXV81wXT87HIxM3VleKyQ9V3CoUnS2YiAIpI7ZxGWGxCkEvgjcEqGUEbgsCOVUuUcRLD4WdSOqWXXlfqvcloQU6iiyjUYAA2A5Cvmjd9TukzoxDruZZPCFREN/pyaZJMjzhBDg/3jV7T7N4bZoyrP+J2XQvr4HLx07yUeBN6Yw/FJMOcDh2+zbKSZP6Kq3af4Yrp8q4b1jCTgtVmulZ9+nWV8PPYqJitx7iBhiyg1SuRHCn6UjbL+yN2Y+CqTXgcLRVWftZRWbfBL4vRc7R2ak9lZa7jyLGQRQgu0jwdmYwWZY1MZQjCjOT3T3n1MckE4Y111y9VliIt+zTT0XDg+PhzFb1OKg98hm4pxlJbCV1Q9/4ho32KvKyw6XAPIFwTpO67qcEGvXSxdNYd4iLvG1+nzoc30T29h6lKbYNH2cuJQVCvrCnXtgllxp354xivmvpGp7cPZzurbuh6nd2bqzKV7VEQ2cUuoTalCu2vsotHeCjIZh4AMdtXPC6TdVSUpesTjbZtorbUr5X3Lnss7cXchcUlsJ69yMsk6iYC4VpJIQHjaOOVhiXWuSi6grjQw1HwO2MkVooSdJuk7Rlk02lpZ6u2WenbeyZltbXtbviXMUmoAgEZ84IP3g7iqUlZ2Jk7mAuRbwQgfFx3hTHgEEEk8Y9ARzGFHhoUeFeyrV6lTkXbbzaSfQpbPfvOXGCWKt50uZ5SQDpAJ8ATj8cHFeNik3mdR8xTcQbU6C6QLBpfV3tUZc6QvabAadOvGruk899NXqStF+gd55bs7Z+7m8720z4ZXIZa+3p518/A98OkkHadkmuLX8UXcju6V1BcqSU16sE/d3dNa1owdtt2lbOy3565rO1r9+dzMW87aefP0LhCcDOx8fHf6/GqbtfIlI0blreyhYd0SXDAeGm3nZIVx5lDIw9Manwr2XKWIqR5Kpu+clFPoav32zOXQgniHzX8TLcTBBqIYj9VWY+xQSa8dCDk7K3Xl4nTbsUaRLL28FuDEjqXl1xyAkz61IRHK6M6WJOMZOwySRfcpU9irV9prJWa/hs82r31st/UkiFJSvGOX1Mjwx3WEuHUmJmWSFWHZuykaWZfKIxhtBJGW31YBrVSnhvapL3krStmlvSenNdZ8LXsZsp5S3bvPgWd/al4mjUhcjHLu42ypH6LDKnGDgnBBwagwtdUa8aslezv589JvUhtQcUMd30iAtoJUVjJcoGiTbILIGyx5BVyMn6gMkgH6PicXSw9L0tR5ePQcSFOU5bK1E2fh0qWvZ27kMoVhGzs0ZkjKsME7pll5rgHJLA5NeMpcs1JOVKu9qnK650nvXRwz4I6csKlaUMmiZYcTjlgWcHSmks2rYppzrVh4MpBBHnBrlVcPOnVdLV+N9GuZ7izGalHaG7oxaGO2j1gh3zI4PMNIdRX06chB6FFfSsNQVCjGktyt831nCqT25OXE89K7kx2spCq2rTGdQyoErrGzEeIUMWI25cxzrOIqulSlUSu0m+wxCO1JJ7xHPaQyRR5e4JViNfZB00aV1agFGk6sHYtkjwJx869irCU8oZrS9ne7ta7zyy0VufXt5xaWpZ2zOV+MVVbPJWLjHhuVXf7vbVWain7DbXOrfF+JIr7z1BaNKt/GgyQIJ1HLVLG7sFz4ZEMK/VXsORKbr8nTpPe5Jc10vizmYqWxXUug+RyLIgI7yuORHMHYgg8vEEH0g15CcJ0puMsmn2NHTTUldaETiUUEcLNIFSOMayy5UrpB3UrhgcZHd3OSPHFSUZVp1FGGcnlxvfjfLt6TWSio3eh9smhSR4VJ7TAkYMWZmByNWpiSwGMc+7sNhilSNWdNVZL2dFbRW3Zaa35xFxT2VqSp5wuNmLMdKqoLMzYJwAOewJ8wAJOACaYbC1cTPYpK78Od8wqVIwV5FzBwBmsjE5CzO3a6huEl160G2NarhUPLUqnlmvodPBQjhVhnmrWfxfbmjiyqt1PSIpUkYM0cqGORQGZTuuCWAZXGzqdJ8xAxqCk4rwmP5NrYOSU8072fG3Nqtflc69GvGqsiK3EsvAIlLxyOVaUeQMRyONLcpDlcd3IHiQSAT5NrQw8q9VbKVrX1bb4cLZ+A9PFzUI5ny04nkHtlMXxjohbyH0yMi6W5ajjyDhvRggnNfk2tCnGtBbUGk7rdlmnws9+ghXi5OLyZL0yyOYoFzJgZdh8XGG1YZjtrPdPcXc7Z0g6hNyZyTUxjU3lC+b35bkuvXTwNa+IjTy3l1xngxS3txACxtsALnLPHp0OMnm3J/1igG2c17HlLBes4Z0o5NZrpXmxzKFXYqbT6ynt5lcalORuORBBBwQQd1IIIIO4Ir53WozozcKis0dqMlJXRW8RuLctLrdg1vGXkZGdSiEEkEoQTspOjc7A45VYo066jHZWU3ZXSzfNfp16uJHKUG3fcTI7GLQqhEZOYyAwOd85Ockkk58Sc1A61Tabu0+zz0G+zG1jJdzFVyo1OTpRf0nbZV+88z4DJOwNb4TDSxNaNKO/uW99RipNQi5My3dp2UsMPNYLSJEY892dX9vZxE/dXpvtO2oUorT2u61vEo4DNyfR8TDdPIMdmitv3gzlNvR3WyfQcfXXlYKD99tdV/ividB33FVHG0/bZYwKj6THiIg7K5Muzag2eSsuVO5BO16FVYadOaSm8mm77nZJaaW3p56ZawuO2mr2NjcHuzNbwSsulpI0crv3S6hiNwDtnG9fRVmjiEqSMMCrAFSCCCMgg7EEeIrINe8UijtLuSOOFsTdmw7NM6R2coChQMsB2Mh0rk5k2HeryvLPJ061eKo291u2l2nnbdfNdh0MLXUYva4ny64oirIQQXVGcRk6XOkZxpI1DwHLxrz65OxCqRhODjtNK7WWbsXXWhstp3sOXAOFmBG1MGkkbW5GcZwFCqDyUKFHpOTgEmvoODwsMLRVKG7vfE41Wo6ktpkDj3ARh5rdWE2dbIrYWXHlDSToDsM4bbJ06jgVW5Q5NpYuDult2yfz5u3mN6NeVNrgVXE+CFLSaW4bVMyFY4x8lHLL3Ix55GDMo1tttlQtRYXk/D8nU3V1kk22/hw8ec2qVp15bO5lfw27gedu1jV4dfweXWoIEiHVDIM8lDPImRvqcbjSa5PIVX0MvV6ulRbS6eHS18OKLGLjtLbjuyG2y6OJFOJUeTSqsBGxLgMxGXDNlhtldOcANsBXo6WCoUqjqU4pNq2Xy0KUqs5R2Wy6q0RlfxPgsM7xPKuoxk4H0SGxlWHJlyFbB8VBrSUIyacle2a5mZTa0E/pPxQySFocd3Nvb58lpXIMsmM95ECeg4ikxkMM+Y5cxUKtRYf+GHtSt3Lpzt0tcC/habjHb3vJefOhJ6J8RUsUkUdndb6WwwWdR2csLb43C8htqjkycsM2eQsSlF4WTzjmueLzy7b9D5jTF07tVFv16Rp4RwmO2VliBAZi5ySdzgAeqqhVA8AoFd6FOMFaKsvmU3JvUnVuYKF+jMRlmllZmRm1iMtpjU6QHJwRrBOWIfIBPLxqq8Dh5VXWlBOTtrnoSKrNR2U8hL4hdIzSJDGqfCI3S2VVCqI4VYx5A2GtnkkA2OGwRlTXmeUcX6TFqrF+xRcevPO3Zbs4l+jT2abi9ZXGK64T8UtxY5dHUSC3yAGVhq+LJx2bYIOknRtgBclq63KPI1HFJzh7M+O59PzWfSVqGKlTyehb8E4AsWmSTvz6e85JKqT5QjU7INyMgAkAZJq/hMFRwsbU42e97354aENSrKo/aZH6X2R7M3Kbvbo5K74dMBmTbk2VUqcHGCPpGo+UcBHG0thuzWafP8jajWdKVyha/jyyhtbLzWMGRx4+QgLZ9GK8DRwGJrK8Kba6Mu3Q7Eq0I6tH3o1aRXdzI8sA+JQoVkUHJMzqpI3B0mFyAeXaemvWch4GVD0iqWbTXPZ2u7c+aTfMc7F1VO2z5Q/V6EpBQCX1gDTJZuWKq5aHWuMrJ3ZYJN8jutG/MEd/fbNcnldThTjXp+9B36Vo11lnDWcnB6MsbLisVwEhu0jEwZSqsO47IdSvETzIIzpzqXHiMM1nA8oUcXDapvPet6+nP/8ACOrRlTdmMdXSIj319HCuuV1Rc4yxxknkB5yeQA3NYbUVd6BK4k8c4w0pEpRhHGfiIjs8kjd1XYfRJyQqnyQxZ8HaPyPK3KccU/VqL9n+J7svgted6c/Sw9B0/bnruRWvYmFFbT2vc0XChc9oGLMzhNyxDNIdA5iRhgnSK4aq+lk43tnePNuSvuySV9zS0V2W9nZV9eJecI41JEi6f6zBjKEOO1C+ADk6ZhyA1FSMbs1eiwf2g2P3eLTTW/5r5dhSq4O/tU3kWx6Upj5G41fo6Uz9WrXo/irq/fWBtf0i7H8iv6rV/lKbjXHZJEPaEW8HIgNmV84AXUuyEnI0pqZsjDDkeVi+X3U/d4SLu973c6XxenDeWKeD2faqMoobhhL8hISsY7ONDEBHGSRuGkXvtpGwyFAAH0s+flBOn76zebd831J5K/S3d8LXE3taHkzZebVDKEIVpozpLKTnTKnZuxz3RkDcFVZd853inBQlCa2lfZautNzulxyemqeVrYebaay3jLwzpDKirkC6iIykiMokIOMZyRHJ498Mu2Nick+hwv2hh7mKi4yWrtl1rVd/UUqmCetN3RZv0pTG0Nwx/RCoD7WcL+NdF8tYFK/pO5/Ih9Vq8Ci47xVpUJuMRwbfFKS7SHOyuQMvnYdkgOTsS4OK4mN5cniP3OFTV9W9beCXFt6cC1Swih7VTz8yre0kKtOV+P1K6psSqpkCLOcairSgnJAaU7kAVw1UgpKkn7Oab4t/xcbJpdSWVy3su21v85FzwHjXYD6T2sh1qyglombdsr5RjJyeRZGJyNJ+L9JyRytGC9WxLs45J7rcG+bc9Gu+jicO37cNGONrcpIqvG6ujDKspDKR5wRsa9OUDIyggg8jsaAVb/i8aR/BrHQoUaDIgHZQqMghT5LSDfCjIUjLeCty+UeVKeEjbWe5fF8F3vdxVihh5VHfcHV0oNvLKoIR5WWIHmI4QsK+ndkdt9+/UnJlJ08NHad5SvJ9L82NcRK83bRZIa66BCFAUPTW3D2pJVWCOjENuNBYJLkeI7JpKp8oU3PC1EtbXXSs13olou1RedchSe3dFMbJ8JhO2GIMgG2FYNtMo33J1YA8snNfPlOM5baexLu6VbOL5rW/tWR2WmlbVee3zqRjxW1Ddn8Imibwj7a5hP3R6l2+oV0oYrlWMLxk2uOUu/MgdPDt5r4Hp76NTqignmlxgNoctg/38uMjz4Y/VVWpLEYj/Xqq3PK/5VfwRvHYh7ke74n22MzOJJIHLjOgFoxGmeenDlmbGxcgHHIKCQYp+ijHYhNW35O76ckrcyfS3ZM2W03dom9pcf8AbhUeftXJ9nZD/WoNmh/NLsX+XwN7z4Lz1FTeRlWLi7t7dictgZBPiSrShCT+lpz6at05KSUXTlNed6jfqvbmIpK2e0l56TKnEARj4fAT50WPPs1sPwrV0Wnf0Muu/wAkbKV/4kRra01SjRcySMo1SSsI8qrZAVO4BGWwd0A2Q53xUs6mzT9qmknkkr5vi887c+95bzVRu8mE8phR7qCFOxihkY6nKvKMK+vOhidkOC5ydZJxjfEYqrJUKs3tSlFZK6jqrarjnbJW37sNuK24rJJ9ZIa2Ikd7mNV7RxoliclojpRAurQrKCVzncEuQwxzjVROCjRk3ZZpr3s272u1lfpyus9NrZ3kte4irblJHD3UkMgOolVjCSK2cOV0FcnBUnGrKnfBFSuanBONNSjpm3dNbr3vzrdZ8bmLWecrPxJU/ERjA4hbofOyx59naAfhUcaDvd0JPt+TMuf4kFhEdQf4RbzvjAc5yM89OJGVM+OlRnxrFWSts7Eorh88k31tiK33TLLtbjO8UJHnErZ9hix+NVtmh/M+xf5fAkvPgu36ECR5o2ZoreTDHU6aotBJ5sp16kY8z3SGPmJLVYSpVIqM5rLR2d+h5Wa67rnSSNPaTukeo7yEks0dxbu27kJLE37Usfdb981NSq4uhlRq3XNJP8rz7jWUac/ej3fExpxG1lLRiWW5PJozJPcL9TKzMi/tYqetieU3G9SbiuqPhZvquaRp0E/ZV+8kywNIvxyiKBRkxZBLKoziQjuhR4opIOBliCVPOjONOX7t7U3v4dF8787tbcr2ZPZyWeS86jz0atylrbhhhygZx/eP35P4i1fSaVNU4RgtyS7MjhSltNviWdSGAoCt6S2zSWlzGgLM8bLpGMsGBBUE7AkZAJ2yRmtKik4NR1s7dJmNrq5ryOBZBkW8situDcSZQ5/UZ3K/VoFfO5udGTjKai1k1FZq3Okk/wDkztRtJXSunx8/AmQW8wUBBbQj9FVaQfdgx/6VBKdJu8tqXWl/l4m6UrZWXnqMpspCctcSekKsar+KFh+9WnpYLSC67/NLuM7L4kThtirqTI0zMHkQ5mlwQkjqp0hgu6gHl41NWrOErRStZPRb0nra+vOawinm7kr8jW+cmCInzlFJ9pGah9ar2spvtNvRw4EkWqgFVVVBGNgBz2qP0kr3bNrIwcHn1W9u521RId/SgNb4iFq04rc34mtN3imVt2wKXfJhJcQxHxGhxbRuv1EM/wC8atU1aVPc1GT61tNPuRHLR9K+BK6WfmN9/wDHm/lNUWA/8ql/dHxRvW/05dDLK4hV1dGGVcFWHnDDBHsqtCbhJSjqszdq6sym4dcljYyOd5LZi3hkn4O3+7e01crU1FVYRWk1/wBkRQd9lvh8idxl/ivWkiX9+aNf96gw6/edCk+yLZvUeXZ4kma1RvKRW+tQf9RUcak4+62jZpPUirwa3HkwxKfOqhT7VwakeKrPWbfS7+Jr6OO5Ea7sQjwCN5l1yEN8bIwCiORvJZio3VRy8amp1XKMnJRyXBa3S1ST3mso2atclCzlGdNw59EiRsB+6qH8ah9LTesF1N/Ftdxtsy4mC5tZXXEkdrP6wZB7CJakhUpxd4SlHoz/AMTDjJrNJ+esg3tmCrJ8HuF1gxqIpBoZn7oUIJAN84yyADmSBmrmDVWtWiqcoyle+azyzvdr/sRVNmMW5JpefOhtaANpXXgtgascs43x6M19BOMe6AKAKA13LciKa5hCyuySue6hxiU9soDkBNhIBjVtivCct4RxxkpXSUrPXqeWuq4HXwlS9NLgYLziUqRtIIMBAWYSyKpCjcnuCQbDJ5+Fc2nQpymobevBX8dknlOSV7ee8zmO4J8uFR4gRs5+5taj+Go70Fuk+tLus/Ez7fFGOLhbAsfhE3ebUVAiC5wBt8WWHLPPxNbSxEWkthZZb/nbuMKD4swcQ4eAYWMk+O0Ab46UAhgygEKwHlFTy8Kko121JbMdMvZW7PeuFzEoaO77SWeEwnyo1b18v72ah9ZqrSVujLwN9iPA+RcEtl8m3gH1RIP9qzLF15azl2swqcFokV1xGFWcKAALy3wAMDy7TwqxFtyi3/JPwmRyVk+lfAl9LPzG9/8AjzfymqLAf+VS/uj4o3rf6cuhlt41UJBc4TCrpw4OqsPgp2YAjybfwNdGvKUZVnF29v4yIIJNRvw+RZPwO2O5t4CfTEn/AKqssXXWlSXa/mSeihwR7HCYfBNPqFk90ises1d7v05+JnYiQ+E2AMSt2k+WLMCZpG7rOxQYZiNlIH3VNiKzU3HZjlZaJZ2z0S3mkIZXuzOeGPrV/hEpKggB1iKjVjPJFJ5efxNR+sQ2XHYWfC98ultdxnYd73PlzLPEkkjNA6opY9149lBJ31P5vNWYRo1JKCUk3lqnr1R8Q3KKu7ee09reTAAvbkk8xHIjY+9+zPsFaulSb9mfamvDaM7Ut689xK4NOJry3TEimPXMQyMoIVeyxqI0tvKp2J8mvQfZ3CtV5VXZpK2TWr71knqU8bU9lRHyvYHMCgCgCgErpLMsN2SzACWJSqgEsWjZ1c4GSe6Yhy+ia8r9pMNKbp1Irin4r4nQwM7JplXcXgkRlWGd1YFSNHZ7EYO0pSvNwpOEk3OKaz1v/wCu0XnK6yT89IW0l1ojBii1aQHLSnysDJAEZyM58RSccPtO0nbdlu62vAJzssjxdXTpvJcWsQ8dSnI/aMoH8NZhThPKFOUn0/BRfiYcmtWl56SquuL2r4VuIhsFW0xGFt0YOpwEZtiAedW4YbEQzVC2qz2t6txSI5Tg/wCPwMn5Xt2+nfSerDcj8UjUeytfVqy3U10uPxkzO3F8X1P5HxLmI7rBxJvrNyPweQVl06m+dJf8fhFmE47lLvI/wiXTIqWV3gzxSrnsvJjaBmyTNnJ0Nj6xy8JNintKUq0Pdkt+rUuEecxeVrKL1XDm5yTxu+nmtriJLG5DSxOilmtwAXQqM/HZxk1FhqNGlWhUlWjZNP8Ai3O/8pvUlKUWlF59HzJ35bl//Buvbb//AN6g9Up//tD83+Jt6SX8r7vmU1tNIFtFksrzEMPZsVMY72IhkFZskd1vaNvNdnGDlUlCrD2pXzvpnxjzkSbsk4vJed5Ka6iHlQ8TX6vhTfgkhFRKnUek6T/4fFIztR3qXeffyxbjbtb2L14Z9vvkiYe2seq1n/DB9Dj8JIztx4tdT+KPFjxe1jVY4+IxgIAqrKYRgKAAPJRuWOZzW1XDYicnOVB555bXzaMRnBKyn4FtbTStuk1tKPDSrL/EJH/0qnOFOOUoSj0/LZXiSpyejTPHEPhDRshhQ6sAhJc5QsNY7yIMldQAzzxvW1L0MZqSm8uK37tG95iW21axI/KYGNcU6Z8OzL+0x6wPbUXq7fuyi+u3/tY227ap+egueh0iyTXEisGVVjjHnDZd3+rIMX7tex+zuHdPDylJZt9yX1ZzMbPamktw2V6AphQBQFP0u458Cs57rR2nZKG0atOcsF8rBxz81Aa34xxXjNwyz23CRGzxqpLzpKCilmjIAKaT3355zkbbVz8fybSxuz6Rv2b6c/U+BNRrypX2d5WfB+Ot8rZ3PpEU9rGv4xs4/eqh9wUY+5s9ab/7pdxN65J6389Qfke+PynBriX7XiJcfuk6fwp9z1l7tVR6IJd97949Zjvi31skWvD7yPePo7Ep84mtwfbozUc+RMRP3sTJ9T/yMrFQWkF56ixW+4qNhwZgPRdRD/xqs/sw3rV/L+ok9f8Aw9/0Pv5Q4t/Yz/5qL/jT9l/6v5f1D1/8Pf8AQPyhxb+xn/zUX/Gn7L/1fy/qH3h+Hv8AoH5Q4t/Yz/5qL/jT9l/6v5f1D7w/D3/QPyhxb+xn/wA1F/xp+y/9X8v6h94fh7/oH5Q4t/Yz/wCai/40/Zf+r+X9Q+8Pw9/0D8ocW/sZ/wDNRf8AGn7L/wBX8v6h94fh7/oH5Q4t/Yz/AOai/wCNP2X/AKv5f1D7w/D3/QPyhxb+x3/zUX/Gn7L/ANX8v6h6/wDh7/oeZLzirDDcFYj03MR/8ayvsy1pW/L+ox6/+Hv+hW3HC7tzl+jsRPn7a3z7Qmasw5FxMMo4mXY/8jR4qD1gvPUYfyTxAfJ8Juovs+IkD90kr92K3+5qr9+pGXTTXje/eY9Zjui11sOy4+vydpMfRNLbSD+FI2/Gn3BQl79v9qa8ZSXcPXJrTv8A/iLC16U8T4fFcXV5wrOyB5FuERQiMwQaMO2dUjb58RsMV08DgaeDpunTbabvn5XAgq1XUldm3rWXWiNjGpQ2PNkZq4RGWgCgFDrc+Z7/AOzHvpQDHwb83t/sk90UBMoAoAoAoAoAoAoAoCFxfi8FrGZLiVIkH0nIGT5h+kfQN6AQL/rx4ZG2EFzMP0o4wB/Gyn8KA8WfXnw12wy3UY/SeNSP4HY/hQF5ddanCkWNjdqwfcBFdmA28pQuU58mwaAZuD8Whuokmt5Fkjfky/iCDupHiDgigJtAFAFAJfXJ8zX3qp/OjoBr4Z8jD6i+6KAk0AUAodbnzPf/AGY99KAY+Dfm9v8AZJ7ooCZQBQBQBQBQBQBQHJ/EusDi8ckkUl5MHjZkYDSMMpKsNgPEGgInBXk4pf28d/dPoJOuSR86I0VncKW2TIUgeGTnBoC54x0Xs7u0mvOEdqvwc/1i2lILqm+JVOTlcAkgk8jyxuBr6gHXgvTlLKyEVnbRrdPqE1zIFkbST3QgIwu2Mg5G3Ik5AG0v6OXDZo7O4mckRTSDsl+zDLI4+s4X/DoDblAFAFAJfXJ8zX3qp/OjoBr4Z8jD6i+6KAk0AUAodbnzPf8A2Y99KAY+Dfm9v9knuigJlAVXSHjkdpHrkOBud9thjUQTsSoOrSSMhTjlUVSooLz56i1hcM6zedktebp4J6X0WVzV0HXTELqMSMxiziQomUAIwSPpEBhqBAJ0uQckA1HT9M2nK1i1X9RjTcKd3Lc+vf0rJ5apNZNo3FbzrIiujBkcBlZTkFWGQQfEEb5qycsyUAUBVdIeJm3WGQ/JdqFmOM6UZWAb7n0VDWqejSk9L5lzBYZYhyh/Fa8edprLsuJXTTq8tOKS9vHszICZoWTDFMjSyk4ZmBTB28g5IwA0kZKSumVqlOdOWzNNPnNWdLuqS5tI3miJmjj1M4KFHVFz3+ZRhjBIDahnddmxsaCBaXckRLRO6MQQSjFTg8xkHl6KAwUAUB0t/R6vC/Cyh/6U7ov1FUk/1dqA2bQBQBQCX1yfM196qfzo6Aa+GfIw+ovuigJNAFAKHW58z3/2Y99KAY+Dfm9v9knuigJlAJvW10bN9w6aNM9pF8dGB9Jow3cPnypYD04PhSxlSaTS3nJ1DB0j/R742ZuHyQM2WtpML5xHINSZ/a7QD0ADwoDaVAFAeZIwwKsAQRggjIIPMEeNYavkzMZOLutRJ6T8O4bZ6JJNEDSEhT2zx5CjLYAYY8BtsCwqv6pSvdKx0lyvi9nZcrrnSfihZn6acJXY3kw2U9ya7c944YeSUyo3wc6uW1begjub7WafeVR+9GD/ANsfkc/3QUO4QkoGOknmVzsfZipznmKgCgOj/wCjnERw2YkeVcuR6QI4Rn2gj7qA2pQBQBQCX1yfM196qfzo6Aa+GfIw+ovuigJNAFAKHW58z3/2Y99KAY+Dfm9v9knuigJlAFAcf9YnBPgfEbuADCCQtGAMDs5O+gH1AhfrU0BN6sump4XdGQqXhkGiZF8rAOVZc7alOdjzBI2zkAdN9HelNpfLqtZ0k2yVBw6+sh7y+PMUBcUAUBA4xwa3ukEdzDHKgOQHUHB5ZHiDz3FAaV62LXgllDLDbwRm8bYBHc9lvuzd7AOOS89xtigNK0AUAUB2H0C4B8BsLa3+kiZk+0cln+sBiQPQBQDBQBQBQCX1yfM196qfzo6Aa+GfIw+ovuigJNAFAKHW58z3/wBmPfSgGPg35vb/AGSe6KAmUAUBq7rv6BtewrdW6lriBSGQc5IueAPFlOSB45I3OBQHNtAe4ZWRgyMVYHIIJBB84I5UA58D61uJ22ALgzKPozjtP4j3/wCKgNqdAOt972XsZ7UJpQySzI+I0RBlncN5Cjz6jzoBO6xuuKW4Z4LBmhgGxlG0kg848Y1P7x8cZK0BqagCgCgCgO1eBcRFxbW868po0kx5tahsfdnFATqAKAKAS+uT5mvvVT+dHQDXwz5GH1F90UBJoAoBQ63Pme/+zHvpQDHwb83t/sk90UBMoAoAoDVfWd1SJeF7my0x3J7zpySU+J/Uc+fkTzxktQHPXEuHy28jxTxtHIhwysMEf+x4g8jQEWgHviz/AAHg9rAm0vEc3FwdtXYodMEfLyWOX+sEcjQCJQBQBQBQBQHXHVXGy8J4eG59kD9zElfwIoBroAoAoBL65Pma+9VP50dANfDPkYfUX3RQEmgCgFDrc+Z7/wCzHvpQDHwb83t/sk90UBMoCs41xpLcd7JbBbSOZRSNZXOAxUHUVznFRVa0aazLeFwc8Q/Z00vzvRPer6J2tcgdEelcV72qK8ZlhYq4RsgjPddfEKfMeR2+tSm5xu19edDGUIUZ2hK6t1p70+dDFUpUKDpd0OteIx6LmPLAdyRdpEz+i3m9ByPRQHPPTrqqu+H65EHwi2G/aIO8oG/xic18e8MjbcjOKA89aFjLmyYI5ihsLWMyaToBKEgFsYBJJOKAQ6AKAKAKAk8NsmnlihjxrldY1zy1OwUfiRQHaXDrNYYook2SJFRfVRQo/AUBIoAoAoBL65Pma+9VP50dANfDPkYfUX3RQEmgCgFDrc+Z7/7Me+lAMfBvze3+yT3RQEs0BzT1t9LpWuJrVcx6W+OAJwZAGRjH4qjrpJHiTvnma1OltPan2c+l+s6mJxShBUqLytrvadnsv+17+rJZCV0V6QS2NzFcwnvId1zs6Hykb0EezYjcCrJyzrzgHGI7u3huITlJV1Dzg8mU+lTkH0g0BOkkCgsxAAGSScAAcyT4UBrHpj102ltqS0HwqUbZU4iB9f6f7Ox84oDR3SnpreX5/rEp7MeTEndiXHLCDnjznJ9NALtAFAFAFAbK6geDibifasO7bRtJ6NbYRR7GY/s0B0zQBQBQBQCX1yfM196qfzo6Aa+GfIw+ovuigJNAFAKHW58z3/2Y99KAY+Dfm9v9knuigJlAaT6+egRcHiNupJUAXKgc1Gwlx6BgN6ADthjQGiKAcuhXWVecNieGARPG7atMqs2lsYJXS64ztkHPL68gQOlPTe9vz/WZmKeES92MebujmfS2T6aAXKAKAKAKAKAKA2v/AEdOIBOITRHHx0Jx6WjZTj90ufuoDoygCgCgCgEvrk+Zr71U/nR0A18M+Rh9RfdFASaAKAUOtz5nv/sx76UAx8G/N7f7JPdFATKA+EZ50BovrJ6mW1PccMUEHdrbYYPiYyTjHjoPLwzkKANL3do8TskqPG681dSrD6wdxQGGgM1rbPIwWNGdjyVQWPsG9ANvCeq/iMymR4RbxKCzSXLCJVVdyWB74AGTnTjagKbpPwmC2dEgu0ujj4wxoyorZ8lWO0gxvqFAUtAFAFAXnQji/wAEv7OfOAkq6j+ox0yfwFqA7HoAoAoAoBL65Pma+9VP50dANfDPkYfUX3RQEmgCgFDrc+Z7/wCzHvpQDHwb83t/sk90UBMoAoAoCLf8NhnGmeKKVfNIiuPYQaAro+iFgpBWxswRyIgiB9umgLeC3RBhFVR5lAA9goD7PEHVlYZVgVI84IwRQHGfSfgzWd3cWz5zE5UE+K80b9pSrffQFXQBQBQBQHafR+97e1tZv+7DG/76K3+9AWFAFAFAJfXJ8zX3qp/OjoBr4Z8jD6i+6KAk0AUAodbnzPf/AGY99KAY+Dfm9v8AZJ7ooCZQBQBQBQBQBQBQGmet/g1nxGZUtJ4jxKJD8UD8qi7mPV5IlXchc5xnIxggDQssZVmVgVZSQQRggjYgjwI81AeKAKAKA6s6mOJ9vwi13BaINC3o7NjpH7hQ/fQDvQBQBQCX1yfM196qfzo6Aa+GfIw+ovuigJNAFAKHW58z3/2Y99KAY+Dfm9v9knuigJlAFAFAFAFAReKcRit4pJp3WOOMZZm5Af6kk4AA3JIA3oDnPrD63Li8LRWhaC25bHEsg/WYeSD+iPTknkANawysrKykqykFWBwQQcggjcEHxoDLcyySs8shd2Jy7sSxJPiWPifTQEegCgCgNt/0fulgguJLKVsJckNETyEw20/trgfWijxoDoigCgCgEvrk+Zr71U/nR0A18M+Rh9RfdFASaAKAUOtz5nv/ALMe+lAMfBvze3+yT3RQEygCgCgCgCgOaOu3pu15dNaxN/VrZiu3J5RkMx84G6j7z9KgNZ0AUA99Fzr4HxtMbxvaye2UqfYBQCJQBQBQGyeovo0t1e9sZNJtCkoXTnXksMZyNOCBvvQHTVAFAFAJfXJ8zX3qp/OjoBr4Z8jD6i+6KAk0AUApdbC54Rf/AGefYymgL/gTZtrY+eKM/wAAoCdQBQBQBQFJ014obWwvJ1OGjhcof1yMJ/ERQHG9AFAFAPnVOe1biNlkZu7OVYwfGaMa4/w1n7qAQ6AKAKA27/Rtnxe3afpW+r92RB/5UB0NQBQBQCR10vjgt99UY9s8QoBv4eMRRDzIvuigJFAFAUPT22MnDb9AMk28uB5yEJA9oFAeer+57ThnD2zn+rxAn0qgVvxBoBgoAoAoAoBH67D/APRb7/C//YioDlSgCgGvoD0DuOKSlY+5Eh+MmYZVfQBtrb9XI9JFAdJ9EOgtnw5R8HiBkxhpnw0hzz730Qdu6uBtyoDnbrc6MGx4jMAMQzkzRHG2HOWTzd1sjHm0nxoBKoAoDZ/9HibTxRh+nbyL/FG3/jQHSlAFAFAIXXY2eFvCD3riaGFPSxkVwP4SfuoB8VcAAeFAfaAKA8ugIIIyCMEeg0AhdUUnYxXfDX8uwndRnm0MrGSJ/wBrLH2eegH+gCgF7pnxx7WEyJtgFmYxO6hQCdyCAv1nP1VBXqSgls69FzoYDD0qsm6ryXOk+x3v5zNVcE6/X7QC7tU7MnyoSQyjz6WJD+1amV7ZlGVrvZ0NidM7uG+4LeyW7rJG1u7qw/uxrwRzDAruDuDWTU5OoCx6PcHkvLmC2i8uVgo8wHNmPoUAsfQKA6/6N8DisraK3gGEjGM+LN9J287E7n/1QFnQC10/6HxcTtTC/dde9DJ4o+PxU8iP9wCAOUeO8GmtJ5ILhCkiHBHgR4MD4qeYNAV9AOfU9fCHjFkWOAzNGfSZEZFH7xWgOsKAKAKA190xb4XxbhVku6wE30/o7Puw+18gj9YUBsGgCgCgCgNe9PraSyuouMW6s4jXsr2NQMvATs49KHB+oLkgA0A88Ov454o5oXDxyKGVhyIP+n1cxQEmgNYdd1sxtZXVNWI+YhclRnvEzBtKjGdtP11VqxvUi/h8TrYSrs4WpFO11/Ms/wDba76bnNdWjkkm34hLGrpHLIiSDDqrMqsPMwBww+ugI1Abn/o4cC1TXV4w2jURR8san7znz5ChR9UhoDflAFAFAa966eCWc1jLLcMkc0KM0DkgMzAEiL9YMdseBOaA5eoCx6O2M89zBFagmZnHZ48GHe1Z8AuNRPgATQHaQoAoCp6U9IYbC2kuJzhU5AeU7HyUUeJP4DJOACaAoOrbgkqi4vrwYu75hI64x2cQGIot9wQvPx5A7rQDrQBQBQBQHx1BBBAIOxB5EUBra64Zc8Fkeexja44e7aprVd3hJ8qSHzr51/27ygO3R3pDb30QmtZVkXxx5Sn9Fl5qfr/0oC0oBT491b8Nu8mS2RXOe/F8W2T4nTgMfWBoDVvSrqIlQF7CXtQP+lLhX+59kY/WFoDWdx0Uvkfs2s7kPnGOyc58NsDvD0jnQHS/VH0dex4bFHMuiV2aWRfMWOFB9IQID6RQDnQBQGs+uydltXAkK5jOF7TTnB72I1GpzjmWIUbY3JqrWdqkbvz0fPI62ChfC1WlnbW2i/ubsuhK7zvkjmkmrRyTLaWzyuscas7uQqqoySTyAHjQHT/VP1fLw2HtJQpu5R8Y3PQvPs1PsJI5keIAoB+oBf6W9MLawVe2YtK+0UCDVLIx2AVRyGdsnbw54FAL3AOjdze3CX/FgFKHNrZg5SEeDv8Apy8j6MDlsqgbBoAoAoAoAoAoAoBL6QdX0ckpurGVrK859pEO4+TkiSPyXyeZ8TudVAQLbp1cWTLDxqARAnSl5Dl7dzv5QxqjP189zhRQD9aXSSoskTq6MMqykMpHnBGxoDLQBQBQBQBQFH0t4MbmF4xqOoFSocRqwbbvtpLFQCe6Oed/OIa0HJezr2dpdwdeFOTVS1nzXfUrpXfF/R6TtOoW9MmJJ7ZI8+Uut2x6E0gfxCpVe2ZUlZN7OhtroP1d2nDRqiUyTEYaZ92x4hRyQfVufEnFZNRg4xxeC1iaW5lSKMfSY4+4Dmx9AyTQCOekvEOJnTwuI21sdje3C7sM84YvpZ8GO3n0mgL3op0FtrJjN357pvLuZiXkJxg4J8geG2+NiTigGmgCgCgCgCgCgCgCgCgMVzbpIjJIqujDDKwDKQeYIOxHooBDu+gM1o7T8Fn+DsTqe1kJa2kO2ducZ9I9AGkUBJ4L1iJ2otuJQtYXXgJCDDJ6Y5fJP37b4BY0A8UAUAUAUAUBjnnVFZ3ZVVRlmYgAAcySdgKAQrzp/JdO0HBYPhLg6XuXBW2jPj3tjIfHA5jcaqAz8H6ulMi3PE5mv7kcu02hj9CReT7RjbOAaAeQKA+0AUAUAUAUAUAUAUAUAUAUAUBA41waC7iMVzEksZ8GHI8sg81PpBBoBH//AM7xHhfe4bIbu1HOznbvqNtoZfADwU7ehiaAvui3Ty1vGMXfguV8u2nGiUHxwD5fn23xjIFANNAFAJXHusSGOX4NZI19d/8Aah3VcHBMknkoAefPHjigIFv0Hub5ll41PrUHUtnASkCn9c51SH79t+8RtQD9Z2iRIscSKiKMKqAKoHoA2FAZqAKAKAKAKAKAKAKAKAKAKAKAKAKAKAKAoelPQ+1v1AuI++vkSp3ZUPgVf0HfByM+FAK3bcV4Vs4bilmOTKP63GNsZH/WHp3J5kqNqAPyPxPiu965sLRv/toWzO6nwkk+iPQBy2Kg70A68B4Bb2cYitYkiTx0jdj52Y7ufSSaAsqAKAKAKAKAKAKAKAKA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22764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252" name="AutoShape 4" descr="data:image/jpeg;base64,/9j/4AAQSkZJRgABAQAAAQABAAD/2wCEAAkGBxQTEhEUEhQUFhUVGBwYFxgYGRoaGhwZFxgXGRgbHxoiHSggGB4lHx0WITEhJSorLi4vGCIzODMsNygtLisBCgoKDg0OGxAQGywmICQyLC8yNzQ3NzQvLSwsMDQtMCwsLC8sLCwsLCw0LDcwLCwsLCwsNCwwLCwsLCwvLC0sLP/AABEIASAArwMBEQACEQEDEQH/xAAcAAACAgMBAQAAAAAAAAAAAAAABgQFAwcIAgH/xABNEAACAQMCAgUGCQgJBAEFAQABAgMABBESIQUxBgcTIkEyUWFykbIUIzM1QnFzgaEVNFJigpKiswgkVWODlLHB0kNTwtF0JURUtNMW/8QAGwEBAAIDAQEAAAAAAAAAAAAAAAMEAQIFBgf/xABBEQACAQIDAwgHBQcEAwEAAAAAAQIDEQQhMRJBUQVhcYGRobHwExQiMsHR4QYVYqLiFiNCUmNy0jOCksI0svFT/9oADAMBAAIRAxEAPwDeNAFAFAFARuIXyQoZJWwox4EkknAAUAliTgAAEkmtZzjCLlJ2SMpNuyFybpDcMwaOOOOMfRlyzv8AejaYv4855DGK87X+0lGE7U4uS3vTs+ti7DAyavJ2Mq9MEjBN4qwDBIcP2kZ0gnTnSrayASBp3xgEnAro4HlbD4tuMbprc/gQVcNOnmxnrpkAUBU9IuNi1RG7OSUuxRVTGciKSQczyOjG2eYqKtXp0YbdR2RtGDk7RFq77ScEXMhdTziXuxeYgqO9IpHMOWB8wrxOL5fxNW6p+wubXt+Vjq08HTjm82eor2a3BaN5JEUZML9/UBuQjnvhjyGWK+GKnwP2grRnGFezjpfRrn4dPiaVsHFpuGo18F4kLiISqrKCzrpbGr4uR4znBI3Kk/fXsadSNSCnB3T0OZKLi7MnVuYMN7dJFHJLIdKRqzucE4VQWY4G52B5UAvzdKtRPwWNZUBx2rSaUONiU0qxcA5G+kbbE864+N5bw+GlsZylzadvyuWaWFnUV9EYrXpHNGT8IRZEJzqhUhkHmMZZjIB51Oo5wEqvhPtDQqy2aq2OG9db3dluckqYKcVeOYzW1wsiK6MGVgGVhuCDuCK9AUjLQBQBQBQCjB0iuWB7kAZWZG8s95GKN3dtsg4OdxvXn8Xy8sNVlSlTd1z9j03l2ng9uKkpGe06VESRxTxEF3CiVD8VhgQuSd1YvoTRvntFIJ72m3gOV6GLSSylw6r5c3ngRVsNOnzoZ66pXCgErpDCHvtRLYiij0gMwXWTchspnSSFYYJGRqry32kxUoxjRi8pJt9qt4HQwNNNuT3HyvIHSPEsYYEMAQQQQfMRg/hmsxk4u6DVxj6LXLPbJrJLxlo2Y827Nioc+GWAViByLEV9Owdf1ihCrxXfv7zgVYbE3EtqsmgrdKGJuYFJ2WORgPOxaNSfrUbf4teb+005KhCK0bz6ll49xewCW22Qq8WdQKAtOh7H+tLnKiUEeZS0aFl9vf8A8Svf8gTlLBR2tzaXR5djj4xJVXYYq7JVKDpjMezjiH/WcK5/u1Bdx6Q2kIfQ5PhXM5XxLw+ElJavJdf0J8NDbqJdZTgV86O2faAkdDYRHcXSgthkjcBmZhqaS4MmkE4QZZTgYHer3f2fxUq2HcZu7i0l0WVvBnIxlNRndb/Ebq7pUCgFIdLmm/N4sKM5klzpI1HszGB8oGTD6sgAOo3OoLxsdy3Qwz2Y+1LO6W62Wfn4XtUcJOpm8kfJOkF3mNEjgLyNpXJfBIVnOR9EaVbfPPA8a15P5ZWMq+jjBrK7d9O4zWwvoo7TZj4vD2d3IPCdRKu/0k0xygDwAHYH0lzXL+0uGtOFdb8n0rNeeYnwM8nAj3EIdWVs4YYOCQfrBG4I5gjcGvM06kqc1ODs1mi/KKkrMaej920lvE8hy+CrHGNTIShYDwDEZx6a+oUKnpKUZ8Un2q5wJx2ZNcCZd3Cxo8jnCIpZjucKoJJwNzsDUpqI/H+LW6ziVZoykoVGBYKyupOk6TuQwOk/olF2wSR5nlzCrFRVWg1JxWaTvlx6i/hKno3szVk/E9XM4jR3bZUBZj5goyfwrx8IOclGOryOk2krswcW4gtvE8j5OnYKu7Ox2VFHizHAA9NSUKMq1RQj9Et7fMt5ic1FXYWfGLi3t48iKJVcPKXOtm1yB5RnIWEZZgN3CrjfbI9dheWKKqU8LQi3HKN3l12793Qc2phpNOpN56jpxm57O3nkVlBWNipJAGrSdO5254r0l0s2URG4nNdSRROjpK8YDJ2qdlI2QNSsy4VdQ5qUxqCnbTXia3LKxMXQxUFbjHc1vWt+p6HVjhfRvbpvtMR40GtZ54wdUSOWjcYZJI0LFHHgeXLmCCCQQa5HqrjXjSnpJrNaNN2uvPMyz6S8HJbjNxjifYhVRTJNJkRRjYsRzJP0UXILMeXpJAOmHoelbcnaK1fD5t7l8LszOeystWfI7m5t7ZvjVVvLYxx5LOSM6nfVlc7ZCrpQDGnTmvR4Tlv95Tw9GCjC6Wbztve5XfXnxKVTC+y5yd2P93eKkTykrpVC+SwC4AznUdgPTXrTmmv+KcXuWtoZJEWdotMuqIFHYaSrDsiSHyjPyYd4KQpxivJ1uVaONhLDVlsN6PVJrS/Dg9Toxw8qTVSOfyJC8QjMPbqwMWjtNQ5aQNWfZXmHRmqnomvava3OX9tbO1uJDOACSQABkk7AAcyfNUaTbsja556N8ctl7a5eeMKVCoAdTaELMzkLkjUT5PMBATjUQPd8jYaODpbNWSU5NXV81wXT87HIxM3VleKyQ9V3CoUnS2YiAIpI7ZxGWGxCkEvgjcEqGUEbgsCOVUuUcRLD4WdSOqWXXlfqvcloQU6iiyjUYAA2A5Cvmjd9TukzoxDruZZPCFREN/pyaZJMjzhBDg/3jV7T7N4bZoyrP+J2XQvr4HLx07yUeBN6Yw/FJMOcDh2+zbKSZP6Kq3af4Yrp8q4b1jCTgtVmulZ9+nWV8PPYqJitx7iBhiyg1SuRHCn6UjbL+yN2Y+CqTXgcLRVWftZRWbfBL4vRc7R2ak9lZa7jyLGQRQgu0jwdmYwWZY1MZQjCjOT3T3n1MckE4Y111y9VliIt+zTT0XDg+PhzFb1OKg98hm4pxlJbCV1Q9/4ho32KvKyw6XAPIFwTpO67qcEGvXSxdNYd4iLvG1+nzoc30T29h6lKbYNH2cuJQVCvrCnXtgllxp354xivmvpGp7cPZzurbuh6nd2bqzKV7VEQ2cUuoTalCu2vsotHeCjIZh4AMdtXPC6TdVSUpesTjbZtorbUr5X3Lnss7cXchcUlsJ69yMsk6iYC4VpJIQHjaOOVhiXWuSi6grjQw1HwO2MkVooSdJuk7Rlk02lpZ6u2WenbeyZltbXtbviXMUmoAgEZ84IP3g7iqUlZ2Jk7mAuRbwQgfFx3hTHgEEEk8Y9ARzGFHhoUeFeyrV6lTkXbbzaSfQpbPfvOXGCWKt50uZ5SQDpAJ8ATj8cHFeNik3mdR8xTcQbU6C6QLBpfV3tUZc6QvabAadOvGruk899NXqStF+gd55bs7Z+7m8720z4ZXIZa+3p518/A98OkkHadkmuLX8UXcju6V1BcqSU16sE/d3dNa1owdtt2lbOy3565rO1r9+dzMW87aefP0LhCcDOx8fHf6/GqbtfIlI0blreyhYd0SXDAeGm3nZIVx5lDIw9Manwr2XKWIqR5Kpu+clFPoav32zOXQgniHzX8TLcTBBqIYj9VWY+xQSa8dCDk7K3Xl4nTbsUaRLL28FuDEjqXl1xyAkz61IRHK6M6WJOMZOwySRfcpU9irV9prJWa/hs82r31st/UkiFJSvGOX1Mjwx3WEuHUmJmWSFWHZuykaWZfKIxhtBJGW31YBrVSnhvapL3krStmlvSenNdZ8LXsZsp5S3bvPgWd/al4mjUhcjHLu42ypH6LDKnGDgnBBwagwtdUa8aslezv589JvUhtQcUMd30iAtoJUVjJcoGiTbILIGyx5BVyMn6gMkgH6PicXSw9L0tR5ePQcSFOU5bK1E2fh0qWvZ27kMoVhGzs0ZkjKsME7pll5rgHJLA5NeMpcs1JOVKu9qnK650nvXRwz4I6csKlaUMmiZYcTjlgWcHSmks2rYppzrVh4MpBBHnBrlVcPOnVdLV+N9GuZ7izGalHaG7oxaGO2j1gh3zI4PMNIdRX06chB6FFfSsNQVCjGktyt831nCqT25OXE89K7kx2spCq2rTGdQyoErrGzEeIUMWI25cxzrOIqulSlUSu0m+wxCO1JJ7xHPaQyRR5e4JViNfZB00aV1agFGk6sHYtkjwJx869irCU8oZrS9ne7ta7zyy0VufXt5xaWpZ2zOV+MVVbPJWLjHhuVXf7vbVWain7DbXOrfF+JIr7z1BaNKt/GgyQIJ1HLVLG7sFz4ZEMK/VXsORKbr8nTpPe5Jc10vizmYqWxXUug+RyLIgI7yuORHMHYgg8vEEH0g15CcJ0puMsmn2NHTTUldaETiUUEcLNIFSOMayy5UrpB3UrhgcZHd3OSPHFSUZVp1FGGcnlxvfjfLt6TWSio3eh9smhSR4VJ7TAkYMWZmByNWpiSwGMc+7sNhilSNWdNVZL2dFbRW3Zaa35xFxT2VqSp5wuNmLMdKqoLMzYJwAOewJ8wAJOACaYbC1cTPYpK78Od8wqVIwV5FzBwBmsjE5CzO3a6huEl160G2NarhUPLUqnlmvodPBQjhVhnmrWfxfbmjiyqt1PSIpUkYM0cqGORQGZTuuCWAZXGzqdJ8xAxqCk4rwmP5NrYOSU8072fG3Nqtflc69GvGqsiK3EsvAIlLxyOVaUeQMRyONLcpDlcd3IHiQSAT5NrQw8q9VbKVrX1bb4cLZ+A9PFzUI5ny04nkHtlMXxjohbyH0yMi6W5ajjyDhvRggnNfk2tCnGtBbUGk7rdlmnws9+ghXi5OLyZL0yyOYoFzJgZdh8XGG1YZjtrPdPcXc7Z0g6hNyZyTUxjU3lC+b35bkuvXTwNa+IjTy3l1xngxS3txACxtsALnLPHp0OMnm3J/1igG2c17HlLBes4Z0o5NZrpXmxzKFXYqbT6ynt5lcalORuORBBBwQQd1IIIIO4Ir53WozozcKis0dqMlJXRW8RuLctLrdg1vGXkZGdSiEEkEoQTspOjc7A45VYo066jHZWU3ZXSzfNfp16uJHKUG3fcTI7GLQqhEZOYyAwOd85Ockkk58Sc1A61Tabu0+zz0G+zG1jJdzFVyo1OTpRf0nbZV+88z4DJOwNb4TDSxNaNKO/uW99RipNQi5My3dp2UsMPNYLSJEY892dX9vZxE/dXpvtO2oUorT2u61vEo4DNyfR8TDdPIMdmitv3gzlNvR3WyfQcfXXlYKD99tdV/ividB33FVHG0/bZYwKj6THiIg7K5Muzag2eSsuVO5BO16FVYadOaSm8mm77nZJaaW3p56ZawuO2mr2NjcHuzNbwSsulpI0crv3S6hiNwDtnG9fRVmjiEqSMMCrAFSCCCMgg7EEeIrINe8UijtLuSOOFsTdmw7NM6R2coChQMsB2Mh0rk5k2HeryvLPJ061eKo291u2l2nnbdfNdh0MLXUYva4ny64oirIQQXVGcRk6XOkZxpI1DwHLxrz65OxCqRhODjtNK7WWbsXXWhstp3sOXAOFmBG1MGkkbW5GcZwFCqDyUKFHpOTgEmvoODwsMLRVKG7vfE41Wo6ktpkDj3ARh5rdWE2dbIrYWXHlDSToDsM4bbJ06jgVW5Q5NpYuDult2yfz5u3mN6NeVNrgVXE+CFLSaW4bVMyFY4x8lHLL3Ix55GDMo1tttlQtRYXk/D8nU3V1kk22/hw8ec2qVp15bO5lfw27gedu1jV4dfweXWoIEiHVDIM8lDPImRvqcbjSa5PIVX0MvV6ulRbS6eHS18OKLGLjtLbjuyG2y6OJFOJUeTSqsBGxLgMxGXDNlhtldOcANsBXo6WCoUqjqU4pNq2Xy0KUqs5R2Wy6q0RlfxPgsM7xPKuoxk4H0SGxlWHJlyFbB8VBrSUIyacle2a5mZTa0E/pPxQySFocd3Nvb58lpXIMsmM95ECeg4ikxkMM+Y5cxUKtRYf+GHtSt3Lpzt0tcC/habjHb3vJefOhJ6J8RUsUkUdndb6WwwWdR2csLb43C8htqjkycsM2eQsSlF4WTzjmueLzy7b9D5jTF07tVFv16Rp4RwmO2VliBAZi5ySdzgAeqqhVA8AoFd6FOMFaKsvmU3JvUnVuYKF+jMRlmllZmRm1iMtpjU6QHJwRrBOWIfIBPLxqq8Dh5VXWlBOTtrnoSKrNR2U8hL4hdIzSJDGqfCI3S2VVCqI4VYx5A2GtnkkA2OGwRlTXmeUcX6TFqrF+xRcevPO3Zbs4l+jT2abi9ZXGK64T8UtxY5dHUSC3yAGVhq+LJx2bYIOknRtgBclq63KPI1HFJzh7M+O59PzWfSVqGKlTyehb8E4AsWmSTvz6e85JKqT5QjU7INyMgAkAZJq/hMFRwsbU42e97354aENSrKo/aZH6X2R7M3Kbvbo5K74dMBmTbk2VUqcHGCPpGo+UcBHG0thuzWafP8jajWdKVyha/jyyhtbLzWMGRx4+QgLZ9GK8DRwGJrK8Kba6Mu3Q7Eq0I6tH3o1aRXdzI8sA+JQoVkUHJMzqpI3B0mFyAeXaemvWch4GVD0iqWbTXPZ2u7c+aTfMc7F1VO2z5Q/V6EpBQCX1gDTJZuWKq5aHWuMrJ3ZYJN8jutG/MEd/fbNcnldThTjXp+9B36Vo11lnDWcnB6MsbLisVwEhu0jEwZSqsO47IdSvETzIIzpzqXHiMM1nA8oUcXDapvPet6+nP/8ACOrRlTdmMdXSIj319HCuuV1Rc4yxxknkB5yeQA3NYbUVd6BK4k8c4w0pEpRhHGfiIjs8kjd1XYfRJyQqnyQxZ8HaPyPK3KccU/VqL9n+J7svgted6c/Sw9B0/bnruRWvYmFFbT2vc0XChc9oGLMzhNyxDNIdA5iRhgnSK4aq+lk43tnePNuSvuySV9zS0V2W9nZV9eJecI41JEi6f6zBjKEOO1C+ADk6ZhyA1FSMbs1eiwf2g2P3eLTTW/5r5dhSq4O/tU3kWx6Upj5G41fo6Uz9WrXo/irq/fWBtf0i7H8iv6rV/lKbjXHZJEPaEW8HIgNmV84AXUuyEnI0pqZsjDDkeVi+X3U/d4SLu973c6XxenDeWKeD2faqMoobhhL8hISsY7ONDEBHGSRuGkXvtpGwyFAAH0s+flBOn76zebd831J5K/S3d8LXE3taHkzZebVDKEIVpozpLKTnTKnZuxz3RkDcFVZd853inBQlCa2lfZautNzulxyemqeVrYebaay3jLwzpDKirkC6iIykiMokIOMZyRHJ498Mu2Nick+hwv2hh7mKi4yWrtl1rVd/UUqmCetN3RZv0pTG0Nwx/RCoD7WcL+NdF8tYFK/pO5/Ih9Vq8Ci47xVpUJuMRwbfFKS7SHOyuQMvnYdkgOTsS4OK4mN5cniP3OFTV9W9beCXFt6cC1Swih7VTz8yre0kKtOV+P1K6psSqpkCLOcairSgnJAaU7kAVw1UgpKkn7Oab4t/xcbJpdSWVy3su21v85FzwHjXYD6T2sh1qyglombdsr5RjJyeRZGJyNJ+L9JyRytGC9WxLs45J7rcG+bc9Gu+jicO37cNGONrcpIqvG6ujDKspDKR5wRsa9OUDIyggg8jsaAVb/i8aR/BrHQoUaDIgHZQqMghT5LSDfCjIUjLeCty+UeVKeEjbWe5fF8F3vdxVihh5VHfcHV0oNvLKoIR5WWIHmI4QsK+ndkdt9+/UnJlJ08NHad5SvJ9L82NcRK83bRZIa66BCFAUPTW3D2pJVWCOjENuNBYJLkeI7JpKp8oU3PC1EtbXXSs13olou1RedchSe3dFMbJ8JhO2GIMgG2FYNtMo33J1YA8snNfPlOM5baexLu6VbOL5rW/tWR2WmlbVee3zqRjxW1Ddn8Imibwj7a5hP3R6l2+oV0oYrlWMLxk2uOUu/MgdPDt5r4Hp76NTqignmlxgNoctg/38uMjz4Y/VVWpLEYj/Xqq3PK/5VfwRvHYh7ke74n22MzOJJIHLjOgFoxGmeenDlmbGxcgHHIKCQYp+ijHYhNW35O76ckrcyfS3ZM2W03dom9pcf8AbhUeftXJ9nZD/WoNmh/NLsX+XwN7z4Lz1FTeRlWLi7t7dictgZBPiSrShCT+lpz6at05KSUXTlNed6jfqvbmIpK2e0l56TKnEARj4fAT50WPPs1sPwrV0Wnf0Muu/wAkbKV/4kRra01SjRcySMo1SSsI8qrZAVO4BGWwd0A2Q53xUs6mzT9qmknkkr5vi887c+95bzVRu8mE8phR7qCFOxihkY6nKvKMK+vOhidkOC5ydZJxjfEYqrJUKs3tSlFZK6jqrarjnbJW37sNuK24rJJ9ZIa2Ikd7mNV7RxoliclojpRAurQrKCVzncEuQwxzjVROCjRk3ZZpr3s272u1lfpyus9NrZ3kte4irblJHD3UkMgOolVjCSK2cOV0FcnBUnGrKnfBFSuanBONNSjpm3dNbr3vzrdZ8bmLWecrPxJU/ERjA4hbofOyx59naAfhUcaDvd0JPt+TMuf4kFhEdQf4RbzvjAc5yM89OJGVM+OlRnxrFWSts7Eorh88k31tiK33TLLtbjO8UJHnErZ9hix+NVtmh/M+xf5fAkvPgu36ECR5o2ZoreTDHU6aotBJ5sp16kY8z3SGPmJLVYSpVIqM5rLR2d+h5Wa67rnSSNPaTukeo7yEks0dxbu27kJLE37Usfdb981NSq4uhlRq3XNJP8rz7jWUac/ej3fExpxG1lLRiWW5PJozJPcL9TKzMi/tYqetieU3G9SbiuqPhZvquaRp0E/ZV+8kywNIvxyiKBRkxZBLKoziQjuhR4opIOBliCVPOjONOX7t7U3v4dF8787tbcr2ZPZyWeS86jz0atylrbhhhygZx/eP35P4i1fSaVNU4RgtyS7MjhSltNviWdSGAoCt6S2zSWlzGgLM8bLpGMsGBBUE7AkZAJ2yRmtKik4NR1s7dJmNrq5ryOBZBkW8situDcSZQ5/UZ3K/VoFfO5udGTjKai1k1FZq3Okk/wDkztRtJXSunx8/AmQW8wUBBbQj9FVaQfdgx/6VBKdJu8tqXWl/l4m6UrZWXnqMpspCctcSekKsar+KFh+9WnpYLSC67/NLuM7L4kThtirqTI0zMHkQ5mlwQkjqp0hgu6gHl41NWrOErRStZPRb0nra+vOawinm7kr8jW+cmCInzlFJ9pGah9ar2spvtNvRw4EkWqgFVVVBGNgBz2qP0kr3bNrIwcHn1W9u521RId/SgNb4iFq04rc34mtN3imVt2wKXfJhJcQxHxGhxbRuv1EM/wC8atU1aVPc1GT61tNPuRHLR9K+BK6WfmN9/wDHm/lNUWA/8ql/dHxRvW/05dDLK4hV1dGGVcFWHnDDBHsqtCbhJSjqszdq6sym4dcljYyOd5LZi3hkn4O3+7e01crU1FVYRWk1/wBkRQd9lvh8idxl/ivWkiX9+aNf96gw6/edCk+yLZvUeXZ4kma1RvKRW+tQf9RUcak4+62jZpPUirwa3HkwxKfOqhT7VwakeKrPWbfS7+Jr6OO5Ea7sQjwCN5l1yEN8bIwCiORvJZio3VRy8amp1XKMnJRyXBa3S1ST3mso2atclCzlGdNw59EiRsB+6qH8ah9LTesF1N/Ftdxtsy4mC5tZXXEkdrP6wZB7CJakhUpxd4SlHoz/AMTDjJrNJ+esg3tmCrJ8HuF1gxqIpBoZn7oUIJAN84yyADmSBmrmDVWtWiqcoyle+azyzvdr/sRVNmMW5JpefOhtaANpXXgtgascs43x6M19BOMe6AKAKA13LciKa5hCyuySue6hxiU9soDkBNhIBjVtivCct4RxxkpXSUrPXqeWuq4HXwlS9NLgYLziUqRtIIMBAWYSyKpCjcnuCQbDJ5+Fc2nQpymobevBX8dknlOSV7ee8zmO4J8uFR4gRs5+5taj+Go70Fuk+tLus/Ez7fFGOLhbAsfhE3ebUVAiC5wBt8WWHLPPxNbSxEWkthZZb/nbuMKD4swcQ4eAYWMk+O0Ab46UAhgygEKwHlFTy8Kko121JbMdMvZW7PeuFzEoaO77SWeEwnyo1b18v72ah9ZqrSVujLwN9iPA+RcEtl8m3gH1RIP9qzLF15azl2swqcFokV1xGFWcKAALy3wAMDy7TwqxFtyi3/JPwmRyVk+lfAl9LPzG9/8AjzfymqLAf+VS/uj4o3rf6cuhlt41UJBc4TCrpw4OqsPgp2YAjybfwNdGvKUZVnF29v4yIIJNRvw+RZPwO2O5t4CfTEn/AKqssXXWlSXa/mSeihwR7HCYfBNPqFk90ises1d7v05+JnYiQ+E2AMSt2k+WLMCZpG7rOxQYZiNlIH3VNiKzU3HZjlZaJZ2z0S3mkIZXuzOeGPrV/hEpKggB1iKjVjPJFJ5efxNR+sQ2XHYWfC98ultdxnYd73PlzLPEkkjNA6opY9149lBJ31P5vNWYRo1JKCUk3lqnr1R8Q3KKu7ee09reTAAvbkk8xHIjY+9+zPsFaulSb9mfamvDaM7Ut689xK4NOJry3TEimPXMQyMoIVeyxqI0tvKp2J8mvQfZ3CtV5VXZpK2TWr71knqU8bU9lRHyvYHMCgCgCgErpLMsN2SzACWJSqgEsWjZ1c4GSe6Yhy+ia8r9pMNKbp1Irin4r4nQwM7JplXcXgkRlWGd1YFSNHZ7EYO0pSvNwpOEk3OKaz1v/wCu0XnK6yT89IW0l1ojBii1aQHLSnysDJAEZyM58RSccPtO0nbdlu62vAJzssjxdXTpvJcWsQ8dSnI/aMoH8NZhThPKFOUn0/BRfiYcmtWl56SquuL2r4VuIhsFW0xGFt0YOpwEZtiAedW4YbEQzVC2qz2t6txSI5Tg/wCPwMn5Xt2+nfSerDcj8UjUeytfVqy3U10uPxkzO3F8X1P5HxLmI7rBxJvrNyPweQVl06m+dJf8fhFmE47lLvI/wiXTIqWV3gzxSrnsvJjaBmyTNnJ0Nj6xy8JNintKUq0Pdkt+rUuEecxeVrKL1XDm5yTxu+nmtriJLG5DSxOilmtwAXQqM/HZxk1FhqNGlWhUlWjZNP8Ai3O/8pvUlKUWlF59HzJ35bl//Buvbb//AN6g9Up//tD83+Jt6SX8r7vmU1tNIFtFksrzEMPZsVMY72IhkFZskd1vaNvNdnGDlUlCrD2pXzvpnxjzkSbsk4vJed5Ka6iHlQ8TX6vhTfgkhFRKnUek6T/4fFIztR3qXeffyxbjbtb2L14Z9vvkiYe2seq1n/DB9Dj8JIztx4tdT+KPFjxe1jVY4+IxgIAqrKYRgKAAPJRuWOZzW1XDYicnOVB555bXzaMRnBKyn4FtbTStuk1tKPDSrL/EJH/0qnOFOOUoSj0/LZXiSpyejTPHEPhDRshhQ6sAhJc5QsNY7yIMldQAzzxvW1L0MZqSm8uK37tG95iW21axI/KYGNcU6Z8OzL+0x6wPbUXq7fuyi+u3/tY227ap+egueh0iyTXEisGVVjjHnDZd3+rIMX7tex+zuHdPDylJZt9yX1ZzMbPamktw2V6AphQBQFP0u458Cs57rR2nZKG0atOcsF8rBxz81Aa34xxXjNwyz23CRGzxqpLzpKCilmjIAKaT3355zkbbVz8fybSxuz6Rv2b6c/U+BNRrypX2d5WfB+Ot8rZ3PpEU9rGv4xs4/eqh9wUY+5s9ab/7pdxN65J6389Qfke+PynBriX7XiJcfuk6fwp9z1l7tVR6IJd97949Zjvi31skWvD7yPePo7Ep84mtwfbozUc+RMRP3sTJ9T/yMrFQWkF56ixW+4qNhwZgPRdRD/xqs/sw3rV/L+ok9f8Aw9/0Pv5Q4t/Yz/5qL/jT9l/6v5f1D1/8Pf8AQPyhxb+xn/zUX/Gn7L/1fy/qH3h+Hv8AoH5Q4t/Yz/5qL/jT9l/6v5f1D7w/D3/QPyhxb+xn/wA1F/xp+y/9X8v6h94fh7/oH5Q4t/Yz/wCai/40/Zf+r+X9Q+8Pw9/0D8ocW/sZ/wDNRf8AGn7L/wBX8v6h94fh7/oH5Q4t/Yz/AOai/wCNP2X/AKv5f1D7w/D3/QPyhxb+x3/zUX/Gn7L/ANX8v6h6/wDh7/oeZLzirDDcFYj03MR/8ayvsy1pW/L+ox6/+Hv+hW3HC7tzl+jsRPn7a3z7Qmasw5FxMMo4mXY/8jR4qD1gvPUYfyTxAfJ8Juovs+IkD90kr92K3+5qr9+pGXTTXje/eY9Zjui11sOy4+vydpMfRNLbSD+FI2/Gn3BQl79v9qa8ZSXcPXJrTv8A/iLC16U8T4fFcXV5wrOyB5FuERQiMwQaMO2dUjb58RsMV08DgaeDpunTbabvn5XAgq1XUldm3rWXWiNjGpQ2PNkZq4RGWgCgFDrc+Z7/AOzHvpQDHwb83t/sk90UBMoAoAoAoAoAoAoAoCFxfi8FrGZLiVIkH0nIGT5h+kfQN6AQL/rx4ZG2EFzMP0o4wB/Gyn8KA8WfXnw12wy3UY/SeNSP4HY/hQF5ddanCkWNjdqwfcBFdmA28pQuU58mwaAZuD8Whuokmt5Fkjfky/iCDupHiDgigJtAFAFAJfXJ8zX3qp/OjoBr4Z8jD6i+6KAk0AUAodbnzPf/AGY99KAY+Dfm9v8AZJ7ooCZQBQBQBQBQBQBQHJ/EusDi8ckkUl5MHjZkYDSMMpKsNgPEGgInBXk4pf28d/dPoJOuSR86I0VncKW2TIUgeGTnBoC54x0Xs7u0mvOEdqvwc/1i2lILqm+JVOTlcAkgk8jyxuBr6gHXgvTlLKyEVnbRrdPqE1zIFkbST3QgIwu2Mg5G3Ik5AG0v6OXDZo7O4mckRTSDsl+zDLI4+s4X/DoDblAFAFAJfXJ8zX3qp/OjoBr4Z8jD6i+6KAk0AUAodbnzPf8A2Y99KAY+Dfm9v9knuigJlAVXSHjkdpHrkOBud9thjUQTsSoOrSSMhTjlUVSooLz56i1hcM6zedktebp4J6X0WVzV0HXTELqMSMxiziQomUAIwSPpEBhqBAJ0uQckA1HT9M2nK1i1X9RjTcKd3Lc+vf0rJ5apNZNo3FbzrIiujBkcBlZTkFWGQQfEEb5qycsyUAUBVdIeJm3WGQ/JdqFmOM6UZWAb7n0VDWqejSk9L5lzBYZYhyh/Fa8edprLsuJXTTq8tOKS9vHszICZoWTDFMjSyk4ZmBTB28g5IwA0kZKSumVqlOdOWzNNPnNWdLuqS5tI3miJmjj1M4KFHVFz3+ZRhjBIDahnddmxsaCBaXckRLRO6MQQSjFTg8xkHl6KAwUAUB0t/R6vC/Cyh/6U7ov1FUk/1dqA2bQBQBQCX1yfM196qfzo6Aa+GfIw+ovuigJNAFAKHW58z3/2Y99KAY+Dfm9v9knuigJlAJvW10bN9w6aNM9pF8dGB9Jow3cPnypYD04PhSxlSaTS3nJ1DB0j/R742ZuHyQM2WtpML5xHINSZ/a7QD0ADwoDaVAFAeZIwwKsAQRggjIIPMEeNYavkzMZOLutRJ6T8O4bZ6JJNEDSEhT2zx5CjLYAYY8BtsCwqv6pSvdKx0lyvi9nZcrrnSfihZn6acJXY3kw2U9ya7c944YeSUyo3wc6uW1begjub7WafeVR+9GD/ANsfkc/3QUO4QkoGOknmVzsfZipznmKgCgOj/wCjnERw2YkeVcuR6QI4Rn2gj7qA2pQBQBQCX1yfM196qfzo6Aa+GfIw+ovuigJNAFAKHW58z3/2Y99KAY+Dfm9v9knuigJlAFAcf9YnBPgfEbuADCCQtGAMDs5O+gH1AhfrU0BN6sump4XdGQqXhkGiZF8rAOVZc7alOdjzBI2zkAdN9HelNpfLqtZ0k2yVBw6+sh7y+PMUBcUAUBA4xwa3ukEdzDHKgOQHUHB5ZHiDz3FAaV62LXgllDLDbwRm8bYBHc9lvuzd7AOOS89xtigNK0AUAUB2H0C4B8BsLa3+kiZk+0cln+sBiQPQBQDBQBQBQCX1yfM196qfzo6Aa+GfIw+ovuigJNAFAKHW58z3/wBmPfSgGPg35vb/AGSe6KAmUAUBq7rv6BtewrdW6lriBSGQc5IueAPFlOSB45I3OBQHNtAe4ZWRgyMVYHIIJBB84I5UA58D61uJ22ALgzKPozjtP4j3/wCKgNqdAOt972XsZ7UJpQySzI+I0RBlncN5Cjz6jzoBO6xuuKW4Z4LBmhgGxlG0kg848Y1P7x8cZK0BqagCgCgCgO1eBcRFxbW868po0kx5tahsfdnFATqAKAKAS+uT5mvvVT+dHQDXwz5GH1F90UBJoAoBQ63Pme/+zHvpQDHwb83t/sk90UBMoAoAoDVfWd1SJeF7my0x3J7zpySU+J/Uc+fkTzxktQHPXEuHy28jxTxtHIhwysMEf+x4g8jQEWgHviz/AAHg9rAm0vEc3FwdtXYodMEfLyWOX+sEcjQCJQBQBQBQBQHXHVXGy8J4eG59kD9zElfwIoBroAoAoBL65Pma+9VP50dANfDPkYfUX3RQEmgCgFDrc+Z7/wCzHvpQDHwb83t/sk90UBMoCs41xpLcd7JbBbSOZRSNZXOAxUHUVznFRVa0aazLeFwc8Q/Z00vzvRPer6J2tcgdEelcV72qK8ZlhYq4RsgjPddfEKfMeR2+tSm5xu19edDGUIUZ2hK6t1p70+dDFUpUKDpd0OteIx6LmPLAdyRdpEz+i3m9ByPRQHPPTrqqu+H65EHwi2G/aIO8oG/xic18e8MjbcjOKA89aFjLmyYI5ihsLWMyaToBKEgFsYBJJOKAQ6AKAKAKAk8NsmnlihjxrldY1zy1OwUfiRQHaXDrNYYook2SJFRfVRQo/AUBIoAoAoBL65Pma+9VP50dANfDPkYfUX3RQEmgCgFDrc+Z7/7Me+lAMfBvze3+yT3RQEs0BzT1t9LpWuJrVcx6W+OAJwZAGRjH4qjrpJHiTvnma1OltPan2c+l+s6mJxShBUqLytrvadnsv+17+rJZCV0V6QS2NzFcwnvId1zs6Hykb0EezYjcCrJyzrzgHGI7u3huITlJV1Dzg8mU+lTkH0g0BOkkCgsxAAGSScAAcyT4UBrHpj102ltqS0HwqUbZU4iB9f6f7Ox84oDR3SnpreX5/rEp7MeTEndiXHLCDnjznJ9NALtAFAFAFAbK6geDibifasO7bRtJ6NbYRR7GY/s0B0zQBQBQBQCX1yfM196qfzo6Aa+GfIw+ovuigJNAFAKHW58z3/2Y99KAY+Dfm9v9knuigJlAaT6+egRcHiNupJUAXKgc1Gwlx6BgN6ADthjQGiKAcuhXWVecNieGARPG7atMqs2lsYJXS64ztkHPL68gQOlPTe9vz/WZmKeES92MebujmfS2T6aAXKAKAKAKAKAKA2v/AEdOIBOITRHHx0Jx6WjZTj90ufuoDoygCgCgCgEvrk+Zr71U/nR0A18M+Rh9RfdFASaAKAUOtz5nv/sx76UAx8G/N7f7JPdFATKA+EZ50BovrJ6mW1PccMUEHdrbYYPiYyTjHjoPLwzkKANL3do8TskqPG681dSrD6wdxQGGgM1rbPIwWNGdjyVQWPsG9ANvCeq/iMymR4RbxKCzSXLCJVVdyWB74AGTnTjagKbpPwmC2dEgu0ujj4wxoyorZ8lWO0gxvqFAUtAFAFAXnQji/wAEv7OfOAkq6j+ox0yfwFqA7HoAoAoAoBL65Pma+9VP50dANfDPkYfUX3RQEmgCgFDrc+Z7/wCzHvpQDHwb83t/sk90UBMoAoAoCLf8NhnGmeKKVfNIiuPYQaAro+iFgpBWxswRyIgiB9umgLeC3RBhFVR5lAA9goD7PEHVlYZVgVI84IwRQHGfSfgzWd3cWz5zE5UE+K80b9pSrffQFXQBQBQBQHafR+97e1tZv+7DG/76K3+9AWFAFAFAJfXJ8zX3qp/OjoBr4Z8jD6i+6KAk0AUAodbnzPf/AGY99KAY+Dfm9v8AZJ7ooCZQBQBQBQBQBQBQGmet/g1nxGZUtJ4jxKJD8UD8qi7mPV5IlXchc5xnIxggDQssZVmVgVZSQQRggjYgjwI81AeKAKAKA6s6mOJ9vwi13BaINC3o7NjpH7hQ/fQDvQBQBQCX1yfM196qfzo6Aa+GfIw+ovuigJNAFAKHW58z3/2Y99KAY+Dfm9v9knuigJlAFAFAFAFAReKcRit4pJp3WOOMZZm5Af6kk4AA3JIA3oDnPrD63Li8LRWhaC25bHEsg/WYeSD+iPTknkANawysrKykqykFWBwQQcggjcEHxoDLcyySs8shd2Jy7sSxJPiWPifTQEegCgCgNt/0fulgguJLKVsJckNETyEw20/trgfWijxoDoigCgCgEvrk+Zr71U/nR0A18M+Rh9RfdFASaAKAUOtz5nv/ALMe+lAMfBvze3+yT3RQEygCgCgCgCgOaOu3pu15dNaxN/VrZiu3J5RkMx84G6j7z9KgNZ0AUA99Fzr4HxtMbxvaye2UqfYBQCJQBQBQGyeovo0t1e9sZNJtCkoXTnXksMZyNOCBvvQHTVAFAFAJfXJ8zX3qp/OjoBr4Z8jD6i+6KAk0AUApdbC54Rf/AGefYymgL/gTZtrY+eKM/wAAoCdQBQBQBQFJ014obWwvJ1OGjhcof1yMJ/ERQHG9AFAFAPnVOe1biNlkZu7OVYwfGaMa4/w1n7qAQ6AKAKA27/Rtnxe3afpW+r92RB/5UB0NQBQBQCR10vjgt99UY9s8QoBv4eMRRDzIvuigJFAFAUPT22MnDb9AMk28uB5yEJA9oFAeer+57ThnD2zn+rxAn0qgVvxBoBgoAoAoAoBH67D/APRb7/C//YioDlSgCgGvoD0DuOKSlY+5Eh+MmYZVfQBtrb9XI9JFAdJ9EOgtnw5R8HiBkxhpnw0hzz730Qdu6uBtyoDnbrc6MGx4jMAMQzkzRHG2HOWTzd1sjHm0nxoBKoAoDZ/9HibTxRh+nbyL/FG3/jQHSlAFAFAIXXY2eFvCD3riaGFPSxkVwP4SfuoB8VcAAeFAfaAKA8ugIIIyCMEeg0AhdUUnYxXfDX8uwndRnm0MrGSJ/wBrLH2eegH+gCgF7pnxx7WEyJtgFmYxO6hQCdyCAv1nP1VBXqSgls69FzoYDD0qsm6ryXOk+x3v5zNVcE6/X7QC7tU7MnyoSQyjz6WJD+1amV7ZlGVrvZ0NidM7uG+4LeyW7rJG1u7qw/uxrwRzDAruDuDWTU5OoCx6PcHkvLmC2i8uVgo8wHNmPoUAsfQKA6/6N8DisraK3gGEjGM+LN9J287E7n/1QFnQC10/6HxcTtTC/dde9DJ4o+PxU8iP9wCAOUeO8GmtJ5ILhCkiHBHgR4MD4qeYNAV9AOfU9fCHjFkWOAzNGfSZEZFH7xWgOsKAKAKA190xb4XxbhVku6wE30/o7Puw+18gj9YUBsGgCgCgCgNe9PraSyuouMW6s4jXsr2NQMvATs49KHB+oLkgA0A88Ov454o5oXDxyKGVhyIP+n1cxQEmgNYdd1sxtZXVNWI+YhclRnvEzBtKjGdtP11VqxvUi/h8TrYSrs4WpFO11/Ms/wDba76bnNdWjkkm34hLGrpHLIiSDDqrMqsPMwBww+ugI1Abn/o4cC1TXV4w2jURR8san7znz5ChR9UhoDflAFAFAa966eCWc1jLLcMkc0KM0DkgMzAEiL9YMdseBOaA5eoCx6O2M89zBFagmZnHZ48GHe1Z8AuNRPgATQHaQoAoCp6U9IYbC2kuJzhU5AeU7HyUUeJP4DJOACaAoOrbgkqi4vrwYu75hI64x2cQGIot9wQvPx5A7rQDrQBQBQBQHx1BBBAIOxB5EUBra64Zc8Fkeexja44e7aprVd3hJ8qSHzr51/27ygO3R3pDb30QmtZVkXxx5Sn9Fl5qfr/0oC0oBT491b8Nu8mS2RXOe/F8W2T4nTgMfWBoDVvSrqIlQF7CXtQP+lLhX+59kY/WFoDWdx0Uvkfs2s7kPnGOyc58NsDvD0jnQHS/VH0dex4bFHMuiV2aWRfMWOFB9IQID6RQDnQBQGs+uydltXAkK5jOF7TTnB72I1GpzjmWIUbY3JqrWdqkbvz0fPI62ChfC1WlnbW2i/ubsuhK7zvkjmkmrRyTLaWzyuscas7uQqqoySTyAHjQHT/VP1fLw2HtJQpu5R8Y3PQvPs1PsJI5keIAoB+oBf6W9MLawVe2YtK+0UCDVLIx2AVRyGdsnbw54FAL3AOjdze3CX/FgFKHNrZg5SEeDv8Apy8j6MDlsqgbBoAoAoAoAoAoAoBL6QdX0ckpurGVrK859pEO4+TkiSPyXyeZ8TudVAQLbp1cWTLDxqARAnSl5Dl7dzv5QxqjP189zhRQD9aXSSoskTq6MMqykMpHnBGxoDLQBQBQBQBQFH0t4MbmF4xqOoFSocRqwbbvtpLFQCe6Oed/OIa0HJezr2dpdwdeFOTVS1nzXfUrpXfF/R6TtOoW9MmJJ7ZI8+Uut2x6E0gfxCpVe2ZUlZN7OhtroP1d2nDRqiUyTEYaZ92x4hRyQfVufEnFZNRg4xxeC1iaW5lSKMfSY4+4Dmx9AyTQCOekvEOJnTwuI21sdje3C7sM84YvpZ8GO3n0mgL3op0FtrJjN357pvLuZiXkJxg4J8geG2+NiTigGmgCgCgCgCgCgCgCgCgMVzbpIjJIqujDDKwDKQeYIOxHooBDu+gM1o7T8Fn+DsTqe1kJa2kO2ducZ9I9AGkUBJ4L1iJ2otuJQtYXXgJCDDJ6Y5fJP37b4BY0A8UAUAUAUAUBjnnVFZ3ZVVRlmYgAAcySdgKAQrzp/JdO0HBYPhLg6XuXBW2jPj3tjIfHA5jcaqAz8H6ulMi3PE5mv7kcu02hj9CReT7RjbOAaAeQKA+0AUAUAUAUAUAUAUAUAUAUAUBA41waC7iMVzEksZ8GHI8sg81PpBBoBH//AM7xHhfe4bIbu1HOznbvqNtoZfADwU7ehiaAvui3Ty1vGMXfguV8u2nGiUHxwD5fn23xjIFANNAFAJXHusSGOX4NZI19d/8Aah3VcHBMknkoAefPHjigIFv0Hub5ll41PrUHUtnASkCn9c51SH79t+8RtQD9Z2iRIscSKiKMKqAKoHoA2FAZqAKAKAKAKAKAKAKAKAKAKAKAKAKAKAKAoelPQ+1v1AuI++vkSp3ZUPgVf0HfByM+FAK3bcV4Vs4bilmOTKP63GNsZH/WHp3J5kqNqAPyPxPiu965sLRv/toWzO6nwkk+iPQBy2Kg70A68B4Bb2cYitYkiTx0jdj52Y7ufSSaAsqAKAKAKAKAKAKAKAKA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22764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Welches Tier bin </a:t>
            </a:r>
            <a:r>
              <a:rPr lang="en-GB" b="1" dirty="0" err="1" smtClean="0"/>
              <a:t>ich</a:t>
            </a:r>
            <a:r>
              <a:rPr lang="en-GB" b="1" dirty="0" smtClean="0"/>
              <a:t>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Bist</a:t>
            </a:r>
            <a:r>
              <a:rPr lang="en-GB" b="1" dirty="0" smtClean="0">
                <a:solidFill>
                  <a:srgbClr val="FF0000"/>
                </a:solidFill>
              </a:rPr>
              <a:t> du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/die/das ...?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Ja</a:t>
            </a:r>
            <a:r>
              <a:rPr lang="en-GB" b="1" dirty="0" smtClean="0">
                <a:solidFill>
                  <a:srgbClr val="FF0000"/>
                </a:solidFill>
              </a:rPr>
              <a:t>, </a:t>
            </a:r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bin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/die/das...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Nein, </a:t>
            </a:r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bin </a:t>
            </a:r>
            <a:r>
              <a:rPr lang="en-GB" b="1" dirty="0" err="1" smtClean="0">
                <a:solidFill>
                  <a:srgbClr val="FF0000"/>
                </a:solidFill>
              </a:rPr>
              <a:t>nicht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/die/das...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smtClean="0"/>
              <a:t>Are you the ...?</a:t>
            </a:r>
          </a:p>
          <a:p>
            <a:endParaRPr lang="en-GB" b="1" dirty="0" smtClean="0"/>
          </a:p>
          <a:p>
            <a:r>
              <a:rPr lang="en-GB" b="1" dirty="0" smtClean="0"/>
              <a:t>Yes, I am the ...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No, I am not the ....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Hangman</a:t>
            </a:r>
            <a:endParaRPr lang="en-GB" dirty="0"/>
          </a:p>
        </p:txBody>
      </p:sp>
      <p:sp>
        <p:nvSpPr>
          <p:cNvPr id="5" name="AutoShape 2" descr="Image result for hangman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668463"/>
            <a:ext cx="28575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printactivities.com/Paper-Games/Hangman-Word-Game/HangmanExamp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81" y="1473841"/>
            <a:ext cx="6041602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7544" y="51571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Animal and adjective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39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b="1" dirty="0" smtClean="0"/>
              <a:t>The animal/s </a:t>
            </a:r>
            <a:r>
              <a:rPr lang="en-GB" b="1" dirty="0" smtClean="0"/>
              <a:t>2 – </a:t>
            </a:r>
            <a:r>
              <a:rPr lang="en-GB" b="1" dirty="0" smtClean="0">
                <a:solidFill>
                  <a:srgbClr val="FF0000"/>
                </a:solidFill>
              </a:rPr>
              <a:t>Das Tier/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                            Die </a:t>
            </a:r>
            <a:r>
              <a:rPr lang="en-GB" b="1" dirty="0" err="1" smtClean="0">
                <a:solidFill>
                  <a:srgbClr val="FF0000"/>
                </a:solidFill>
              </a:rPr>
              <a:t>Tiere</a:t>
            </a:r>
            <a:r>
              <a:rPr lang="en-GB" b="1" dirty="0" smtClean="0">
                <a:solidFill>
                  <a:srgbClr val="FF0000"/>
                </a:solidFill>
              </a:rPr>
              <a:t> 2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Name and describe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the German word for 10 new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describe the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guess what animal someone is describing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482" name="Picture 2" descr="http://www.clipartheaven.com/clipart/animals/land_animals/animals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3419872" cy="1045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44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b="1" dirty="0" smtClean="0"/>
              <a:t>The animal/s </a:t>
            </a:r>
            <a:r>
              <a:rPr lang="en-GB" b="1" dirty="0" smtClean="0"/>
              <a:t>2 – </a:t>
            </a:r>
            <a:r>
              <a:rPr lang="en-GB" b="1" dirty="0" smtClean="0">
                <a:solidFill>
                  <a:srgbClr val="FF0000"/>
                </a:solidFill>
              </a:rPr>
              <a:t>Das Tier/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                            Die </a:t>
            </a:r>
            <a:r>
              <a:rPr lang="en-GB" b="1" dirty="0" err="1" smtClean="0">
                <a:solidFill>
                  <a:srgbClr val="FF0000"/>
                </a:solidFill>
              </a:rPr>
              <a:t>Tiere</a:t>
            </a:r>
            <a:r>
              <a:rPr lang="en-GB" b="1" dirty="0" smtClean="0">
                <a:solidFill>
                  <a:srgbClr val="FF0000"/>
                </a:solidFill>
              </a:rPr>
              <a:t> 2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Name and describe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the German word for 10 new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describe the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guess what animal someone is describing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482" name="Picture 2" descr="http://www.clipartheaven.com/clipart/animals/land_animals/animals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3419872" cy="1045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err="1" smtClean="0">
                <a:solidFill>
                  <a:srgbClr val="FF0000"/>
                </a:solidFill>
              </a:rPr>
              <a:t>Wie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siehst</a:t>
            </a:r>
            <a:r>
              <a:rPr lang="en-GB" sz="3600" b="1" dirty="0" smtClean="0">
                <a:solidFill>
                  <a:srgbClr val="FF0000"/>
                </a:solidFill>
              </a:rPr>
              <a:t> du </a:t>
            </a:r>
            <a:r>
              <a:rPr lang="en-GB" sz="3600" b="1" dirty="0" err="1" smtClean="0">
                <a:solidFill>
                  <a:srgbClr val="FF0000"/>
                </a:solidFill>
              </a:rPr>
              <a:t>aus</a:t>
            </a:r>
            <a:r>
              <a:rPr lang="en-GB" sz="3600" b="1" dirty="0" smtClean="0">
                <a:solidFill>
                  <a:srgbClr val="FF0000"/>
                </a:solidFill>
              </a:rPr>
              <a:t>? - </a:t>
            </a:r>
            <a:r>
              <a:rPr lang="en-GB" sz="3600" b="1" dirty="0" smtClean="0"/>
              <a:t>How do you look? </a:t>
            </a:r>
            <a:br>
              <a:rPr lang="en-GB" sz="3600" b="1" dirty="0" smtClean="0"/>
            </a:br>
            <a:r>
              <a:rPr lang="en-GB" sz="3600" b="1" dirty="0" smtClean="0"/>
              <a:t>                                 (What do you look like?)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Wie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siehst</a:t>
            </a:r>
            <a:r>
              <a:rPr lang="en-GB" b="1" dirty="0" smtClean="0">
                <a:solidFill>
                  <a:srgbClr val="FF0000"/>
                </a:solidFill>
              </a:rPr>
              <a:t> du </a:t>
            </a:r>
            <a:r>
              <a:rPr lang="en-GB" b="1" dirty="0" err="1" smtClean="0">
                <a:solidFill>
                  <a:srgbClr val="FF0000"/>
                </a:solidFill>
              </a:rPr>
              <a:t>aus</a:t>
            </a:r>
            <a:r>
              <a:rPr lang="en-GB" b="1" dirty="0" smtClean="0">
                <a:solidFill>
                  <a:srgbClr val="FF0000"/>
                </a:solidFill>
              </a:rPr>
              <a:t>? x 5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bin </a:t>
            </a:r>
            <a:r>
              <a:rPr lang="en-GB" b="1" dirty="0" err="1" smtClean="0">
                <a:solidFill>
                  <a:srgbClr val="FF0000"/>
                </a:solidFill>
              </a:rPr>
              <a:t>sehr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groß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bin </a:t>
            </a:r>
            <a:r>
              <a:rPr lang="en-GB" b="1" dirty="0" err="1" smtClean="0">
                <a:solidFill>
                  <a:srgbClr val="FF0000"/>
                </a:solidFill>
              </a:rPr>
              <a:t>sehr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klein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Brille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Und </a:t>
            </a:r>
            <a:r>
              <a:rPr lang="en-GB" b="1" dirty="0" err="1" smtClean="0">
                <a:solidFill>
                  <a:srgbClr val="FF0000"/>
                </a:solidFill>
              </a:rPr>
              <a:t>meine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Haare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Blond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/>
          </a:bodyPr>
          <a:lstStyle/>
          <a:p>
            <a:r>
              <a:rPr lang="en-GB" b="1" dirty="0" smtClean="0"/>
              <a:t>What do you look like?</a:t>
            </a:r>
          </a:p>
          <a:p>
            <a:endParaRPr lang="en-GB" b="1" dirty="0" smtClean="0"/>
          </a:p>
          <a:p>
            <a:r>
              <a:rPr lang="en-GB" b="1" dirty="0" smtClean="0"/>
              <a:t>I am very big</a:t>
            </a:r>
          </a:p>
          <a:p>
            <a:endParaRPr lang="en-GB" b="1" dirty="0" smtClean="0"/>
          </a:p>
          <a:p>
            <a:r>
              <a:rPr lang="en-GB" b="1" dirty="0" smtClean="0"/>
              <a:t>I am very small</a:t>
            </a:r>
          </a:p>
          <a:p>
            <a:endParaRPr lang="en-GB" b="1" dirty="0" smtClean="0"/>
          </a:p>
          <a:p>
            <a:r>
              <a:rPr lang="en-GB" b="1" dirty="0" smtClean="0"/>
              <a:t>I have glasses </a:t>
            </a:r>
          </a:p>
          <a:p>
            <a:endParaRPr lang="en-GB" b="1" dirty="0" smtClean="0"/>
          </a:p>
          <a:p>
            <a:r>
              <a:rPr lang="en-GB" b="1" dirty="0" smtClean="0"/>
              <a:t>And my hair is blonde</a:t>
            </a:r>
          </a:p>
          <a:p>
            <a:endParaRPr lang="en-GB" b="1" dirty="0" smtClean="0"/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8975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err="1" smtClean="0">
                <a:solidFill>
                  <a:srgbClr val="FF0000"/>
                </a:solidFill>
              </a:rPr>
              <a:t>Wer</a:t>
            </a:r>
            <a:r>
              <a:rPr lang="en-GB" sz="3600" b="1" dirty="0" smtClean="0">
                <a:solidFill>
                  <a:srgbClr val="FF0000"/>
                </a:solidFill>
              </a:rPr>
              <a:t> bin </a:t>
            </a:r>
            <a:r>
              <a:rPr lang="en-GB" sz="3600" b="1" dirty="0" err="1" smtClean="0">
                <a:solidFill>
                  <a:srgbClr val="FF0000"/>
                </a:solidFill>
              </a:rPr>
              <a:t>ich</a:t>
            </a:r>
            <a:r>
              <a:rPr lang="en-GB" sz="3600" b="1" dirty="0" smtClean="0">
                <a:solidFill>
                  <a:srgbClr val="FF0000"/>
                </a:solidFill>
              </a:rPr>
              <a:t>? – </a:t>
            </a:r>
            <a:r>
              <a:rPr lang="en-GB" sz="3600" b="1" dirty="0" smtClean="0"/>
              <a:t>Who am I?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21088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FF0000"/>
                </a:solidFill>
              </a:rPr>
              <a:t>Ich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heiße</a:t>
            </a:r>
            <a:r>
              <a:rPr lang="en-GB" sz="3600" b="1" dirty="0" smtClean="0">
                <a:solidFill>
                  <a:srgbClr val="FF0000"/>
                </a:solidFill>
              </a:rPr>
              <a:t> ...</a:t>
            </a: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Ich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habe</a:t>
            </a:r>
            <a:r>
              <a:rPr lang="en-GB" sz="3600" b="1" dirty="0" smtClean="0">
                <a:solidFill>
                  <a:srgbClr val="FF0000"/>
                </a:solidFill>
              </a:rPr>
              <a:t> ...</a:t>
            </a: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Ich</a:t>
            </a:r>
            <a:r>
              <a:rPr lang="en-GB" sz="3600" b="1" dirty="0" smtClean="0">
                <a:solidFill>
                  <a:srgbClr val="FF0000"/>
                </a:solidFill>
              </a:rPr>
              <a:t> bin ...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21088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My name is ...</a:t>
            </a:r>
          </a:p>
          <a:p>
            <a:r>
              <a:rPr lang="en-GB" sz="3600" b="1" dirty="0" smtClean="0"/>
              <a:t>I have ...</a:t>
            </a:r>
          </a:p>
          <a:p>
            <a:r>
              <a:rPr lang="en-GB" sz="3600" b="1" dirty="0" smtClean="0"/>
              <a:t>I am ...</a:t>
            </a:r>
          </a:p>
          <a:p>
            <a:endParaRPr lang="en-GB" b="1" dirty="0" smtClean="0"/>
          </a:p>
          <a:p>
            <a:endParaRPr lang="en-GB" b="1" dirty="0" smtClean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561975" y="3573016"/>
          <a:ext cx="8020050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Acrobat Document" r:id="rId4" imgW="8019943" imgH="5667255" progId="AcroExch.Document.7">
                  <p:embed/>
                </p:oleObj>
              </mc:Choice>
              <mc:Fallback>
                <p:oleObj name="Acrobat Document" r:id="rId4" imgW="8019943" imgH="5667255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573016"/>
                        <a:ext cx="8020050" cy="2880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89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tiger –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 Tiger</a:t>
            </a:r>
            <a:endParaRPr lang="en-GB" b="1" dirty="0"/>
          </a:p>
        </p:txBody>
      </p:sp>
      <p:pic>
        <p:nvPicPr>
          <p:cNvPr id="64514" name="Picture 2" descr="https://encrypted-tbn0.gstatic.com/images?q=tbn:ANd9GcRwEdg4DmYs48nvFcHwrfYjVk_aMGh5GitFwgKFlUg5a8dRZ_cyc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844824"/>
            <a:ext cx="6624736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lion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Löwe</a:t>
            </a:r>
            <a:endParaRPr lang="en-GB" dirty="0"/>
          </a:p>
        </p:txBody>
      </p:sp>
      <p:sp>
        <p:nvSpPr>
          <p:cNvPr id="63490" name="AutoShape 2" descr="data:image/jpeg;base64,/9j/4AAQSkZJRgABAQAAAQABAAD/2wCEAAkGBxQTEhUTERQVFhUVFRYaGBYYGBwcGBYYGxgXFxgXFxgdHCggHBolHBYXITEhJSksLi4uHyAzODMsNygtLisBCgoKDg0OGxAQGywkICQsLDQ0LCwsLCwsLCwsLCwsLCwsLCwsLCwsLCwsLCwsLywsLCwsLCwsLCwsLCwsLCwsLP/AABEIAPAA0gMBEQACEQEDEQH/xAAbAAEAAQUBAAAAAAAAAAAAAAAABAECAwUGB//EAEQQAAIBAgMFBQQGCAUDBQAAAAECAAMRBBIhBTFBUWEGEyJxgTJSkaEjQmJyscEHFDNDgpKi0RVTwtLwJHPxFjREk7L/xAAbAQEAAgMBAQAAAAAAAAAAAAAABAUBAgMGB//EADgRAAIBAgQDBQgCAQMFAQAAAAABAgMRBBIhMUFRYQUTcbHwIjKBkaHB0eEU8UIjM2I0Q1JykhX/2gAMAwEAAhEDEQA/APcYAgCAIAgCAIAgCAIAgCAIAgCAIAgCAIAgCAIAgCAIAgCAIAgCAIAgCAIAgCAIAgCAIAgCAIAgEfHYtaSFmKgD3mCj+Y6CAcv/AOv6C1O7dePt03Wov9J+W+cJ4iEHaTO0KE5q6RAxv6R8tXLSpK9K5HeGplOlvFlyk236Tn/Lhny8OZv/ABpZM3HkdjsjaYroHCkXF+BBHNWFwRJZGLsftSlRsKjgE7lAJY+SgEn4TnUqwpLNOSS6uxtGLlokaodrqJfLlfeATYeG/Fhe6jzkaPaGHlJRT320dmdHQmlex0MmnEQBAEAQBAEAQBAEAQBAEAQBAEAQBAEAQDju2/bVcJajQAqYlty2uEvuLdeNrjmevKtV7uNzpSp55WPPcVWeqc9djUfmxvb7o3KPICUVbEVKj1enyLqlh4U1otfmYqzEKSOAvby1InKCTkkdZtqLL8DgXrsDS1A/eblGm5h9Y9Br5TWpXjRi1P5cfhyOLeZ3jq+f5Oj7M7ZNPvKFGuAFqMPZUgkgZmT3fHmGuhIO+bf/AKOJoU1aOjXG91+dNSLKjTqzbb+Rs6dNixyKzufaYnnrdmP4D0ErHGti5d5Ul66I73hSWVIsTsmrOGq1CVAI7tRZWUm+Vyb5hvG4XljCMYRta759ehwcmzrOzRPdslyRTqMi31OXQqL8bA29J6LDTc6SkyvqK0mjbTuaCAIAgCAIAgCAIAgCAIAgCAIAgCAIAMA8U2/hSuMqMfDcsbGxdrto7nhmsWC8FyDS1pU9oTd1Fv8ARZ4CO8vTITvbL1a3yP5iVyV0yxk7NF81Ni5a7LSNAXFJm8QUkMqm5YKRrYneBra9uU1lTjKfef5ddnyv4f2R6lNpezty/Bt2weGqLSbDYYUhlUF0ZiWAGUKgBC6ka35G8lYvtGm04qHtf8uD5/v5EGnQktb6dDpOz+j1QxObwm17hVyi3S5IbcOch4dp0Vl5s6Tvn1JWJV69RqFGqKbU0Wo3NwzEKl96qcrXZdRpLXA4eNS8pkatNrRG77PYVqdHK4ZWLuSGbM2rEi7XNzlsLy2jFRVkiK23ubObGBAEAQBAEAQBAEAQBAEAQBAEAQBAEAhbY2iuHovVfco3cWJ0CjqTMSkoq72Mxi5OyPGsRXao7VHN2dizHqTew6DcOgnm6tR1JuTPQUqapwUUR8TTLKQN+9T9oaj0uJiEssrs2nHNGyGHrh1zDd+HQ9YnBwdmKc1NXRdUW4IvbTeOHWYi7MzJXRsuy+KKKy2GmZyqggMb2qZL/Wza9b+RkbG0lUaa8L8uV+liJGWV+vidBSrmlUQ34M9U80FvwZlt0BHGcMJVSbvs7JePrfqKsdOpE2ltX9Tx+Gxz+GhiqS0qvJD7aknkL39DPR4KeVuBHdPvabS3Wv5PUFa4uNQeMtCuLadZWJCsCVNiAdQeR5QC+AIAgCAIAgCAIAgCAIAgCAIAgCAIB5L202ua+LdM16eH8IUbhUPtMebWNumvOVfaNR6Q4Fl2fTWszSSqLQlbKwXe1LMCUS2YAXzsfZpgcd1z0tznOrKUUlD3nt0XF/g4VZrZ7cfwR8Wf+oxAy5bVSCOuVbm405et+U7d33cIRbu7GMPLMm7aXLJqSC7s34qpp3AqU37ymb7wCabK3RkBH8IMxjValnt7LVn8dV8n52INvbtx4eR2ppi5PMZfTX+8o82iRItrcx4rZaYnDPg308INJjrly+z/ACnTyMu8JinP23vx9etSM06U00U7LHF4XDrh61ZGK7l7p2Krb2A1xmF9xnoaeIhl94i1oQnNyjouRn2TsMWDVkAYLawO9uNW+9SRlOW5sRfeTIOJxrk7U/ma06NtzedmcdW7yrhsRdjTs9Kr/mUmJADfbUgqeeh4yww1dVYX48SPUhlZ0MkGggCAIAgCAIAgCAIAgCAIAgCAYca5CMVFzY28+cA8LTAGhUrUzq3elj5uqvr18WvW8o+0Het8EXOBX+l8TLIRNM+F21UwoZqaq2ugOhLNZbbvECQvIjXXhNqcFKe/9LX4fVdCLXpu10RxfexuxJLHmxN2PxJiUszud4RyxSKzU3MXZiurPTJ8LvUYoeF1qVMyHoyH425TfHQkoSXBJX+KjZ/B/QgRaeWXO/m/sd9POkoxtWym4PiTxb+G6xPUXEkYeThNS4PT14HOolJWJdTtRhlAZqmVD9cghOG9rWtrvGnWX6wtVq6RBdSN7Mmf4rRtpURuinMSTuAC3JJmioVG7KL+Rl1IribHYmGcnvqqlCVstM70W9yXPvGw03Ddrvl1hcN3K13ZEqVM7NxJRyEAQBAEAQBAEAQBAEAQBAEAQBAPG+1FMjHYq/GqpHkaVO34GUfaCtW+Bc4F3pW6mqqVLMg94kf0kj8JFirp9PySpSs11/BiqeKoo4IM5+8bqn+o/CbLSDfPT8/Y1l7U0uWv4JM5HUwY1rU252sPM6fnN6avNHOo7QZFfDXWw0ahWzrl36HON/NWIneNTLNNq6kteXI4TpZqbiuD/fkzoB2kK0SatgQDZgDZkINiNdGFwSOIBtK/+B3lf/TW/Dk+K8OXwNZzdOF5fP1xNXVxDPlZySGqBgvBQQQq26DKLmSVBRvGPBf39bnSEUlGT4s9S7CVkrYFKTBW7od2ykX3eySDzUg/GegoVFUpqSKevTdObizosPhUpi1NVUclAE7HIzQBAEAQBAEAQBAEAQBAEAQBAEAQBAPLP0g0guNYj69Kmx8wXX8AJUdpR9qMvEtezn7MkcrjUuF5iohH8wH4EyFRvmaXFPyJla2VN8GjEhIrtm3MAF+QJ/Af+Z0ai6Ktutzmm1Wd9nsTJHJFzDjfY0F7FCR0DKSfQAmb0tZpePkaVdIP4eYqHKxf6pAzHkRubytoeWkR9qOXitvwJezLNwfq5lNMWIIBB3g7jfpNMzvc2yq1uBjakbWGq8r6j7p6dfjN1LW/H1uauLtbdG17KbfOGrZ9Sui1lGhI4Nl5jUj1El4at3ErS91+v7ImIpd9G695HsVCsrqHQhlYAgjcQdxEuioMkAQBAEAQBAEAQBAEAQBAEAQBAEAGAeNdqdpDEY2pUQ3QL3aEbiEbxEHqxb4Snx880rcn9i2wMMqvz/JptooWpOBvIsPO4t87SJQllqJslV4uVNpEbE3qspQ2OR8t92a9NtRx0tOlO1OLUtrr7o5TvUacd7fdMl4VrhuYY3HK/it85xqRtbwO1OV0/EyO1rA7ibfH/lpql9Ddu1r8SlEECx4aeY4H4fnErXujEdrPgY1OQhT7BNlPun3D05H05TZ+2r8ePXr+fmar2Hl4cOnT8EiczqYqycb2I3H8jzE2i+HA0kuOzOx/Rxt1lf8AV6hOSprTB/d1Nc6X907x1vzEuMFVbTpvhs+hU4ylZqa47rqekyeQhAEAQBAEAQBAEAQBAEAQBAEAQDU9qnthapuQApzEXzEe6tuJ9n1gHi2zf2YBXIVuuXllJFvlPO4mLjVabuX+GadNNIy1kLZFUEs1RAB1vfU8FFrkznCUY3cnZJMzWbUVZX1RvqXZOirZszlrgtrYH2r2tuBzbukr5dp1Gstlb1Y5qlrmvqa7bGyzQOdfEpNs243OgD/Kx/4ZOGxKrLI9H62/Bs9Hfj5+JrKlQspsCDkuByZWP5gSUo5WvH6NGXLMn4fVEoNcX5zla2h2TuUqIGBB1B3wm07oNJqzLMOTqrG5XS/vDg39+oM2mlutmawb2e6MhW+hFwd45zVOzujZpNWZDR3KAo5WpRdSHHHKQwPUFbSXRqd1WUuD9fRkSrDvaLXFevqj33C1MyK2niUHTdqL6S9KUywBAEAQBAEAQBAEAQBAEAQBAEAw4rDh1ynofUG4v6wDwynhnpl1q+0XZ9BbRmNvwMosdBRq6cUXWCnmp+Bu+zWGu7VTuUZV+8dWPwsPUynxtS0VBcdX9vudm7y8DoZWGxSogYFWAIIsQdxB3giZTad0Yauef7XoDDYnusxK1A5S++zKDlB42KN8Z6LDydfD95xVk/h/aOClkqKL438v0UwIdR3VWwqUwoYfwi1uh3+om+IilK62Zvhp5oWe6JU4Ekpl1vxtb03zN9LGLa3KzBki4VLO/oPT2l//AER6CdajvCPrp9jjTVpy9etz1j9HGONXApfXI1SmDfeFYgfAeH0l/Rv3cb8ijq2zu3M6edTmIAgCAIAgCAIAgCAIAgCAIAgCAeU9uxfHMqj2aKXHBVGZ2f8Aqt5kc5UdpSSlG/8AbfAscHLJCTW79XMmyMN3Xd0ySSKFzffmZwWv6j5TzWIqd5mmlpm08EnYl0007PkbWQzsVgwaftHsw1aZKftAtgOB8SnXysfiZOwOJVKaUtr/AGZxrQcldbkvF7GTF0++QBMUi92eRZPqMPdYbjyKnhLeNbNDL/i9fD1xIsb05Zlujkh1FiCQQd4INiD1B0nKSadmWcZKSuiswbCAWIniY88vyFps37KXiape034Hpf6L6KrgEK/XqVWI5E1GuPiLz0dJWgl0PPVXebfU62dDQQBAEAQBAEAQBAEAQBAEAQBANNt/bXc/R0gGrMNAfZQe+/TkN5PqRExmMhhqeeW/BczrSpOpKyORXALdySzPVZWqOxuzkW9ANNwsBPG18bVrzz1Hte3JXLeFGMFZGN3/AOqUc8O5+FVP9xnNf7D/APZeTM/9z4E+cDqUgCAX7MfLXI4VU+Lpb55D/TLTAzvTceXk/wB+ZErK0k+Zq+2my8p/WEGjELUHXcr/ACCn+GT/AHo9V5GaEsssvB+ZzE5k4QDGreI8lAHrvPwGX4mbNeyupon7T6HrPYCgE2fhgL+Knn133clz82M9LBWil0PPTd5NnQTY1EAQBAEAQBAEAQBAEAQBAEA0u39t9zanSAauwuq/VQf5lQ8F6bzuEi4vF08NDPN+C4s60qUqjsjmaVO1yzFnY3dzvY/kOAA3CeJxOJqYipnn8uCRcUqcacbIvkc6GqSoWxug8NPDspb7bPTbL6ACS3HLhr8XLbok9Tle9TwRtpEOogFIBSlfv6Fre29/Luql/wARJ+A96Xh90cMRsvEr26qqMG2bcz0x5WcPf4IZa0r305fo4K2ZXOGU3F93TlOb0ZZJ3RSoxA8KlmOiovtO3BR1MzGOZ2NZzUI5mW7RwbUvoKhAqVHp0yQdA9Yqvyz/ACkmnTVStFLb7Ii99ahKXH7s90wlAU0VF3IoUeQFpfFMZYAgCAIAgCAIAgCAIAgCAQNp7Yo0P2jeI7kXxO3ko19d051asKUc03ZG0Yyk7RRzu0O0eIcAUEWlf61SzFRfUlQbX5C562lNV7dpK/dq/wBLv1x0JccFJ7kClSy3JJZmN2dvaduZ/AAaDhPN4jEVMRPPUevl4FjTpxpq0S+cDcxYvEd2jORew0HM7lX1JA9ZvThnko+upiTsrlmAw3doA2rm5dubscznyvew4CZq1M8m1tw8FovoYhGyJM5m5SAIMGbZC5qztwpqEH3ms7fAZPnLbB08tLM/8vJfu5FrSvK3I1v6Q6ealSUFiVqZyo3FVBBZ/sgkep4yxoNpS8DkrZ435nIu4BA3k7gN84xi3sWUpKO52nZXYJp/T1hZ7HIp/dqRqT9s/Iac5s3ZZV8SBUqd478CF2Y2S2LrnGEXRcQpS43nMGZv4VCqDzzS2wVHLeb8F4ftkXEz0VNcNX4nqEnkQQBAEAQBAEAQBAEAQChMA5LafaN6pKYQ5aYuDiCAc3Sip3/fOnIGU+P7Whh7whrL6Lx/BLoYV1NXojV0MOqXIuWbVnYlnc82Y6meVrV6teWao7vy8CzhTjBWijNOJ0KQBBg1xrrUxHdg37nxMB75HhzcrAkgcyOUld3KnQ7x/wCWi8Fvbx8vE5ZlKeXkbGRTqVgFIBjxNYIrOdcovbiTwA6k2E3p03UmoLiYlLKrs3GycJ3VJVPtas55uxzMfibeQEvXZaLZEFc2avtCj4gjDUSBqDVc+ygGqoeZJs2XoN151gkouUvXMKSUr2vYyYbYeFwpFYgZ7KudzclhfVR7xud3pClOdoRXyMSlreTMTrW2hSrDDs9GiVdBUy2d21UhARcC4Nzppu3m1lh8Co2lU3ItStfRHabMwK0KSUkFgigefMnqTrLE4EqAIAgCAIAgCAIAgCARdo49KKF6hsLgAbyzHQKo4sTwms5xhFyk7JGUm3ZHB4zaVbGucxNPCqSO6U/tiNCHcb0BGoGhOlyAb+ex/bDUXCkrN8eKX2b4cl1J9DCK95Em080WJWAUgyVgwBANJsKvTtUZFy58QVHN9Quck6tfUknr0ljjKc/YUuEE/nqR6Ulq1zN1K4kCAIBTD0e8rqp9mlao3VtRTHxBb+ESywFOydV+C+/4+JGryvaJM2ztqnRIp+Jqr+zTQEtzuxAOVdDqfSWUKd1mk0ori9v2R5S4LVmmxG0MWclPD06dFbEu7jMR5AG2cnqeZPCcXjMOryd5cuF/wjdUZvTYn9lsIBjQHZqjjDOczm5BNRBdRuX626T+x8ROu6kpJJaWS4bnDF01CyR3GHoKiqiCyqAAOQEuyGZIAgCAIAgCAIAgCAIBixWIWmjVHNlUEk8gJhtJXYPO9sYl8TVGa6lgco40KO5j/wB1/ZvwBPLXyuP7Q7+Tcfci9P8AlLm+i3/ss6OHyLXd/REumgUBVACqAABuAGgEo23Jtvdk5Kysi6YBajg7uZHqDYzLTW4TuXTBkpAKOwAudB/z5zaMXJ2WrMNpK7NBWJXGhXULdqTAccrUnXUcDmQD1lzUwzhhM27s78t1ZfUhxqXq29cToJSEwrALXawJPAE/CZSbdkG7EfZ2PORkpW7wtetV3hHKg92mvidVKjkOu6XmJqQwyUbcNF930buQacXUbZno0gt7cSSSdWYneWO8ndKWpUlUeaTJsYqKsi+aGSV2QW+MxDEexRoKD95qrMPknxE9Z2DC1CUub8irxz9tLodlLwhCAIAgCAIAgCAIAgCAcX2n2qHdlv8AQ0CL2/eVuCgccpKgDix6Sh7XxM5SWEpe9Lfw5fnoTsLTSXey2Rp9mJUL1nrABs4QAfVVVByk8SHZrkaXEpMfRWHlGineyu/F/qxMoTdROZsJAO5Gx1YqvhPjYhU+8ePoLt6TrSgpS12Wr8P3saydkWUKgULTo06jhRbMEYrpobuBlLXvf52khYWrV/1JaX9bcjn3sY+yjLXqsq37t7k5VUg3ZuQCgkjrNqfZ9STeay+ph4iKLsMKrk5aLKAbXqeDUaEm+tuVgbwsBL/JpfUd+uBtcFs0KQznO/A2sq/cX8zc+W6TadKFNWgvjxOMpOW5re1ezkJo4g3z0q1KxB3qzZMpHEfSX8wJ0nJ9zOHBp/TX7GqSzpl1p58nlIMmDGUO9y0NR37rTOUkEIdahBGoIQNrwlh2XR73FRXBa/L9kfEzy02SdpYQUMU9NQAlSnTqJ5qO7cedhT+Ilj2/RtOFRcrfLUj4GejiW3nnieVgybXsTT/9y/vVgB/AiKfnf4T2vZEMuEj1u/qU2Ld6rOnlmRhAEAQBAEAQBAEAQCBt3H9xQeoNWtZBzdvCg+JE0q1FTg5y2SubRi5NJHJ9nMEKla7G9PC+Jj7+IYFiT90Nm82HFZSdkUXUlLF1N5PTw9afAl4qailSjsiJs1r0w/vl31+27Pr1s0oe0KneYqpLrb5afYn4eOWlFEmQzqQ6eE77EarVanQXVUW4d3GoZvsrbQa+LlL3s3BznRc1G93x6fvyIOJrJTy32N820KdPwuGpAaeNGVQAODWy29ZLnhay1a+5yjVgS6VUMLoQwPEG4+Ikdprc6XTL5gyYcTikpi9R1Qc2IH4zaMXJ2SMOSRp9tYrvaS5Ecoa1H6UrlW4qqfCGszbt4Fus61cNUhQnUlpo/roaRqRlNRRQzzJZCAZez1HvMbf6uHpX6d5VNh6hEb+aen7Ao2hOq+Lt8tX5/QrcdPVRNp21oWSnXA/Yv4v+29kf4XVv4ZZdp0O+w0lxWq+H6I+GnkqJnPO30qj7Dn5oJ4tW7pvqvuXD94zVHABJ3DU+U5xTbsjZux0XYynbCq3+Y9Wpp9uozT3+Ejlw8I8oryKKq7zb6m8kg5iAIAgCAIAgCAIAgHHdsdonvFpqM3d5TlH16z3SknnvPS4Mp+1ZSqZMLDeb16JevoS8MlG9R8PMmY/DfquzaiAguaZBPv1apyk+rPLF5cPR02ivJEfWc9d2zTU6eUBRuUAD0Fp8/bu7l8lZFmIrBFvYncAo3sxNlUdSbCdKNGVaoqcN2azmoRzM7Ds/s80aKq3ttdqh5u2rW6DcOgE99QoqjTjTjskUU5OcnJ8SbXoh1ZGF1YEEcwRYidTU80wGAQ01zCzqCjNTZkJZCUJzIQfqzw+Iq1cPXnCMnZN6PX6MuqcY1IJtEo4Qm4atiCp+r3zAfFbN85p/PrcLf/KM/wAeBO7K4OmMW4yDSgDc+I3NRgfE1zwl/wBh1KlSE5Td9V5EHGxjFpI2nbepalRX3sTSHwDP/pkztX/pKnh90ccN/uxNNPDl0BANx2Fw/wBA9Y78RVZ/4BZKf9Kg+s95gKHc4eEOmviyjrzz1Gzf4qgtRGRhdXUqRzBFjJhyPNcCT3zI181GmKbH7QqOD6kIreRE8Tj6HcNw4Zn8rK3mXNCedJ9CbjFvTcc0b8DIFOWWafJo7yV00dd2WUDBYUDd+r0bHifo11PWfRTz5tIAgCAIBA2ttVcOA1RXycXVcyp1YDxAdbWEbAvpbVotky1UPeXyeIeK2/LzmE7mWrEyZMCAIBHx+LWlTao+5RfqeQHUnSYbUVd7BK+hynZbBNWrGvVA8DMTxzVmFjbmKa2UHnflKrs+LrTli5/5aR6R/ZKrvJFUlw38S3tNtM1sQlCn+ypMWqt7zqPCg6KxBJ52HAzn2xjIwoypJ+07fJ/0bYSk3NS4EeeRLYndl8B31QYlv2aEiiODN7LVvLeF6XPET1/ZGA7mHezXtS+i/ZU4uvnllWyOvlyQyFtjaK4ek1Rhe1gqje7nRVHUmaznGEXKWyMxi5OyOJwdEolnbMxLMx4ZmYs1ulybdLTwOJr9/VlUtuXtKGSKiZ5HNzadiaWY16/B6gpp1WkMpP8A9hqT2vY9Lu8LHrd+vgU+LlmqvoX9tf8A4wt+/JPQCjV1+JEx2y7YSXw8xhF/qo088WXBG2nVK0ahX2shC/ePhXf1InbD0+8rRhza8zSpLLBs77Z+GFKlTpruRFUeQAH5T6EUJIgHn1eioxuNZPrVaWb7woU7/iJ5Pt6V8RFco/dlpgV7DfUyiUbJp0HYp74OkpJJphqZvvvTYp/pn0LDzz0oS5peRQ1FaTXU3k7GggCAIBRhcWOoMA8k7ednRQqqaTMlKocyqNQlQfZOmvAix3i+6V+JUqSbj7r4cnzXL8k7DuNV5Ze8tnz6Pn+CzZvbrFUTSWp9IlNvpQb5zTIsCp+tZrG51GoMxQxvCfz+z6+ZmthOMfl9108j1XZu0KdemtWk2ZW+II3gjgRylhGSkrogtNOzJUyYOO23i2xVdcPQOikktvGYGxqH7KbhzbyMrMU3iZ/xoe6vffT/AMfF8eSJNNd3HvHvw/JstrVBhcOlHD+Fm8KHeV0u9Q8zbXqSJ3xmIjhaDnbbRLrwOdKm6s7HPUaIUALuA37yd5uTxJJJvzJnhp1JVJOUndsu4xUVZF1PBnEVBQXRSM1VhvWnyHViMvlmMtOyMF39XPJezH6vh+SLi62SOVbs7ylTCgKoAAAAA3ADQAT2JUl0A5bteD3uHLex9JbkKlhY+eTPb+KUvbuf+Osu19fXiTMFbvNTVzyJbGHGVSqEqLsbBRzdiFQfzETvhqLrVY01xf04nOpPJByO32PgBQoU6S/UUA9TvY+ZJJ9Z9AjFRSS2RRN31Zz3ampmxNJP8uk7HfvchR8laUXb9S1GMOb8l+ybgY+230IABnlbosyFjcRSNkZ0H0lO/iFx41O6/SWPZlOX8qm2na/LoR8TJd3JHpCm+o1BntymKwDg8VTyYjEKfaar3gHNWRAGHMeEjzE8f25GSxOZ7NKxbYJru7FmfXLxsD6G4/Iyotpcl31sTNg7Raj3lNaTOXqF01CrqAXuTu8QJ0B3z1PZnaEI4eNOe68uH4KvE0G5uS2Np/jVVCTWRAmtijMzWGpuCoGg1tylnTxkZuyRHdJpG8pVQyhlNwRcHmJLORfAEAQDWdotjJi6DUXJXMPC43oeDC/I2mGk1ZmU7O6PKNp7GrYZsuIXUbqoByPpvB4E+6TKTEYWVKV4XcS4oYmNVWnuU2XtOph2z0KgW+/cVa3vC9j+M5UcRUpPT5HSth6dVa/M6jZnaPG469OnSQJqDWQt3drcWPr4Vud2olm5168LQ9i+7e/w/JVyhClLV5vD7nZbE2QmHTKurG2ZrWvbQAAblHAcJJoUIUYZIbefV9ThObm7s57btXPi35UkVB95ru/yyD06zz3b9W8oU+V389F9ywwMdHIiEgancJ56xPudH2TwmWj3jCz1jnN+A3IvotvUme8wOHWHoRhx4+LKOtUzzcjdSWchANb2hwJrUWVPbWzJ95dQD0O71nKvRjWpypy2aN4TcJKSORoVg6q67mFx06HrPn86coScZLVF7GSaugbd7h77v1ml8dcvztLLsa38uN+T8iNjP9pnoE9mVBwm02arjKy0yAcyJci+REQM5te171LDqZ53tOCrYlRltGP1bJ+Hlkp3W7Zfh9l0i9SnVXvSoUhn18L30sNBbKdwHCc4xjTinBW9czZtyerJmzmAarQFstPJYW0CupIB56q02ndpS5mqtexDwVfuMZlp6I9WkrID4T3tNzcLuBBpg6cGMscFVk7Rb4P6EerFHcSzOBoe2mzu+wrlVvUp5XQj2vCyuyqRqCyqV05zlXp95TlDmjaEsskzm8HSUKClyGANySxI3jUm9tZ4GpKTdpcPh9C9ilujabNAW7sQBawJ004ny3fCWWDpOML21flwItaacrchj8dRYKO9Q3Y7mDaZWB3edpb0Kcr3sRZNG17O4kCgqs2uvA8TflLiL0IzWpt1YHdNrmpdAEAQDHWohhZt3n+POAait2Swbv3j4emzg3uwvru46QDcUqYUBVAAGgAFgPIQC+AcIpzPVffmrVDfhYHKPkonju1nnxUulkW2F0potr0c2WmP3rqnkpPjP8gb1nLs6h3mJgnstflr5m2IqZabO8VbAAbhPbFOVgCAIBxm08H3NdlGiVL1E6G/0i/GzfxGeY7bwuWoq0eOj8f68ixwdW8cr4ETGIct19pGV1tzRg4Hra3rKzBVO6xEJva/0ehJrLNBo7RtoUgodqiKpUNdmA0PHWe6KU4zAYtExOLcFqgqVVKd2jOCmRL+IC3tXG/hKrGUXKd4kmlJ2M+FxFQVKj/q73dgAWZF8Ciy38RO8sd19ZweHbSV9jom+RbQOJDu+SgpqML3ZmsoUBRoq34n1m7oQsld6D2jEmAxBcVGxFMMHL+CjpcqEHtudyiwnallpu8V8zVwzbsltSr3v+tV2vwvTVR5WpEzt/Ima9yiK+zcQxu2OxKj3aZUX6EurfICZeJlwQVFFaOwqKgKe8a19Gqsd5ubgEDnpaRHSg5OeVXfRHVaK1zLS2bhqdrUqSncPBf03GdlmZq8qNphbD2VIH3cv42m6TNW0bKi/r5azvGJykychnVHNl02MCAIAgCAIBZWqBVLE2CgknkALmAcjhKJCLm0NrnkCTmPzJnkMRTdSrKS4stYPLFIzYMqK1N2vlUOc1jZSRlF9N1iZY9l4d0qjlPTQj4ieaNkdTTcMAVIIO4jcZfEIugEDHbZoUf2tVV6Xux8lFyYBq37WK37CjWqde7ZV89Re3pNXJLiZsyFj6uIxGW6CnlJIIAJ1Ft7Nu15SNiY060MktjrTzRdzF/hLMPGWboall+FNRIcMHQhtFefmd3Uk+JMobMprbLTQEche3S5F5Id2aqyJPdTXKbZh3MzlGYdzFhmHcxYxmLGKjey/ETOVjOWs6W3g/C3zMZGYzoxU6tMeyvwy/7ptkZjMiXSYcAfl/eFAxmJVNPsn5f3nRRNXIm0h0/CdUjm2ZxN0aFZkCAIAgCAIBC2trTK+8QD5X1E0qXyuxtHfUg1MOoFzbPmU8yADuA8pDp0Mqsjs563MtW7EFUOl9WOUEEEWtvt6TZUbI1zFuGw9RAQrKoPAC9vK/8Aad4vKrGrV2KmAze2zv8AeY2/lWw+UOUjKjErSwCr7KqPIAflNGm9za6MvcmYymcw7mMouWmmBvIjKYzAJ5n0mcozA0jwHxP9rxlQzFP1duYHkL/jp8oyoXKfqfNmPqfwFhM2FyowCe6PUX/GLMxdGRcKBuAmLDMX9xM5RmKNhQd9/Qn8plRMXKjBrxW/nNkmYZlpYVV3ACbGtzOFmUjUumwEAQBAEAoGi4BMxcGB6Gb2rt04fCYuzJcKQG4WmtjNyvdxYXGSLC4yRYXKZIsLjJFjNyho8/8Anwixi5VaQ4AfCLC5Xu4sLjJFhcZIsLju4sLle7mbC5QKOUWMXK5OgmbC4CdflFhcrkmbGC4KIBWZAgCAIAgFLTAKxYCLARYCLARYCLARYCLARYCLARYCLARYCLApFgLTIKwBAEAQBAEAQB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393825"/>
            <a:ext cx="2543175" cy="290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492" name="AutoShape 4" descr="data:image/jpeg;base64,/9j/4AAQSkZJRgABAQAAAQABAAD/2wCEAAkGBxQTEhUTERQVFhUVFRYaGBYYGBwcGBYYGxgXFxgXFxgdHCggHBolHBYXITEhJSksLi4uHyAzODMsNygtLisBCgoKDg0OGxAQGywkICQsLDQ0LCwsLCwsLCwsLCwsLCwsLCwsLCwsLCwsLCwsLywsLCwsLCwsLCwsLCwsLCwsLP/AABEIAPAA0gMBEQACEQEDEQH/xAAbAAEAAQUBAAAAAAAAAAAAAAAABAECAwUGB//EAEQQAAIBAgMFBQQGCAUDBQAAAAECAAMRBBIhBTFBUWEGEyJxgTJSkaEjQmJyscEHFDNDgpKi0RVTwtLwJHPxFjREk7L/xAAbAQEAAgMBAQAAAAAAAAAAAAAABAUBAgMGB//EADgRAAIBAgQDBQgCAQMFAQAAAAABAgMRBBIhMUFRYQUTcbHwIjKBkaHB0eEU8UIjM2I0Q1JykhX/2gAMAwEAAhEDEQA/APcYAgCAIAgCAIAgCAIAgCAIAgCAIAgCAIAgCAIAgCAIAgCAIAgCAIAgCAIAgCAIAgCAIAgCAIAgEfHYtaSFmKgD3mCj+Y6CAcv/AOv6C1O7dePt03Wov9J+W+cJ4iEHaTO0KE5q6RAxv6R8tXLSpK9K5HeGplOlvFlyk236Tn/Lhny8OZv/ABpZM3HkdjsjaYroHCkXF+BBHNWFwRJZGLsftSlRsKjgE7lAJY+SgEn4TnUqwpLNOSS6uxtGLlokaodrqJfLlfeATYeG/Fhe6jzkaPaGHlJRT320dmdHQmlex0MmnEQBAEAQBAEAQBAEAQBAEAQBAEAQBAEAQDju2/bVcJajQAqYlty2uEvuLdeNrjmevKtV7uNzpSp55WPPcVWeqc9djUfmxvb7o3KPICUVbEVKj1enyLqlh4U1otfmYqzEKSOAvby1InKCTkkdZtqLL8DgXrsDS1A/eblGm5h9Y9Br5TWpXjRi1P5cfhyOLeZ3jq+f5Oj7M7ZNPvKFGuAFqMPZUgkgZmT3fHmGuhIO+bf/AKOJoU1aOjXG91+dNSLKjTqzbb+Rs6dNixyKzufaYnnrdmP4D0ErHGti5d5Ul66I73hSWVIsTsmrOGq1CVAI7tRZWUm+Vyb5hvG4XljCMYRta759ehwcmzrOzRPdslyRTqMi31OXQqL8bA29J6LDTc6SkyvqK0mjbTuaCAIAgCAIAgCAIAgCAIAgCAIAgCAIAMA8U2/hSuMqMfDcsbGxdrto7nhmsWC8FyDS1pU9oTd1Fv8ARZ4CO8vTITvbL1a3yP5iVyV0yxk7NF81Ni5a7LSNAXFJm8QUkMqm5YKRrYneBra9uU1lTjKfef5ddnyv4f2R6lNpezty/Bt2weGqLSbDYYUhlUF0ZiWAGUKgBC6ka35G8lYvtGm04qHtf8uD5/v5EGnQktb6dDpOz+j1QxObwm17hVyi3S5IbcOch4dp0Vl5s6Tvn1JWJV69RqFGqKbU0Wo3NwzEKl96qcrXZdRpLXA4eNS8pkatNrRG77PYVqdHK4ZWLuSGbM2rEi7XNzlsLy2jFRVkiK23ubObGBAEAQBAEAQBAEAQBAEAQBAEAQBAEAhbY2iuHovVfco3cWJ0CjqTMSkoq72Mxi5OyPGsRXao7VHN2dizHqTew6DcOgnm6tR1JuTPQUqapwUUR8TTLKQN+9T9oaj0uJiEssrs2nHNGyGHrh1zDd+HQ9YnBwdmKc1NXRdUW4IvbTeOHWYi7MzJXRsuy+KKKy2GmZyqggMb2qZL/Wza9b+RkbG0lUaa8L8uV+liJGWV+vidBSrmlUQ34M9U80FvwZlt0BHGcMJVSbvs7JePrfqKsdOpE2ltX9Tx+Gxz+GhiqS0qvJD7aknkL39DPR4KeVuBHdPvabS3Wv5PUFa4uNQeMtCuLadZWJCsCVNiAdQeR5QC+AIAgCAIAgCAIAgCAIAgCAIAgCAIB5L202ua+LdM16eH8IUbhUPtMebWNumvOVfaNR6Q4Fl2fTWszSSqLQlbKwXe1LMCUS2YAXzsfZpgcd1z0tznOrKUUlD3nt0XF/g4VZrZ7cfwR8Wf+oxAy5bVSCOuVbm405et+U7d33cIRbu7GMPLMm7aXLJqSC7s34qpp3AqU37ymb7wCabK3RkBH8IMxjValnt7LVn8dV8n52INvbtx4eR2ppi5PMZfTX+8o82iRItrcx4rZaYnDPg308INJjrly+z/ACnTyMu8JinP23vx9etSM06U00U7LHF4XDrh61ZGK7l7p2Krb2A1xmF9xnoaeIhl94i1oQnNyjouRn2TsMWDVkAYLawO9uNW+9SRlOW5sRfeTIOJxrk7U/ma06NtzedmcdW7yrhsRdjTs9Kr/mUmJADfbUgqeeh4yww1dVYX48SPUhlZ0MkGggCAIAgCAIAgCAIAgCAIAgCAYca5CMVFzY28+cA8LTAGhUrUzq3elj5uqvr18WvW8o+0Het8EXOBX+l8TLIRNM+F21UwoZqaq2ugOhLNZbbvECQvIjXXhNqcFKe/9LX4fVdCLXpu10RxfexuxJLHmxN2PxJiUszud4RyxSKzU3MXZiurPTJ8LvUYoeF1qVMyHoyH425TfHQkoSXBJX+KjZ/B/QgRaeWXO/m/sd9POkoxtWym4PiTxb+G6xPUXEkYeThNS4PT14HOolJWJdTtRhlAZqmVD9cghOG9rWtrvGnWX6wtVq6RBdSN7Mmf4rRtpURuinMSTuAC3JJmioVG7KL+Rl1IribHYmGcnvqqlCVstM70W9yXPvGw03Ddrvl1hcN3K13ZEqVM7NxJRyEAQBAEAQBAEAQBAEAQBAEAQBAPG+1FMjHYq/GqpHkaVO34GUfaCtW+Bc4F3pW6mqqVLMg94kf0kj8JFirp9PySpSs11/BiqeKoo4IM5+8bqn+o/CbLSDfPT8/Y1l7U0uWv4JM5HUwY1rU252sPM6fnN6avNHOo7QZFfDXWw0ahWzrl36HON/NWIneNTLNNq6kteXI4TpZqbiuD/fkzoB2kK0SatgQDZgDZkINiNdGFwSOIBtK/+B3lf/TW/Dk+K8OXwNZzdOF5fP1xNXVxDPlZySGqBgvBQQQq26DKLmSVBRvGPBf39bnSEUlGT4s9S7CVkrYFKTBW7od2ykX3eySDzUg/GegoVFUpqSKevTdObizosPhUpi1NVUclAE7HIzQBAEAQBAEAQBAEAQBAEAQBAEAQBAPLP0g0guNYj69Kmx8wXX8AJUdpR9qMvEtezn7MkcrjUuF5iohH8wH4EyFRvmaXFPyJla2VN8GjEhIrtm3MAF+QJ/Af+Z0ai6Ktutzmm1Wd9nsTJHJFzDjfY0F7FCR0DKSfQAmb0tZpePkaVdIP4eYqHKxf6pAzHkRubytoeWkR9qOXitvwJezLNwfq5lNMWIIBB3g7jfpNMzvc2yq1uBjakbWGq8r6j7p6dfjN1LW/H1uauLtbdG17KbfOGrZ9Sui1lGhI4Nl5jUj1El4at3ErS91+v7ImIpd9G695HsVCsrqHQhlYAgjcQdxEuioMkAQBAEAQBAEAQBAEAQBAEAQBAEAGAeNdqdpDEY2pUQ3QL3aEbiEbxEHqxb4Snx880rcn9i2wMMqvz/JptooWpOBvIsPO4t87SJQllqJslV4uVNpEbE3qspQ2OR8t92a9NtRx0tOlO1OLUtrr7o5TvUacd7fdMl4VrhuYY3HK/it85xqRtbwO1OV0/EyO1rA7ibfH/lpql9Ddu1r8SlEECx4aeY4H4fnErXujEdrPgY1OQhT7BNlPun3D05H05TZ+2r8ePXr+fmar2Hl4cOnT8EiczqYqycb2I3H8jzE2i+HA0kuOzOx/Rxt1lf8AV6hOSprTB/d1Nc6X907x1vzEuMFVbTpvhs+hU4ylZqa47rqekyeQhAEAQBAEAQBAEAQBAEAQBAEAQDU9qnthapuQApzEXzEe6tuJ9n1gHi2zf2YBXIVuuXllJFvlPO4mLjVabuX+GadNNIy1kLZFUEs1RAB1vfU8FFrkznCUY3cnZJMzWbUVZX1RvqXZOirZszlrgtrYH2r2tuBzbukr5dp1Gstlb1Y5qlrmvqa7bGyzQOdfEpNs243OgD/Kx/4ZOGxKrLI9H62/Bs9Hfj5+JrKlQspsCDkuByZWP5gSUo5WvH6NGXLMn4fVEoNcX5zla2h2TuUqIGBB1B3wm07oNJqzLMOTqrG5XS/vDg39+oM2mlutmawb2e6MhW+hFwd45zVOzujZpNWZDR3KAo5WpRdSHHHKQwPUFbSXRqd1WUuD9fRkSrDvaLXFevqj33C1MyK2niUHTdqL6S9KUywBAEAQBAEAQBAEAQBAEAQBAEAw4rDh1ynofUG4v6wDwynhnpl1q+0XZ9BbRmNvwMosdBRq6cUXWCnmp+Bu+zWGu7VTuUZV+8dWPwsPUynxtS0VBcdX9vudm7y8DoZWGxSogYFWAIIsQdxB3giZTad0Yauef7XoDDYnusxK1A5S++zKDlB42KN8Z6LDydfD95xVk/h/aOClkqKL438v0UwIdR3VWwqUwoYfwi1uh3+om+IilK62Zvhp5oWe6JU4Ekpl1vxtb03zN9LGLa3KzBki4VLO/oPT2l//AER6CdajvCPrp9jjTVpy9etz1j9HGONXApfXI1SmDfeFYgfAeH0l/Rv3cb8ijq2zu3M6edTmIAgCAIAgCAIAgCAIAgCAIAgCAeU9uxfHMqj2aKXHBVGZ2f8Aqt5kc5UdpSSlG/8AbfAscHLJCTW79XMmyMN3Xd0ySSKFzffmZwWv6j5TzWIqd5mmlpm08EnYl0007PkbWQzsVgwaftHsw1aZKftAtgOB8SnXysfiZOwOJVKaUtr/AGZxrQcldbkvF7GTF0++QBMUi92eRZPqMPdYbjyKnhLeNbNDL/i9fD1xIsb05Zlujkh1FiCQQd4INiD1B0nKSadmWcZKSuiswbCAWIniY88vyFps37KXiape034Hpf6L6KrgEK/XqVWI5E1GuPiLz0dJWgl0PPVXebfU62dDQQBAEAQBAEAQBAEAQBAEAQBANNt/bXc/R0gGrMNAfZQe+/TkN5PqRExmMhhqeeW/BczrSpOpKyORXALdySzPVZWqOxuzkW9ANNwsBPG18bVrzz1Hte3JXLeFGMFZGN3/AOqUc8O5+FVP9xnNf7D/APZeTM/9z4E+cDqUgCAX7MfLXI4VU+Lpb55D/TLTAzvTceXk/wB+ZErK0k+Zq+2my8p/WEGjELUHXcr/ACCn+GT/AHo9V5GaEsssvB+ZzE5k4QDGreI8lAHrvPwGX4mbNeyupon7T6HrPYCgE2fhgL+Knn133clz82M9LBWil0PPTd5NnQTY1EAQBAEAQBAEAQBAEAQBAEA0u39t9zanSAauwuq/VQf5lQ8F6bzuEi4vF08NDPN+C4s60qUqjsjmaVO1yzFnY3dzvY/kOAA3CeJxOJqYipnn8uCRcUqcacbIvkc6GqSoWxug8NPDspb7bPTbL6ACS3HLhr8XLbok9Tle9TwRtpEOogFIBSlfv6Fre29/Luql/wARJ+A96Xh90cMRsvEr26qqMG2bcz0x5WcPf4IZa0r305fo4K2ZXOGU3F93TlOb0ZZJ3RSoxA8KlmOiovtO3BR1MzGOZ2NZzUI5mW7RwbUvoKhAqVHp0yQdA9Yqvyz/ACkmnTVStFLb7Ii99ahKXH7s90wlAU0VF3IoUeQFpfFMZYAgCAIAgCAIAgCAIAgCAQNp7Yo0P2jeI7kXxO3ko19d051asKUc03ZG0Yyk7RRzu0O0eIcAUEWlf61SzFRfUlQbX5C562lNV7dpK/dq/wBLv1x0JccFJ7kClSy3JJZmN2dvaduZ/AAaDhPN4jEVMRPPUevl4FjTpxpq0S+cDcxYvEd2jORew0HM7lX1JA9ZvThnko+upiTsrlmAw3doA2rm5dubscznyvew4CZq1M8m1tw8FovoYhGyJM5m5SAIMGbZC5qztwpqEH3ms7fAZPnLbB08tLM/8vJfu5FrSvK3I1v6Q6ealSUFiVqZyo3FVBBZ/sgkep4yxoNpS8DkrZ435nIu4BA3k7gN84xi3sWUpKO52nZXYJp/T1hZ7HIp/dqRqT9s/Iac5s3ZZV8SBUqd478CF2Y2S2LrnGEXRcQpS43nMGZv4VCqDzzS2wVHLeb8F4ftkXEz0VNcNX4nqEnkQQBAEAQBAEAQBAEAQChMA5LafaN6pKYQ5aYuDiCAc3Sip3/fOnIGU+P7Whh7whrL6Lx/BLoYV1NXojV0MOqXIuWbVnYlnc82Y6meVrV6teWao7vy8CzhTjBWijNOJ0KQBBg1xrrUxHdg37nxMB75HhzcrAkgcyOUld3KnQ7x/wCWi8Fvbx8vE5ZlKeXkbGRTqVgFIBjxNYIrOdcovbiTwA6k2E3p03UmoLiYlLKrs3GycJ3VJVPtas55uxzMfibeQEvXZaLZEFc2avtCj4gjDUSBqDVc+ygGqoeZJs2XoN151gkouUvXMKSUr2vYyYbYeFwpFYgZ7KudzclhfVR7xud3pClOdoRXyMSlreTMTrW2hSrDDs9GiVdBUy2d21UhARcC4Nzppu3m1lh8Co2lU3ItStfRHabMwK0KSUkFgigefMnqTrLE4EqAIAgCAIAgCAIAgCARdo49KKF6hsLgAbyzHQKo4sTwms5xhFyk7JGUm3ZHB4zaVbGucxNPCqSO6U/tiNCHcb0BGoGhOlyAb+ex/bDUXCkrN8eKX2b4cl1J9DCK95Em080WJWAUgyVgwBANJsKvTtUZFy58QVHN9Quck6tfUknr0ljjKc/YUuEE/nqR6Ulq1zN1K4kCAIBTD0e8rqp9mlao3VtRTHxBb+ESywFOydV+C+/4+JGryvaJM2ztqnRIp+Jqr+zTQEtzuxAOVdDqfSWUKd1mk0ori9v2R5S4LVmmxG0MWclPD06dFbEu7jMR5AG2cnqeZPCcXjMOryd5cuF/wjdUZvTYn9lsIBjQHZqjjDOczm5BNRBdRuX626T+x8ROu6kpJJaWS4bnDF01CyR3GHoKiqiCyqAAOQEuyGZIAgCAIAgCAIAgCAIBixWIWmjVHNlUEk8gJhtJXYPO9sYl8TVGa6lgco40KO5j/wB1/ZvwBPLXyuP7Q7+Tcfci9P8AlLm+i3/ss6OHyLXd/REumgUBVACqAABuAGgEo23Jtvdk5Kysi6YBajg7uZHqDYzLTW4TuXTBkpAKOwAudB/z5zaMXJ2WrMNpK7NBWJXGhXULdqTAccrUnXUcDmQD1lzUwzhhM27s78t1ZfUhxqXq29cToJSEwrALXawJPAE/CZSbdkG7EfZ2PORkpW7wtetV3hHKg92mvidVKjkOu6XmJqQwyUbcNF930buQacXUbZno0gt7cSSSdWYneWO8ndKWpUlUeaTJsYqKsi+aGSV2QW+MxDEexRoKD95qrMPknxE9Z2DC1CUub8irxz9tLodlLwhCAIAgCAIAgCAIAgCAcX2n2qHdlv8AQ0CL2/eVuCgccpKgDix6Sh7XxM5SWEpe9Lfw5fnoTsLTSXey2Rp9mJUL1nrABs4QAfVVVByk8SHZrkaXEpMfRWHlGineyu/F/qxMoTdROZsJAO5Gx1YqvhPjYhU+8ePoLt6TrSgpS12Wr8P3saydkWUKgULTo06jhRbMEYrpobuBlLXvf52khYWrV/1JaX9bcjn3sY+yjLXqsq37t7k5VUg3ZuQCgkjrNqfZ9STeay+ph4iKLsMKrk5aLKAbXqeDUaEm+tuVgbwsBL/JpfUd+uBtcFs0KQznO/A2sq/cX8zc+W6TadKFNWgvjxOMpOW5re1ezkJo4g3z0q1KxB3qzZMpHEfSX8wJ0nJ9zOHBp/TX7GqSzpl1p58nlIMmDGUO9y0NR37rTOUkEIdahBGoIQNrwlh2XR73FRXBa/L9kfEzy02SdpYQUMU9NQAlSnTqJ5qO7cedhT+Ilj2/RtOFRcrfLUj4GejiW3nnieVgybXsTT/9y/vVgB/AiKfnf4T2vZEMuEj1u/qU2Ld6rOnlmRhAEAQBAEAQBAEAQCBt3H9xQeoNWtZBzdvCg+JE0q1FTg5y2SubRi5NJHJ9nMEKla7G9PC+Jj7+IYFiT90Nm82HFZSdkUXUlLF1N5PTw9afAl4qailSjsiJs1r0w/vl31+27Pr1s0oe0KneYqpLrb5afYn4eOWlFEmQzqQ6eE77EarVanQXVUW4d3GoZvsrbQa+LlL3s3BznRc1G93x6fvyIOJrJTy32N820KdPwuGpAaeNGVQAODWy29ZLnhay1a+5yjVgS6VUMLoQwPEG4+Ikdprc6XTL5gyYcTikpi9R1Qc2IH4zaMXJ2SMOSRp9tYrvaS5Ecoa1H6UrlW4qqfCGszbt4Fus61cNUhQnUlpo/roaRqRlNRRQzzJZCAZez1HvMbf6uHpX6d5VNh6hEb+aen7Ao2hOq+Lt8tX5/QrcdPVRNp21oWSnXA/Yv4v+29kf4XVv4ZZdp0O+w0lxWq+H6I+GnkqJnPO30qj7Dn5oJ4tW7pvqvuXD94zVHABJ3DU+U5xTbsjZux0XYynbCq3+Y9Wpp9uozT3+Ejlw8I8oryKKq7zb6m8kg5iAIAgCAIAgCAIAgHHdsdonvFpqM3d5TlH16z3SknnvPS4Mp+1ZSqZMLDeb16JevoS8MlG9R8PMmY/DfquzaiAguaZBPv1apyk+rPLF5cPR02ivJEfWc9d2zTU6eUBRuUAD0Fp8/bu7l8lZFmIrBFvYncAo3sxNlUdSbCdKNGVaoqcN2azmoRzM7Ds/s80aKq3ttdqh5u2rW6DcOgE99QoqjTjTjskUU5OcnJ8SbXoh1ZGF1YEEcwRYidTU80wGAQ01zCzqCjNTZkJZCUJzIQfqzw+Iq1cPXnCMnZN6PX6MuqcY1IJtEo4Qm4atiCp+r3zAfFbN85p/PrcLf/KM/wAeBO7K4OmMW4yDSgDc+I3NRgfE1zwl/wBh1KlSE5Td9V5EHGxjFpI2nbepalRX3sTSHwDP/pkztX/pKnh90ccN/uxNNPDl0BANx2Fw/wBA9Y78RVZ/4BZKf9Kg+s95gKHc4eEOmviyjrzz1Gzf4qgtRGRhdXUqRzBFjJhyPNcCT3zI181GmKbH7QqOD6kIreRE8Tj6HcNw4Zn8rK3mXNCedJ9CbjFvTcc0b8DIFOWWafJo7yV00dd2WUDBYUDd+r0bHifo11PWfRTz5tIAgCAIBA2ttVcOA1RXycXVcyp1YDxAdbWEbAvpbVotky1UPeXyeIeK2/LzmE7mWrEyZMCAIBHx+LWlTao+5RfqeQHUnSYbUVd7BK+hynZbBNWrGvVA8DMTxzVmFjbmKa2UHnflKrs+LrTli5/5aR6R/ZKrvJFUlw38S3tNtM1sQlCn+ypMWqt7zqPCg6KxBJ52HAzn2xjIwoypJ+07fJ/0bYSk3NS4EeeRLYndl8B31QYlv2aEiiODN7LVvLeF6XPET1/ZGA7mHezXtS+i/ZU4uvnllWyOvlyQyFtjaK4ek1Rhe1gqje7nRVHUmaznGEXKWyMxi5OyOJwdEolnbMxLMx4ZmYs1ulybdLTwOJr9/VlUtuXtKGSKiZ5HNzadiaWY16/B6gpp1WkMpP8A9hqT2vY9Lu8LHrd+vgU+LlmqvoX9tf8A4wt+/JPQCjV1+JEx2y7YSXw8xhF/qo088WXBG2nVK0ahX2shC/ePhXf1InbD0+8rRhza8zSpLLBs77Z+GFKlTpruRFUeQAH5T6EUJIgHn1eioxuNZPrVaWb7woU7/iJ5Pt6V8RFco/dlpgV7DfUyiUbJp0HYp74OkpJJphqZvvvTYp/pn0LDzz0oS5peRQ1FaTXU3k7GggCAIBRhcWOoMA8k7ednRQqqaTMlKocyqNQlQfZOmvAix3i+6V+JUqSbj7r4cnzXL8k7DuNV5Ze8tnz6Pn+CzZvbrFUTSWp9IlNvpQb5zTIsCp+tZrG51GoMxQxvCfz+z6+ZmthOMfl9108j1XZu0KdemtWk2ZW+II3gjgRylhGSkrogtNOzJUyYOO23i2xVdcPQOikktvGYGxqH7KbhzbyMrMU3iZ/xoe6vffT/AMfF8eSJNNd3HvHvw/JstrVBhcOlHD+Fm8KHeV0u9Q8zbXqSJ3xmIjhaDnbbRLrwOdKm6s7HPUaIUALuA37yd5uTxJJJvzJnhp1JVJOUndsu4xUVZF1PBnEVBQXRSM1VhvWnyHViMvlmMtOyMF39XPJezH6vh+SLi62SOVbs7ylTCgKoAAAAA3ADQAT2JUl0A5bteD3uHLex9JbkKlhY+eTPb+KUvbuf+Osu19fXiTMFbvNTVzyJbGHGVSqEqLsbBRzdiFQfzETvhqLrVY01xf04nOpPJByO32PgBQoU6S/UUA9TvY+ZJJ9Z9AjFRSS2RRN31Zz3ampmxNJP8uk7HfvchR8laUXb9S1GMOb8l+ybgY+230IABnlbosyFjcRSNkZ0H0lO/iFx41O6/SWPZlOX8qm2na/LoR8TJd3JHpCm+o1BntymKwDg8VTyYjEKfaar3gHNWRAGHMeEjzE8f25GSxOZ7NKxbYJru7FmfXLxsD6G4/Iyotpcl31sTNg7Raj3lNaTOXqF01CrqAXuTu8QJ0B3z1PZnaEI4eNOe68uH4KvE0G5uS2Np/jVVCTWRAmtijMzWGpuCoGg1tylnTxkZuyRHdJpG8pVQyhlNwRcHmJLORfAEAQDWdotjJi6DUXJXMPC43oeDC/I2mGk1ZmU7O6PKNp7GrYZsuIXUbqoByPpvB4E+6TKTEYWVKV4XcS4oYmNVWnuU2XtOph2z0KgW+/cVa3vC9j+M5UcRUpPT5HSth6dVa/M6jZnaPG469OnSQJqDWQt3drcWPr4Vud2olm5168LQ9i+7e/w/JVyhClLV5vD7nZbE2QmHTKurG2ZrWvbQAAblHAcJJoUIUYZIbefV9ThObm7s57btXPi35UkVB95ru/yyD06zz3b9W8oU+V389F9ywwMdHIiEgancJ56xPudH2TwmWj3jCz1jnN+A3IvotvUme8wOHWHoRhx4+LKOtUzzcjdSWchANb2hwJrUWVPbWzJ95dQD0O71nKvRjWpypy2aN4TcJKSORoVg6q67mFx06HrPn86coScZLVF7GSaugbd7h77v1ml8dcvztLLsa38uN+T8iNjP9pnoE9mVBwm02arjKy0yAcyJci+REQM5te171LDqZ53tOCrYlRltGP1bJ+Hlkp3W7Zfh9l0i9SnVXvSoUhn18L30sNBbKdwHCc4xjTinBW9czZtyerJmzmAarQFstPJYW0CupIB56q02ndpS5mqtexDwVfuMZlp6I9WkrID4T3tNzcLuBBpg6cGMscFVk7Rb4P6EerFHcSzOBoe2mzu+wrlVvUp5XQj2vCyuyqRqCyqV05zlXp95TlDmjaEsskzm8HSUKClyGANySxI3jUm9tZ4GpKTdpcPh9C9ilujabNAW7sQBawJ004ny3fCWWDpOML21flwItaacrchj8dRYKO9Q3Y7mDaZWB3edpb0Kcr3sRZNG17O4kCgqs2uvA8TflLiL0IzWpt1YHdNrmpdAEAQDHWohhZt3n+POAait2Swbv3j4emzg3uwvru46QDcUqYUBVAAGgAFgPIQC+AcIpzPVffmrVDfhYHKPkonju1nnxUulkW2F0potr0c2WmP3rqnkpPjP8gb1nLs6h3mJgnstflr5m2IqZabO8VbAAbhPbFOVgCAIBxm08H3NdlGiVL1E6G/0i/GzfxGeY7bwuWoq0eOj8f68ixwdW8cr4ETGIct19pGV1tzRg4Hra3rKzBVO6xEJva/0ehJrLNBo7RtoUgodqiKpUNdmA0PHWe6KU4zAYtExOLcFqgqVVKd2jOCmRL+IC3tXG/hKrGUXKd4kmlJ2M+FxFQVKj/q73dgAWZF8Ciy38RO8sd19ZweHbSV9jom+RbQOJDu+SgpqML3ZmsoUBRoq34n1m7oQsld6D2jEmAxBcVGxFMMHL+CjpcqEHtudyiwnallpu8V8zVwzbsltSr3v+tV2vwvTVR5WpEzt/Ima9yiK+zcQxu2OxKj3aZUX6EurfICZeJlwQVFFaOwqKgKe8a19Gqsd5ubgEDnpaRHSg5OeVXfRHVaK1zLS2bhqdrUqSncPBf03GdlmZq8qNphbD2VIH3cv42m6TNW0bKi/r5azvGJykychnVHNl02MCAIAgCAIBZWqBVLE2CgknkALmAcjhKJCLm0NrnkCTmPzJnkMRTdSrKS4stYPLFIzYMqK1N2vlUOc1jZSRlF9N1iZY9l4d0qjlPTQj4ieaNkdTTcMAVIIO4jcZfEIugEDHbZoUf2tVV6Xux8lFyYBq37WK37CjWqde7ZV89Re3pNXJLiZsyFj6uIxGW6CnlJIIAJ1Ft7Nu15SNiY060MktjrTzRdzF/hLMPGWboall+FNRIcMHQhtFefmd3Uk+JMobMprbLTQEche3S5F5Id2aqyJPdTXKbZh3MzlGYdzFhmHcxYxmLGKjey/ETOVjOWs6W3g/C3zMZGYzoxU6tMeyvwy/7ptkZjMiXSYcAfl/eFAxmJVNPsn5f3nRRNXIm0h0/CdUjm2ZxN0aFZkCAIAgCAIBC2trTK+8QD5X1E0qXyuxtHfUg1MOoFzbPmU8yADuA8pDp0Mqsjs563MtW7EFUOl9WOUEEEWtvt6TZUbI1zFuGw9RAQrKoPAC9vK/8Aad4vKrGrV2KmAze2zv8AeY2/lWw+UOUjKjErSwCr7KqPIAflNGm9za6MvcmYymcw7mMouWmmBvIjKYzAJ5n0mcozA0jwHxP9rxlQzFP1duYHkL/jp8oyoXKfqfNmPqfwFhM2FyowCe6PUX/GLMxdGRcKBuAmLDMX9xM5RmKNhQd9/Qn8plRMXKjBrxW/nNkmYZlpYVV3ACbGtzOFmUjUumwEAQBAEAoGi4BMxcGB6Gb2rt04fCYuzJcKQG4WmtjNyvdxYXGSLC4yRYXKZIsLjJFjNyho8/8Anwixi5VaQ4AfCLC5Xu4sLjJFhcZIsLju4sLle7mbC5QKOUWMXK5OgmbC4CdflFhcrkmbGC4KIBWZAgCAIAgFLTAKxYCLARYCLARYCLARYCLARYCLARYCLARYCLApFgLTIKwBAEAQBAEAQB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393825"/>
            <a:ext cx="2543175" cy="290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3494" name="Picture 6" descr="http://www.disneyclips.com/imagesnewb/lion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060848"/>
            <a:ext cx="619268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fish –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Fisch</a:t>
            </a:r>
            <a:endParaRPr lang="en-GB" dirty="0"/>
          </a:p>
        </p:txBody>
      </p:sp>
      <p:pic>
        <p:nvPicPr>
          <p:cNvPr id="62466" name="Picture 2" descr="https://encrypted-tbn3.gstatic.com/images?q=tbn:ANd9GcRXe_ygW_A4yupNaOllCaDOeIKArwNKgi27B1cw1Nazf7s57pdW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988840"/>
            <a:ext cx="561662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snake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Schlange</a:t>
            </a:r>
            <a:endParaRPr lang="en-GB" dirty="0"/>
          </a:p>
        </p:txBody>
      </p:sp>
      <p:pic>
        <p:nvPicPr>
          <p:cNvPr id="61442" name="Picture 2" descr="https://encrypted-tbn1.gstatic.com/images?q=tbn:ANd9GcQasOdFAolqN0YfYqm0bn3PWcOeMH7TySeAc3AHwD1qZVRUllE4_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844824"/>
            <a:ext cx="5976664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bird –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 Vogel</a:t>
            </a:r>
            <a:endParaRPr lang="en-GB" dirty="0"/>
          </a:p>
        </p:txBody>
      </p:sp>
      <p:pic>
        <p:nvPicPr>
          <p:cNvPr id="60418" name="Picture 2" descr="https://encrypted-tbn0.gstatic.com/images?q=tbn:ANd9GcTrqMSSFQwMXlH_OMoGlVFcEZxMZA7Qcug46iVw4wNezEak2u6V-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700808"/>
            <a:ext cx="523875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307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Acrobat Document</vt:lpstr>
      <vt:lpstr>www.zeitfuerdeutsch.com</vt:lpstr>
      <vt:lpstr>The animal/s 2 – Das Tier/                             Die Tiere 2</vt:lpstr>
      <vt:lpstr>Wie siehst du aus? - How do you look?                                   (What do you look like?)</vt:lpstr>
      <vt:lpstr>Wer bin ich? – Who am I?</vt:lpstr>
      <vt:lpstr>The tiger – Der Tiger</vt:lpstr>
      <vt:lpstr>The lion – Die Löwe</vt:lpstr>
      <vt:lpstr>The fish – Der Fisch</vt:lpstr>
      <vt:lpstr>The snake – Die Schlange</vt:lpstr>
      <vt:lpstr>The bird – Der Vogel</vt:lpstr>
      <vt:lpstr>The rabbit – Das Kaninchen</vt:lpstr>
      <vt:lpstr>The giraffe – die Giraffe</vt:lpstr>
      <vt:lpstr>The polar bear – Der Eisbär</vt:lpstr>
      <vt:lpstr>The hippo – Das Nilpferd</vt:lpstr>
      <vt:lpstr>The penguin – der Pinguin</vt:lpstr>
      <vt:lpstr>Welche Tier bin ich? - Which animal am I? Wau X 4 – Woof x 4</vt:lpstr>
      <vt:lpstr>Welches Tier bin ich?</vt:lpstr>
      <vt:lpstr>Hangman</vt:lpstr>
      <vt:lpstr>The animal/s 2 – Das Tier/                             Die Tiere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51</cp:revision>
  <dcterms:created xsi:type="dcterms:W3CDTF">2014-08-31T12:54:10Z</dcterms:created>
  <dcterms:modified xsi:type="dcterms:W3CDTF">2016-10-22T15:11:05Z</dcterms:modified>
</cp:coreProperties>
</file>