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56" r:id="rId3"/>
    <p:sldId id="265" r:id="rId4"/>
    <p:sldId id="266" r:id="rId5"/>
    <p:sldId id="267" r:id="rId6"/>
    <p:sldId id="268" r:id="rId7"/>
    <p:sldId id="269" r:id="rId8"/>
    <p:sldId id="257" r:id="rId9"/>
    <p:sldId id="272" r:id="rId10"/>
    <p:sldId id="270" r:id="rId11"/>
    <p:sldId id="271" r:id="rId12"/>
    <p:sldId id="273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16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hyperlink" Target="http://www.google.co.uk/url?sa=i&amp;rct=j&amp;q=&amp;esrc=s&amp;source=images&amp;cd=&amp;cad=rja&amp;uact=8&amp;ved=0CAcQjRw&amp;url=http://tupain58.com/vso-Classroom+Sit+Straight+Clip+Art.html&amp;ei=OFxYVeDFFPKv7Aanw4DACQ&amp;bvm=bv.93564037,d.ZGU&amp;psig=AFQjCNGC03z12GNDT_sNUcFoieFjt1ocGg&amp;ust=14319404782229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www.clker.com/cliparts/3/9/2/b/11954330371666699999paro_AL_LISTEN_.svg.med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628800"/>
            <a:ext cx="8572500" cy="522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Wie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siehst</a:t>
            </a:r>
            <a:r>
              <a:rPr lang="en-GB" sz="3600" b="1" dirty="0" smtClean="0">
                <a:solidFill>
                  <a:srgbClr val="FF0000"/>
                </a:solidFill>
              </a:rPr>
              <a:t> du </a:t>
            </a:r>
            <a:r>
              <a:rPr lang="en-GB" sz="3600" b="1" dirty="0" err="1" smtClean="0">
                <a:solidFill>
                  <a:srgbClr val="FF0000"/>
                </a:solidFill>
              </a:rPr>
              <a:t>aus</a:t>
            </a:r>
            <a:r>
              <a:rPr lang="en-GB" sz="3600" b="1" dirty="0" smtClean="0">
                <a:solidFill>
                  <a:srgbClr val="FF0000"/>
                </a:solidFill>
              </a:rPr>
              <a:t>? - </a:t>
            </a:r>
            <a:r>
              <a:rPr lang="en-GB" sz="3600" b="1" dirty="0" smtClean="0"/>
              <a:t>How do you look? </a:t>
            </a:r>
            <a:br>
              <a:rPr lang="en-GB" sz="3600" b="1" dirty="0" smtClean="0"/>
            </a:br>
            <a:r>
              <a:rPr lang="en-GB" sz="3600" b="1" dirty="0" smtClean="0"/>
              <a:t>                                 (What do you look like?)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siehst</a:t>
            </a:r>
            <a:r>
              <a:rPr lang="en-GB" b="1" dirty="0" smtClean="0">
                <a:solidFill>
                  <a:srgbClr val="FF0000"/>
                </a:solidFill>
              </a:rPr>
              <a:t> du </a:t>
            </a:r>
            <a:r>
              <a:rPr lang="en-GB" b="1" dirty="0" err="1" smtClean="0">
                <a:solidFill>
                  <a:srgbClr val="FF0000"/>
                </a:solidFill>
              </a:rPr>
              <a:t>aus</a:t>
            </a:r>
            <a:r>
              <a:rPr lang="en-GB" b="1" dirty="0" smtClean="0">
                <a:solidFill>
                  <a:srgbClr val="FF0000"/>
                </a:solidFill>
              </a:rPr>
              <a:t>? x 5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sehr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groß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sehr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klein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Brille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Und </a:t>
            </a:r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Haare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Blond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do you look like?</a:t>
            </a:r>
          </a:p>
          <a:p>
            <a:endParaRPr lang="en-GB" b="1" dirty="0" smtClean="0"/>
          </a:p>
          <a:p>
            <a:r>
              <a:rPr lang="en-GB" b="1" dirty="0" smtClean="0"/>
              <a:t>I am very big</a:t>
            </a:r>
          </a:p>
          <a:p>
            <a:endParaRPr lang="en-GB" b="1" dirty="0" smtClean="0"/>
          </a:p>
          <a:p>
            <a:r>
              <a:rPr lang="en-GB" b="1" dirty="0" smtClean="0"/>
              <a:t>I am very small</a:t>
            </a:r>
          </a:p>
          <a:p>
            <a:endParaRPr lang="en-GB" b="1" dirty="0" smtClean="0"/>
          </a:p>
          <a:p>
            <a:r>
              <a:rPr lang="en-GB" b="1" dirty="0" smtClean="0"/>
              <a:t>I have glasses </a:t>
            </a:r>
          </a:p>
          <a:p>
            <a:endParaRPr lang="en-GB" b="1" dirty="0" smtClean="0"/>
          </a:p>
          <a:p>
            <a:r>
              <a:rPr lang="en-GB" b="1" dirty="0" smtClean="0"/>
              <a:t>And my hair is blonde</a:t>
            </a:r>
          </a:p>
          <a:p>
            <a:endParaRPr lang="en-GB" b="1" dirty="0" smtClean="0"/>
          </a:p>
          <a:p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Drei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Fragen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Three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2116832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heißt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alt </a:t>
            </a:r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geht’s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038600" cy="2260848"/>
          </a:xfrm>
        </p:spPr>
        <p:txBody>
          <a:bodyPr/>
          <a:lstStyle/>
          <a:p>
            <a:r>
              <a:rPr lang="en-GB" b="1" dirty="0" smtClean="0"/>
              <a:t>What is your name?</a:t>
            </a:r>
          </a:p>
          <a:p>
            <a:r>
              <a:rPr lang="en-GB" b="1" dirty="0" smtClean="0"/>
              <a:t>How old are you?</a:t>
            </a:r>
          </a:p>
          <a:p>
            <a:r>
              <a:rPr lang="en-GB" b="1" dirty="0" smtClean="0"/>
              <a:t>How are you?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32849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Drei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Antworten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lang="en-GB" sz="4400" b="1" dirty="0" smtClean="0">
                <a:latin typeface="+mj-lt"/>
                <a:ea typeface="+mj-ea"/>
                <a:cs typeface="+mj-cs"/>
              </a:rPr>
              <a:t>Three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Answers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4293096"/>
            <a:ext cx="4038600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Ich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heiße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Ich</a:t>
            </a:r>
            <a:r>
              <a:rPr lang="en-GB" sz="2800" b="1" dirty="0" smtClean="0">
                <a:solidFill>
                  <a:srgbClr val="FF0000"/>
                </a:solidFill>
              </a:rPr>
              <a:t> bin ... </a:t>
            </a:r>
            <a:r>
              <a:rPr lang="en-GB" sz="2800" b="1" dirty="0" err="1" smtClean="0">
                <a:solidFill>
                  <a:srgbClr val="FF0000"/>
                </a:solidFill>
              </a:rPr>
              <a:t>Jahre</a:t>
            </a:r>
            <a:r>
              <a:rPr lang="en-GB" sz="2800" b="1" dirty="0" smtClean="0">
                <a:solidFill>
                  <a:srgbClr val="FF0000"/>
                </a:solidFill>
              </a:rPr>
              <a:t> alt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Wunderbar</a:t>
            </a:r>
            <a:r>
              <a:rPr lang="en-GB" sz="2800" b="1" dirty="0" smtClean="0">
                <a:solidFill>
                  <a:srgbClr val="FF0000"/>
                </a:solidFill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</a:rPr>
              <a:t>danke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788024" y="4293096"/>
            <a:ext cx="4176464" cy="226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name is (I am called)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smtClean="0"/>
              <a:t>I am ... years old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Wonderful,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en-GB" dirty="0" smtClean="0"/>
              <a:t>Turn Toss</a:t>
            </a:r>
            <a:endParaRPr lang="en-GB" dirty="0"/>
          </a:p>
        </p:txBody>
      </p:sp>
      <p:pic>
        <p:nvPicPr>
          <p:cNvPr id="1026" name="Picture 2" descr="C:\Users\Sean1982\Desktop\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35340"/>
            <a:ext cx="7344816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Zusammen</a:t>
            </a:r>
            <a:r>
              <a:rPr lang="en-GB" b="1" dirty="0" smtClean="0"/>
              <a:t> - Together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Work </a:t>
            </a:r>
            <a:r>
              <a:rPr lang="en-GB" i="1" dirty="0"/>
              <a:t>with a partner using a wipe board and pen</a:t>
            </a:r>
          </a:p>
          <a:p>
            <a:r>
              <a:rPr lang="en-GB" dirty="0" smtClean="0"/>
              <a:t>Teacher says </a:t>
            </a:r>
            <a:r>
              <a:rPr lang="en-GB" dirty="0"/>
              <a:t>something we have learnt over the last 2 weeks in English (e.g. My name is John)</a:t>
            </a:r>
          </a:p>
          <a:p>
            <a:r>
              <a:rPr lang="en-GB" dirty="0" smtClean="0"/>
              <a:t>You work </a:t>
            </a:r>
            <a:r>
              <a:rPr lang="en-GB" dirty="0"/>
              <a:t>together quietly to write the German on </a:t>
            </a:r>
            <a:r>
              <a:rPr lang="en-GB" dirty="0" smtClean="0"/>
              <a:t>your wipe </a:t>
            </a:r>
            <a:r>
              <a:rPr lang="en-GB" dirty="0"/>
              <a:t>board</a:t>
            </a:r>
          </a:p>
          <a:p>
            <a:r>
              <a:rPr lang="en-GB" dirty="0"/>
              <a:t>After the time </a:t>
            </a:r>
            <a:r>
              <a:rPr lang="en-GB" dirty="0" smtClean="0"/>
              <a:t>limit, reveal your answer</a:t>
            </a:r>
            <a:endParaRPr lang="en-GB" dirty="0"/>
          </a:p>
          <a:p>
            <a:r>
              <a:rPr lang="en-GB" dirty="0" smtClean="0"/>
              <a:t>Repeat</a:t>
            </a:r>
            <a:r>
              <a:rPr lang="en-GB" dirty="0"/>
              <a:t> </a:t>
            </a:r>
            <a:r>
              <a:rPr lang="en-GB" dirty="0" smtClean="0"/>
              <a:t>for different sentences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3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introduction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Vorstellung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Introduce myself 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a greeting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my name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old I am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I am feeling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goodbye 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introduction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Vorstellung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Introduce myself 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a greeting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my name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old I am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how I am feeling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goodbye 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questions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Stand Up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dirty="0" smtClean="0"/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Stehe</a:t>
            </a:r>
            <a:r>
              <a:rPr lang="en-GB" sz="6600" b="1" dirty="0" smtClean="0">
                <a:solidFill>
                  <a:srgbClr val="FF0000"/>
                </a:solidFill>
              </a:rPr>
              <a:t> auf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www.esl-library.com/images/flashcards/colored/sm/stand_up-C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340768"/>
            <a:ext cx="2381250" cy="3163069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 fontScale="92500"/>
          </a:bodyPr>
          <a:lstStyle/>
          <a:p>
            <a:r>
              <a:rPr lang="en-GB" sz="6600" b="1" dirty="0" smtClean="0"/>
              <a:t> Sit Down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 fontScale="92500"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Setzt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euch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http://teachmelife.files.wordpress.com/2012/03/teach-me-to-sit-down.gif%3Fw%3D60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692696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Listen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Hört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zu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Al Listen! Clip Art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052736"/>
            <a:ext cx="554461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Line Up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Reiht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ein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content.mycutegraphics.com/graphics/teacher/teacher-leading-students-in-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24744"/>
            <a:ext cx="7200800" cy="333375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692696"/>
            <a:ext cx="3859088" cy="4525963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Ich</a:t>
            </a:r>
            <a:r>
              <a:rPr lang="en-US" sz="5400" b="1" dirty="0" smtClean="0">
                <a:solidFill>
                  <a:srgbClr val="FF0000"/>
                </a:solidFill>
              </a:rPr>
              <a:t> und du, </a:t>
            </a:r>
            <a:r>
              <a:rPr lang="en-US" sz="5400" b="1" dirty="0" err="1" smtClean="0">
                <a:solidFill>
                  <a:srgbClr val="FF0000"/>
                </a:solidFill>
              </a:rPr>
              <a:t>wir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hören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zu</a:t>
            </a:r>
            <a:endParaRPr lang="en-GB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400" b="1" dirty="0" smtClean="0"/>
              <a:t> </a:t>
            </a:r>
            <a:endParaRPr lang="en-GB" sz="5400" dirty="0" smtClean="0"/>
          </a:p>
          <a:p>
            <a:pPr>
              <a:buNone/>
            </a:pPr>
            <a:r>
              <a:rPr lang="en-US" sz="5400" b="1" dirty="0" smtClean="0"/>
              <a:t> </a:t>
            </a:r>
            <a:endParaRPr lang="en-GB" sz="5400" dirty="0" smtClean="0"/>
          </a:p>
          <a:p>
            <a:endParaRPr lang="en-GB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92696"/>
            <a:ext cx="4038600" cy="45259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Me and you, we are listening</a:t>
            </a:r>
            <a:endParaRPr lang="en-GB" sz="5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980728"/>
            <a:ext cx="4038600" cy="561662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Hallo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Guten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Morgen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Guten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Tag</a:t>
            </a:r>
            <a:endParaRPr lang="en-GB" b="1" i="1" dirty="0">
              <a:solidFill>
                <a:srgbClr val="FF0000"/>
              </a:solidFill>
            </a:endParaRPr>
          </a:p>
          <a:p>
            <a:r>
              <a:rPr lang="en-GB" b="1" dirty="0" err="1">
                <a:solidFill>
                  <a:srgbClr val="0070C0"/>
                </a:solidFill>
              </a:rPr>
              <a:t>Wie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heißt</a:t>
            </a:r>
            <a:r>
              <a:rPr lang="en-GB" b="1" dirty="0">
                <a:solidFill>
                  <a:srgbClr val="0070C0"/>
                </a:solidFill>
              </a:rPr>
              <a:t> du? 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err="1" smtClean="0">
                <a:solidFill>
                  <a:srgbClr val="0070C0"/>
                </a:solidFill>
              </a:rPr>
              <a:t>Ich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heiße</a:t>
            </a:r>
            <a:r>
              <a:rPr lang="en-GB" b="1" dirty="0">
                <a:solidFill>
                  <a:srgbClr val="0070C0"/>
                </a:solidFill>
              </a:rPr>
              <a:t> ...</a:t>
            </a:r>
            <a:endParaRPr lang="en-GB" b="1" i="1" dirty="0">
              <a:solidFill>
                <a:srgbClr val="0070C0"/>
              </a:solidFill>
            </a:endParaRPr>
          </a:p>
          <a:p>
            <a:r>
              <a:rPr lang="en-GB" b="1" dirty="0" err="1">
                <a:solidFill>
                  <a:srgbClr val="00B050"/>
                </a:solidFill>
              </a:rPr>
              <a:t>Wie</a:t>
            </a:r>
            <a:r>
              <a:rPr lang="en-GB" b="1" dirty="0">
                <a:solidFill>
                  <a:srgbClr val="00B050"/>
                </a:solidFill>
              </a:rPr>
              <a:t> alt </a:t>
            </a:r>
            <a:r>
              <a:rPr lang="en-GB" b="1" dirty="0" err="1">
                <a:solidFill>
                  <a:srgbClr val="00B050"/>
                </a:solidFill>
              </a:rPr>
              <a:t>bist</a:t>
            </a:r>
            <a:r>
              <a:rPr lang="en-GB" b="1" dirty="0">
                <a:solidFill>
                  <a:srgbClr val="00B050"/>
                </a:solidFill>
              </a:rPr>
              <a:t> du? 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err="1" smtClean="0">
                <a:solidFill>
                  <a:srgbClr val="00B050"/>
                </a:solidFill>
              </a:rPr>
              <a:t>Ich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bin ... </a:t>
            </a:r>
            <a:r>
              <a:rPr lang="en-GB" b="1" dirty="0" err="1">
                <a:solidFill>
                  <a:srgbClr val="00B050"/>
                </a:solidFill>
              </a:rPr>
              <a:t>Jahre</a:t>
            </a:r>
            <a:r>
              <a:rPr lang="en-GB" b="1" dirty="0">
                <a:solidFill>
                  <a:srgbClr val="00B050"/>
                </a:solidFill>
              </a:rPr>
              <a:t> alt</a:t>
            </a:r>
            <a:endParaRPr lang="en-GB" b="1" i="1" dirty="0">
              <a:solidFill>
                <a:srgbClr val="00B050"/>
              </a:solidFill>
            </a:endParaRPr>
          </a:p>
          <a:p>
            <a:r>
              <a:rPr lang="en-GB" b="1" dirty="0" err="1">
                <a:solidFill>
                  <a:schemeClr val="accent6"/>
                </a:solidFill>
              </a:rPr>
              <a:t>Wie</a:t>
            </a:r>
            <a:r>
              <a:rPr lang="en-GB" b="1" dirty="0">
                <a:solidFill>
                  <a:schemeClr val="accent6"/>
                </a:solidFill>
              </a:rPr>
              <a:t> </a:t>
            </a:r>
            <a:r>
              <a:rPr lang="en-GB" b="1" dirty="0" err="1" smtClean="0">
                <a:solidFill>
                  <a:schemeClr val="accent6"/>
                </a:solidFill>
              </a:rPr>
              <a:t>geht’s</a:t>
            </a:r>
            <a:r>
              <a:rPr lang="en-GB" b="1" dirty="0">
                <a:solidFill>
                  <a:schemeClr val="accent6"/>
                </a:solidFill>
              </a:rPr>
              <a:t>? </a:t>
            </a:r>
            <a:endParaRPr lang="en-GB" b="1" dirty="0" smtClean="0">
              <a:solidFill>
                <a:schemeClr val="accent6"/>
              </a:solidFill>
            </a:endParaRPr>
          </a:p>
          <a:p>
            <a:r>
              <a:rPr lang="en-GB" b="1" dirty="0" smtClean="0">
                <a:solidFill>
                  <a:schemeClr val="accent6"/>
                </a:solidFill>
              </a:rPr>
              <a:t>Gut/</a:t>
            </a:r>
            <a:r>
              <a:rPr lang="en-GB" b="1" dirty="0" err="1" smtClean="0">
                <a:solidFill>
                  <a:schemeClr val="accent6"/>
                </a:solidFill>
              </a:rPr>
              <a:t>Nicht</a:t>
            </a:r>
            <a:r>
              <a:rPr lang="en-GB" b="1" dirty="0" smtClean="0">
                <a:solidFill>
                  <a:schemeClr val="accent6"/>
                </a:solidFill>
              </a:rPr>
              <a:t> </a:t>
            </a:r>
            <a:r>
              <a:rPr lang="en-GB" b="1" dirty="0">
                <a:solidFill>
                  <a:schemeClr val="accent6"/>
                </a:solidFill>
              </a:rPr>
              <a:t>gut/</a:t>
            </a:r>
            <a:r>
              <a:rPr lang="en-GB" b="1" dirty="0" err="1">
                <a:solidFill>
                  <a:schemeClr val="accent6"/>
                </a:solidFill>
              </a:rPr>
              <a:t>Schlect</a:t>
            </a:r>
            <a:r>
              <a:rPr lang="en-GB" b="1" dirty="0" smtClean="0">
                <a:solidFill>
                  <a:schemeClr val="accent6"/>
                </a:solidFill>
              </a:rPr>
              <a:t>/</a:t>
            </a:r>
          </a:p>
          <a:p>
            <a:pPr>
              <a:buNone/>
            </a:pPr>
            <a:r>
              <a:rPr lang="en-GB" b="1" dirty="0">
                <a:solidFill>
                  <a:schemeClr val="accent6"/>
                </a:solidFill>
              </a:rPr>
              <a:t> </a:t>
            </a:r>
            <a:r>
              <a:rPr lang="en-GB" b="1" dirty="0" smtClean="0">
                <a:solidFill>
                  <a:schemeClr val="accent6"/>
                </a:solidFill>
              </a:rPr>
              <a:t>    Es </a:t>
            </a:r>
            <a:r>
              <a:rPr lang="en-GB" b="1" dirty="0" err="1">
                <a:solidFill>
                  <a:schemeClr val="accent6"/>
                </a:solidFill>
              </a:rPr>
              <a:t>geht</a:t>
            </a:r>
            <a:r>
              <a:rPr lang="en-GB" b="1" dirty="0">
                <a:solidFill>
                  <a:schemeClr val="accent6"/>
                </a:solidFill>
              </a:rPr>
              <a:t>/ </a:t>
            </a:r>
            <a:r>
              <a:rPr lang="en-GB" b="1" dirty="0" err="1">
                <a:solidFill>
                  <a:schemeClr val="accent6"/>
                </a:solidFill>
              </a:rPr>
              <a:t>Wunderbar</a:t>
            </a:r>
            <a:endParaRPr lang="en-GB" b="1" i="1" dirty="0">
              <a:solidFill>
                <a:schemeClr val="accent6"/>
              </a:solidFill>
            </a:endParaRPr>
          </a:p>
          <a:p>
            <a:r>
              <a:rPr lang="en-GB" b="1" dirty="0" smtClean="0"/>
              <a:t>Auf </a:t>
            </a:r>
            <a:r>
              <a:rPr lang="en-GB" b="1" dirty="0" err="1" smtClean="0"/>
              <a:t>wiedersehen</a:t>
            </a:r>
            <a:endParaRPr lang="en-GB" b="1" dirty="0" smtClean="0"/>
          </a:p>
          <a:p>
            <a:r>
              <a:rPr lang="en-GB" b="1" dirty="0" err="1" smtClean="0"/>
              <a:t>Tschüss</a:t>
            </a:r>
            <a:r>
              <a:rPr lang="en-GB" b="1" dirty="0" smtClean="0"/>
              <a:t>/</a:t>
            </a:r>
            <a:r>
              <a:rPr lang="en-GB" b="1" dirty="0" err="1" smtClean="0"/>
              <a:t>Bis</a:t>
            </a:r>
            <a:r>
              <a:rPr lang="en-GB" b="1" dirty="0" smtClean="0"/>
              <a:t> bald</a:t>
            </a:r>
          </a:p>
          <a:p>
            <a:r>
              <a:rPr lang="en-GB" b="1" dirty="0" err="1" smtClean="0">
                <a:solidFill>
                  <a:srgbClr val="7030A0"/>
                </a:solidFill>
              </a:rPr>
              <a:t>Bitte</a:t>
            </a:r>
            <a:r>
              <a:rPr lang="en-GB" b="1" dirty="0" smtClean="0">
                <a:solidFill>
                  <a:srgbClr val="7030A0"/>
                </a:solidFill>
              </a:rPr>
              <a:t>/</a:t>
            </a:r>
            <a:r>
              <a:rPr lang="en-GB" b="1" dirty="0" err="1" smtClean="0">
                <a:solidFill>
                  <a:srgbClr val="7030A0"/>
                </a:solidFill>
              </a:rPr>
              <a:t>Danke</a:t>
            </a:r>
            <a:endParaRPr lang="en-GB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052736"/>
            <a:ext cx="5148064" cy="547260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Hello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Good morning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Good afternoon 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What is your name (how are you called)?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My name is ... (I am called ...)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How old are you?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I am ... years old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How are you?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Good/Not good/Bad/ok (it goes)/wonderful</a:t>
            </a:r>
          </a:p>
          <a:p>
            <a:r>
              <a:rPr lang="en-GB" b="1" dirty="0" smtClean="0"/>
              <a:t>Goodbye</a:t>
            </a:r>
          </a:p>
          <a:p>
            <a:r>
              <a:rPr lang="en-GB" b="1" dirty="0" smtClean="0"/>
              <a:t>Bye/See you soon (until soon)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Please/Thank you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Kartenspiel</a:t>
            </a:r>
            <a:endParaRPr lang="en-GB" dirty="0"/>
          </a:p>
        </p:txBody>
      </p:sp>
      <p:pic>
        <p:nvPicPr>
          <p:cNvPr id="2050" name="Picture 2" descr="E:\German\German lessons photos\Club\IMGA0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84776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0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397</Words>
  <Application>Microsoft Office PowerPoint</Application>
  <PresentationFormat>On-screen Show (4:3)</PresentationFormat>
  <Paragraphs>105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www.zeitfuerdeutsch.com</vt:lpstr>
      <vt:lpstr>The introduction – Die Vorstellung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Introductions</vt:lpstr>
      <vt:lpstr>Kartenspiel</vt:lpstr>
      <vt:lpstr>Wie siehst du aus? - How do you look?                                   (What do you look like?)</vt:lpstr>
      <vt:lpstr>Drei Fragen - Three Questions</vt:lpstr>
      <vt:lpstr>Turn Toss</vt:lpstr>
      <vt:lpstr>Zusammen - Together</vt:lpstr>
      <vt:lpstr>The introduction – Die Vorstellung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23</cp:revision>
  <dcterms:created xsi:type="dcterms:W3CDTF">2014-08-31T12:54:10Z</dcterms:created>
  <dcterms:modified xsi:type="dcterms:W3CDTF">2016-10-17T12:48:47Z</dcterms:modified>
</cp:coreProperties>
</file>