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9" r:id="rId2"/>
    <p:sldId id="256" r:id="rId3"/>
    <p:sldId id="278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8" r:id="rId18"/>
    <p:sldId id="310" r:id="rId19"/>
    <p:sldId id="312" r:id="rId20"/>
    <p:sldId id="318" r:id="rId21"/>
    <p:sldId id="311" r:id="rId22"/>
    <p:sldId id="313" r:id="rId23"/>
    <p:sldId id="314" r:id="rId24"/>
    <p:sldId id="315" r:id="rId25"/>
    <p:sldId id="316" r:id="rId26"/>
    <p:sldId id="317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16/10/2016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96752"/>
            <a:ext cx="8572500" cy="5661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Bauch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1524000"/>
            <a:ext cx="4968875" cy="3810000"/>
            <a:chOff x="884" y="960"/>
            <a:chExt cx="3130" cy="2400"/>
          </a:xfrm>
        </p:grpSpPr>
        <p:pic>
          <p:nvPicPr>
            <p:cNvPr id="11269" name="Picture 5" descr="SAA064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die Hand</a:t>
            </a:r>
          </a:p>
        </p:txBody>
      </p:sp>
      <p:pic>
        <p:nvPicPr>
          <p:cNvPr id="12293" name="Picture 5" descr="edge_blend_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114550"/>
            <a:ext cx="37147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Finger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4638" y="1773238"/>
            <a:ext cx="3514725" cy="2660650"/>
            <a:chOff x="1773" y="1117"/>
            <a:chExt cx="2214" cy="1676"/>
          </a:xfrm>
        </p:grpSpPr>
        <p:pic>
          <p:nvPicPr>
            <p:cNvPr id="13317" name="Picture 5" descr="Fing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das Bein</a:t>
            </a:r>
          </a:p>
        </p:txBody>
      </p:sp>
      <p:pic>
        <p:nvPicPr>
          <p:cNvPr id="14341" name="Picture 5" descr="Restless%20leg%20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690688"/>
            <a:ext cx="352425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das Knie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76600" y="1628775"/>
            <a:ext cx="2687638" cy="4249738"/>
            <a:chOff x="2064" y="1026"/>
            <a:chExt cx="1693" cy="2677"/>
          </a:xfrm>
        </p:grpSpPr>
        <p:pic>
          <p:nvPicPr>
            <p:cNvPr id="15365" name="Picture 5" descr="BartSimpson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Fu</a:t>
            </a:r>
            <a:r>
              <a:rPr lang="en-US">
                <a:latin typeface="Comic Sans MS" pitchFamily="66" charset="0"/>
                <a:cs typeface="Arial" charset="0"/>
              </a:rPr>
              <a:t>ß</a:t>
            </a:r>
          </a:p>
        </p:txBody>
      </p:sp>
      <p:pic>
        <p:nvPicPr>
          <p:cNvPr id="16389" name="Picture 5" descr="fe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2881312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Zeh</a:t>
            </a:r>
          </a:p>
        </p:txBody>
      </p:sp>
      <p:pic>
        <p:nvPicPr>
          <p:cNvPr id="17413" name="Picture 5" descr="willid1032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00213"/>
            <a:ext cx="2754313" cy="275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pic>
        <p:nvPicPr>
          <p:cNvPr id="2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16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/>
              <a:t>The Face 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err="1" smtClean="0">
                <a:solidFill>
                  <a:srgbClr val="FF0000"/>
                </a:solidFill>
              </a:rPr>
              <a:t>Gesicht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26" name="Subtitle 2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The eyes</a:t>
            </a:r>
          </a:p>
          <a:p>
            <a:r>
              <a:rPr lang="en-GB" sz="4000" b="1" dirty="0" smtClean="0"/>
              <a:t>The ears</a:t>
            </a:r>
          </a:p>
          <a:p>
            <a:r>
              <a:rPr lang="en-GB" sz="4000" b="1" dirty="0" smtClean="0"/>
              <a:t>The ear</a:t>
            </a:r>
          </a:p>
          <a:p>
            <a:r>
              <a:rPr lang="en-GB" sz="4000" b="1" dirty="0" smtClean="0"/>
              <a:t>The nose</a:t>
            </a:r>
          </a:p>
          <a:p>
            <a:r>
              <a:rPr lang="en-GB" sz="4000" b="1" dirty="0" smtClean="0">
                <a:solidFill>
                  <a:schemeClr val="tx1"/>
                </a:solidFill>
              </a:rPr>
              <a:t>The mouth</a:t>
            </a:r>
          </a:p>
          <a:p>
            <a:r>
              <a:rPr lang="en-GB" sz="4000" b="1" dirty="0" smtClean="0"/>
              <a:t>The chin</a:t>
            </a:r>
          </a:p>
          <a:p>
            <a:endParaRPr lang="en-GB" sz="4000" b="1" dirty="0" smtClean="0">
              <a:solidFill>
                <a:schemeClr val="tx1"/>
              </a:solidFill>
            </a:endParaRPr>
          </a:p>
          <a:p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Die </a:t>
            </a:r>
            <a:r>
              <a:rPr lang="en-GB" sz="4000" b="1" dirty="0" err="1" smtClean="0">
                <a:solidFill>
                  <a:srgbClr val="FF0000"/>
                </a:solidFill>
              </a:rPr>
              <a:t>Augen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Die </a:t>
            </a:r>
            <a:r>
              <a:rPr lang="en-GB" sz="4000" b="1" dirty="0" err="1" smtClean="0">
                <a:solidFill>
                  <a:srgbClr val="FF0000"/>
                </a:solidFill>
              </a:rPr>
              <a:t>Ohren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Ohr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Die </a:t>
            </a:r>
            <a:r>
              <a:rPr lang="en-GB" sz="4000" b="1" dirty="0" err="1" smtClean="0">
                <a:solidFill>
                  <a:srgbClr val="FF0000"/>
                </a:solidFill>
              </a:rPr>
              <a:t>Nase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Mund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Kinn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pic>
        <p:nvPicPr>
          <p:cNvPr id="2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16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ubtitle 2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tx1"/>
                </a:solidFill>
              </a:rPr>
              <a:t>The hair</a:t>
            </a:r>
          </a:p>
          <a:p>
            <a:r>
              <a:rPr lang="en-GB" sz="4800" b="1" dirty="0" smtClean="0"/>
              <a:t>The hair (1)</a:t>
            </a:r>
            <a:endParaRPr lang="en-GB" sz="4800" b="1" dirty="0" smtClean="0">
              <a:solidFill>
                <a:schemeClr val="tx1"/>
              </a:solidFill>
            </a:endParaRPr>
          </a:p>
          <a:p>
            <a:r>
              <a:rPr lang="en-GB" sz="4800" b="1" dirty="0" smtClean="0"/>
              <a:t>The teeth</a:t>
            </a:r>
          </a:p>
          <a:p>
            <a:r>
              <a:rPr lang="en-GB" sz="4800" b="1" dirty="0" smtClean="0"/>
              <a:t>The tooth</a:t>
            </a:r>
          </a:p>
          <a:p>
            <a:r>
              <a:rPr lang="en-GB" sz="4800" b="1" dirty="0" smtClean="0"/>
              <a:t>The thumb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Die </a:t>
            </a:r>
            <a:r>
              <a:rPr lang="en-GB" sz="4800" b="1" dirty="0" err="1" smtClean="0">
                <a:solidFill>
                  <a:srgbClr val="FF0000"/>
                </a:solidFill>
              </a:rPr>
              <a:t>Haare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smtClean="0">
                <a:solidFill>
                  <a:srgbClr val="FF0000"/>
                </a:solidFill>
              </a:rPr>
              <a:t>Das </a:t>
            </a:r>
            <a:r>
              <a:rPr lang="en-GB" sz="4800" b="1" dirty="0" err="1" smtClean="0">
                <a:solidFill>
                  <a:srgbClr val="FF0000"/>
                </a:solidFill>
              </a:rPr>
              <a:t>Haar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smtClean="0">
                <a:solidFill>
                  <a:srgbClr val="FF0000"/>
                </a:solidFill>
              </a:rPr>
              <a:t>Die </a:t>
            </a:r>
            <a:r>
              <a:rPr lang="en-GB" sz="4800" b="1" dirty="0" err="1" smtClean="0">
                <a:solidFill>
                  <a:srgbClr val="FF0000"/>
                </a:solidFill>
              </a:rPr>
              <a:t>Zähne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err="1" smtClean="0">
                <a:solidFill>
                  <a:srgbClr val="FF0000"/>
                </a:solidFill>
              </a:rPr>
              <a:t>Der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Zahn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err="1" smtClean="0">
                <a:solidFill>
                  <a:srgbClr val="FF0000"/>
                </a:solidFill>
              </a:rPr>
              <a:t>Der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Daumen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- </a:t>
            </a:r>
            <a:r>
              <a:rPr lang="en-GB" b="1" dirty="0" err="1" smtClean="0">
                <a:solidFill>
                  <a:srgbClr val="FF0000"/>
                </a:solidFill>
              </a:rPr>
              <a:t>Neu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Parts of the Body 2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Name the parts of the body in German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r>
              <a:rPr lang="en-GB" i="1" dirty="0" smtClean="0"/>
              <a:t> 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 I can answer the question ‘Was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das?’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can match German words to pictures of the body  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can listen to sentences in German and compare to my monster  </a:t>
            </a:r>
            <a:endParaRPr lang="en-GB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/>
              <a:t>Inter-class competition</a:t>
            </a:r>
            <a:endParaRPr lang="en-GB" b="1" i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You against the other classes</a:t>
            </a:r>
          </a:p>
          <a:p>
            <a:r>
              <a:rPr lang="en-GB" sz="3600" b="1" dirty="0" smtClean="0"/>
              <a:t>You will be timed</a:t>
            </a:r>
          </a:p>
          <a:p>
            <a:r>
              <a:rPr lang="en-GB" sz="3600" b="1" dirty="0" smtClean="0"/>
              <a:t>As soon as you are finished put up your hand</a:t>
            </a:r>
          </a:p>
          <a:p>
            <a:r>
              <a:rPr lang="en-GB" sz="3600" b="1" dirty="0" smtClean="0"/>
              <a:t>Results will be revealed next week</a:t>
            </a:r>
          </a:p>
          <a:p>
            <a:pPr algn="ctr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Match up 1 on table</a:t>
            </a:r>
          </a:p>
          <a:p>
            <a:pPr algn="ctr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Match up 2 in a line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pic>
        <p:nvPicPr>
          <p:cNvPr id="2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16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(Das) Monster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26" name="Subtitle 2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/>
              <a:t>I have</a:t>
            </a:r>
            <a:endParaRPr lang="en-GB" sz="4800" b="1" dirty="0" smtClean="0">
              <a:solidFill>
                <a:schemeClr val="tx1"/>
              </a:solidFill>
            </a:endParaRPr>
          </a:p>
          <a:p>
            <a:r>
              <a:rPr lang="en-GB" sz="4800" b="1" dirty="0" smtClean="0"/>
              <a:t>I am</a:t>
            </a:r>
          </a:p>
          <a:p>
            <a:r>
              <a:rPr lang="en-GB" sz="4800" b="1" dirty="0" smtClean="0"/>
              <a:t>Big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Small</a:t>
            </a:r>
          </a:p>
          <a:p>
            <a:r>
              <a:rPr lang="en-GB" sz="4800" b="1" dirty="0" smtClean="0"/>
              <a:t>1, 2, 3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752528" cy="4525963"/>
          </a:xfrm>
        </p:spPr>
        <p:txBody>
          <a:bodyPr>
            <a:norm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</a:rPr>
              <a:t>Ich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habe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err="1" smtClean="0">
                <a:solidFill>
                  <a:srgbClr val="FF0000"/>
                </a:solidFill>
              </a:rPr>
              <a:t>Ich</a:t>
            </a:r>
            <a:r>
              <a:rPr lang="en-GB" sz="4800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sz="4800" b="1" dirty="0" err="1" smtClean="0">
                <a:solidFill>
                  <a:srgbClr val="FF0000"/>
                </a:solidFill>
              </a:rPr>
              <a:t>Groß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r>
              <a:rPr lang="en-GB" sz="4800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sz="4800" b="1" dirty="0" err="1" smtClean="0">
                <a:solidFill>
                  <a:srgbClr val="FF0000"/>
                </a:solidFill>
              </a:rPr>
              <a:t>Eins</a:t>
            </a:r>
            <a:r>
              <a:rPr lang="en-GB" sz="4800" b="1" dirty="0" smtClean="0">
                <a:solidFill>
                  <a:srgbClr val="FF0000"/>
                </a:solidFill>
              </a:rPr>
              <a:t>, </a:t>
            </a:r>
            <a:r>
              <a:rPr lang="en-GB" sz="4800" b="1" dirty="0" err="1" smtClean="0">
                <a:solidFill>
                  <a:srgbClr val="FF0000"/>
                </a:solidFill>
              </a:rPr>
              <a:t>zwei</a:t>
            </a:r>
            <a:r>
              <a:rPr lang="en-GB" sz="4800" b="1" dirty="0" smtClean="0">
                <a:solidFill>
                  <a:srgbClr val="FF0000"/>
                </a:solidFill>
              </a:rPr>
              <a:t>, </a:t>
            </a:r>
            <a:r>
              <a:rPr lang="en-GB" sz="4800" b="1" dirty="0" err="1" smtClean="0">
                <a:solidFill>
                  <a:srgbClr val="FF0000"/>
                </a:solidFill>
              </a:rPr>
              <a:t>drei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/>
              <a:t>Ich</a:t>
            </a:r>
            <a:r>
              <a:rPr lang="en-GB" sz="4800" dirty="0" smtClean="0"/>
              <a:t> </a:t>
            </a:r>
            <a:r>
              <a:rPr lang="en-GB" sz="4800" dirty="0" err="1" smtClean="0"/>
              <a:t>habe</a:t>
            </a:r>
            <a:r>
              <a:rPr lang="en-GB" sz="4800" dirty="0" smtClean="0"/>
              <a:t> </a:t>
            </a:r>
            <a:r>
              <a:rPr lang="en-GB" sz="4800" dirty="0" err="1" smtClean="0"/>
              <a:t>drei</a:t>
            </a:r>
            <a:r>
              <a:rPr lang="en-GB" sz="4800" dirty="0" smtClean="0"/>
              <a:t> </a:t>
            </a:r>
            <a:r>
              <a:rPr lang="en-GB" sz="4800" dirty="0" err="1" smtClean="0"/>
              <a:t>gelbe</a:t>
            </a:r>
            <a:r>
              <a:rPr lang="en-GB" sz="4800" dirty="0" smtClean="0"/>
              <a:t> </a:t>
            </a:r>
            <a:r>
              <a:rPr lang="en-GB" sz="4800" dirty="0" err="1" smtClean="0"/>
              <a:t>Zähne</a:t>
            </a:r>
            <a:endParaRPr lang="en-GB" sz="4800" dirty="0" smtClean="0"/>
          </a:p>
          <a:p>
            <a:r>
              <a:rPr lang="en-GB" sz="4800" dirty="0" err="1" smtClean="0"/>
              <a:t>Ich</a:t>
            </a:r>
            <a:r>
              <a:rPr lang="en-GB" sz="4800" dirty="0" smtClean="0"/>
              <a:t> </a:t>
            </a:r>
            <a:r>
              <a:rPr lang="en-GB" sz="4800" dirty="0" err="1" smtClean="0"/>
              <a:t>habe</a:t>
            </a:r>
            <a:r>
              <a:rPr lang="en-GB" sz="4800" dirty="0" smtClean="0"/>
              <a:t> </a:t>
            </a:r>
            <a:r>
              <a:rPr lang="en-GB" sz="4800" dirty="0" err="1" smtClean="0"/>
              <a:t>zwei</a:t>
            </a:r>
            <a:r>
              <a:rPr lang="en-GB" sz="4800" dirty="0" smtClean="0"/>
              <a:t> </a:t>
            </a:r>
            <a:r>
              <a:rPr lang="en-GB" sz="4800" dirty="0" err="1" smtClean="0"/>
              <a:t>kleine</a:t>
            </a:r>
            <a:r>
              <a:rPr lang="en-GB" sz="4800" dirty="0" smtClean="0"/>
              <a:t> </a:t>
            </a:r>
            <a:r>
              <a:rPr lang="en-GB" sz="4800" dirty="0" err="1" smtClean="0"/>
              <a:t>Ohren</a:t>
            </a:r>
            <a:endParaRPr lang="en-GB" sz="4800" dirty="0" smtClean="0"/>
          </a:p>
          <a:p>
            <a:r>
              <a:rPr lang="en-GB" sz="4800" dirty="0" err="1" smtClean="0"/>
              <a:t>Ich</a:t>
            </a:r>
            <a:r>
              <a:rPr lang="en-GB" sz="4800" dirty="0" smtClean="0"/>
              <a:t> bin </a:t>
            </a:r>
            <a:r>
              <a:rPr lang="en-GB" sz="4800" dirty="0" err="1" smtClean="0"/>
              <a:t>grün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clker.com/cliparts/0/c/3/8/11971225631225539648molumen_small_funny_angry_monster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590780" cy="446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sz="4800" dirty="0" err="1" smtClean="0">
                <a:solidFill>
                  <a:prstClr val="black"/>
                </a:solidFill>
              </a:rPr>
              <a:t>Ich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habe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eine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große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Mund</a:t>
            </a:r>
            <a:endParaRPr lang="en-GB" sz="4800" dirty="0" smtClean="0">
              <a:solidFill>
                <a:prstClr val="black"/>
              </a:solidFill>
            </a:endParaRPr>
          </a:p>
          <a:p>
            <a:pPr lvl="0"/>
            <a:r>
              <a:rPr lang="en-GB" sz="4800" dirty="0" err="1" smtClean="0">
                <a:solidFill>
                  <a:prstClr val="black"/>
                </a:solidFill>
              </a:rPr>
              <a:t>Ich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habe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eine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Große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Auge</a:t>
            </a:r>
            <a:r>
              <a:rPr lang="en-GB" sz="4800" dirty="0" smtClean="0">
                <a:solidFill>
                  <a:prstClr val="black"/>
                </a:solidFill>
              </a:rPr>
              <a:t> und </a:t>
            </a:r>
            <a:r>
              <a:rPr lang="en-GB" sz="4800" dirty="0" err="1" smtClean="0">
                <a:solidFill>
                  <a:prstClr val="black"/>
                </a:solidFill>
              </a:rPr>
              <a:t>eine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kleine</a:t>
            </a:r>
            <a:r>
              <a:rPr lang="en-GB" sz="4800" dirty="0" smtClean="0">
                <a:solidFill>
                  <a:prstClr val="black"/>
                </a:solidFill>
              </a:rPr>
              <a:t> </a:t>
            </a:r>
            <a:r>
              <a:rPr lang="en-GB" sz="4800" dirty="0" err="1" smtClean="0">
                <a:solidFill>
                  <a:prstClr val="black"/>
                </a:solidFill>
              </a:rPr>
              <a:t>Auge</a:t>
            </a:r>
            <a:endParaRPr lang="en-GB" sz="4800" dirty="0" smtClean="0">
              <a:solidFill>
                <a:prstClr val="black"/>
              </a:solidFill>
            </a:endParaRPr>
          </a:p>
          <a:p>
            <a:pPr lvl="0"/>
            <a:r>
              <a:rPr lang="en-GB" sz="4800" dirty="0" err="1" smtClean="0">
                <a:solidFill>
                  <a:prstClr val="black"/>
                </a:solidFill>
              </a:rPr>
              <a:t>Ich</a:t>
            </a:r>
            <a:r>
              <a:rPr lang="en-GB" sz="4800" dirty="0" smtClean="0">
                <a:solidFill>
                  <a:prstClr val="black"/>
                </a:solidFill>
              </a:rPr>
              <a:t> bin </a:t>
            </a:r>
            <a:r>
              <a:rPr lang="en-GB" sz="4800" dirty="0" err="1" smtClean="0">
                <a:solidFill>
                  <a:prstClr val="black"/>
                </a:solidFill>
              </a:rPr>
              <a:t>blau</a:t>
            </a:r>
            <a:endParaRPr lang="en-GB" sz="4800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35842" name="Picture 2" descr="http://static.freepik.com/free-photo/cartoon-monsters-clip-art_417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755355" cy="389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zwei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große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Ohren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einen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großen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Bauch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bin </a:t>
            </a:r>
            <a:r>
              <a:rPr lang="en-GB" sz="4400" dirty="0" err="1" smtClean="0">
                <a:solidFill>
                  <a:prstClr val="black"/>
                </a:solidFill>
              </a:rPr>
              <a:t>grün</a:t>
            </a:r>
            <a:endParaRPr lang="en-GB" sz="4400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://www.search-best-cartoon.com/cartoon-monsters/baby-cartoon-monst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2030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eine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Auge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zwei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Zähne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bin </a:t>
            </a:r>
            <a:r>
              <a:rPr lang="en-GB" sz="4400" dirty="0" err="1" smtClean="0">
                <a:solidFill>
                  <a:prstClr val="black"/>
                </a:solidFill>
              </a:rPr>
              <a:t>lila</a:t>
            </a:r>
            <a:endParaRPr lang="en-GB" sz="4400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37890" name="Picture 2" descr="http://media02.hongkiat.com/cartoon-tuts-illustrator/furry_vector_mon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810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große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Hände</a:t>
            </a:r>
            <a:r>
              <a:rPr lang="en-GB" sz="4400" dirty="0" smtClean="0">
                <a:solidFill>
                  <a:prstClr val="black"/>
                </a:solidFill>
              </a:rPr>
              <a:t> und </a:t>
            </a:r>
            <a:r>
              <a:rPr lang="en-GB" sz="4400" dirty="0" err="1" smtClean="0">
                <a:solidFill>
                  <a:prstClr val="black"/>
                </a:solidFill>
              </a:rPr>
              <a:t>Füße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habe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eine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kleine</a:t>
            </a:r>
            <a:r>
              <a:rPr lang="en-GB" sz="4400" dirty="0" smtClean="0">
                <a:solidFill>
                  <a:prstClr val="black"/>
                </a:solidFill>
              </a:rPr>
              <a:t> </a:t>
            </a:r>
            <a:r>
              <a:rPr lang="en-GB" sz="4400" dirty="0" err="1" smtClean="0">
                <a:solidFill>
                  <a:prstClr val="black"/>
                </a:solidFill>
              </a:rPr>
              <a:t>Bauch</a:t>
            </a:r>
            <a:endParaRPr lang="en-GB" sz="4400" dirty="0" smtClean="0">
              <a:solidFill>
                <a:prstClr val="black"/>
              </a:solidFill>
            </a:endParaRPr>
          </a:p>
          <a:p>
            <a:pPr lvl="0"/>
            <a:r>
              <a:rPr lang="en-GB" sz="4400" dirty="0" err="1" smtClean="0">
                <a:solidFill>
                  <a:prstClr val="black"/>
                </a:solidFill>
              </a:rPr>
              <a:t>Ich</a:t>
            </a:r>
            <a:r>
              <a:rPr lang="en-GB" sz="4400" dirty="0" smtClean="0">
                <a:solidFill>
                  <a:prstClr val="black"/>
                </a:solidFill>
              </a:rPr>
              <a:t> bin </a:t>
            </a:r>
            <a:r>
              <a:rPr lang="en-GB" sz="4400" dirty="0" err="1" smtClean="0">
                <a:solidFill>
                  <a:prstClr val="black"/>
                </a:solidFill>
              </a:rPr>
              <a:t>grün</a:t>
            </a:r>
            <a:endParaRPr lang="en-GB" sz="4400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http://www.how-to-draw-funny-cartoons.com/image-files/cartoon-monste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337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Parts of the Body 2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Name the parts of the body in German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r>
              <a:rPr lang="en-GB" i="1" dirty="0" smtClean="0"/>
              <a:t> 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 I can answer the question ‘Was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das?’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can match German words to pictures of the body  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can listen to sentences in German and compare to my monster  </a:t>
            </a:r>
            <a:endParaRPr lang="en-GB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What is that? </a:t>
            </a:r>
          </a:p>
          <a:p>
            <a:endParaRPr lang="en-GB" sz="6000" b="1" dirty="0" smtClean="0"/>
          </a:p>
          <a:p>
            <a:r>
              <a:rPr lang="en-GB" sz="6000" b="1" dirty="0" smtClean="0"/>
              <a:t>That is ...</a:t>
            </a:r>
          </a:p>
          <a:p>
            <a:endParaRPr lang="en-GB" sz="44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Was </a:t>
            </a:r>
            <a:r>
              <a:rPr lang="en-GB" sz="6000" b="1" dirty="0" err="1" smtClean="0">
                <a:solidFill>
                  <a:srgbClr val="FF0000"/>
                </a:solidFill>
              </a:rPr>
              <a:t>ist</a:t>
            </a:r>
            <a:r>
              <a:rPr lang="en-GB" sz="6000" b="1" dirty="0" smtClean="0">
                <a:solidFill>
                  <a:srgbClr val="FF0000"/>
                </a:solidFill>
              </a:rPr>
              <a:t> das?</a:t>
            </a:r>
          </a:p>
          <a:p>
            <a:endParaRPr lang="en-GB" sz="6000" b="1" dirty="0" smtClean="0">
              <a:solidFill>
                <a:srgbClr val="FF0000"/>
              </a:solidFill>
            </a:endParaRPr>
          </a:p>
          <a:p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err="1" smtClean="0">
                <a:solidFill>
                  <a:srgbClr val="FF0000"/>
                </a:solidFill>
              </a:rPr>
              <a:t>ist</a:t>
            </a:r>
            <a:r>
              <a:rPr lang="en-GB" sz="6000" b="1" dirty="0" smtClean="0">
                <a:solidFill>
                  <a:srgbClr val="FF0000"/>
                </a:solidFill>
              </a:rPr>
              <a:t> ...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Kopf</a:t>
            </a:r>
          </a:p>
        </p:txBody>
      </p:sp>
      <p:pic>
        <p:nvPicPr>
          <p:cNvPr id="4101" name="Picture 5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00213"/>
            <a:ext cx="2095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Hals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00463" y="1762125"/>
            <a:ext cx="2024062" cy="3333750"/>
            <a:chOff x="2331" y="1110"/>
            <a:chExt cx="1275" cy="2100"/>
          </a:xfrm>
        </p:grpSpPr>
        <p:pic>
          <p:nvPicPr>
            <p:cNvPr id="5125" name="Picture 5" descr="giraffe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die Schulter</a:t>
            </a:r>
          </a:p>
        </p:txBody>
      </p:sp>
      <p:pic>
        <p:nvPicPr>
          <p:cNvPr id="6149" name="Picture 5" descr="shoul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4897437" cy="389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Arm</a:t>
            </a:r>
          </a:p>
        </p:txBody>
      </p:sp>
      <p:pic>
        <p:nvPicPr>
          <p:cNvPr id="7173" name="Picture 5" descr="cartoon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9138"/>
            <a:ext cx="4965700" cy="178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Ellbogen</a:t>
            </a:r>
          </a:p>
        </p:txBody>
      </p:sp>
      <p:pic>
        <p:nvPicPr>
          <p:cNvPr id="8197" name="Picture 5" descr="20080413163335_el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1509713"/>
            <a:ext cx="42957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der R</a:t>
            </a:r>
            <a:r>
              <a:rPr lang="en-US">
                <a:latin typeface="Comic Sans MS" pitchFamily="66" charset="0"/>
                <a:cs typeface="Arial" charset="0"/>
              </a:rPr>
              <a:t>ücken</a:t>
            </a:r>
          </a:p>
        </p:txBody>
      </p:sp>
      <p:pic>
        <p:nvPicPr>
          <p:cNvPr id="9224" name="Picture 8" descr="Body-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261</Words>
  <Application>Microsoft Office PowerPoint</Application>
  <PresentationFormat>On-screen Show (4:3)</PresentationFormat>
  <Paragraphs>92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www.zeitfuerdeutsch.com</vt:lpstr>
      <vt:lpstr>Parts of the Body 2</vt:lpstr>
      <vt:lpstr>PowerPoint Presentation</vt:lpstr>
      <vt:lpstr>der Kopf</vt:lpstr>
      <vt:lpstr>der Hals</vt:lpstr>
      <vt:lpstr>die Schulter</vt:lpstr>
      <vt:lpstr>der Arm</vt:lpstr>
      <vt:lpstr>der Ellbogen</vt:lpstr>
      <vt:lpstr>der Rücken</vt:lpstr>
      <vt:lpstr>der Bauch</vt:lpstr>
      <vt:lpstr>die Hand</vt:lpstr>
      <vt:lpstr>der Finger</vt:lpstr>
      <vt:lpstr>das Bein</vt:lpstr>
      <vt:lpstr>das Knie</vt:lpstr>
      <vt:lpstr>der Fuß</vt:lpstr>
      <vt:lpstr>der Zeh</vt:lpstr>
      <vt:lpstr>The Face – Das Gesicht</vt:lpstr>
      <vt:lpstr>PowerPoint Presentation</vt:lpstr>
      <vt:lpstr>New - Neu</vt:lpstr>
      <vt:lpstr>Inter-class competition</vt:lpstr>
      <vt:lpstr>(Das) Monster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the Body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36</cp:revision>
  <dcterms:created xsi:type="dcterms:W3CDTF">2014-08-31T12:54:10Z</dcterms:created>
  <dcterms:modified xsi:type="dcterms:W3CDTF">2016-10-16T08:26:30Z</dcterms:modified>
</cp:coreProperties>
</file>