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441" r:id="rId2"/>
    <p:sldId id="256" r:id="rId3"/>
    <p:sldId id="487" r:id="rId4"/>
    <p:sldId id="501" r:id="rId5"/>
    <p:sldId id="502" r:id="rId6"/>
    <p:sldId id="503" r:id="rId7"/>
    <p:sldId id="504" r:id="rId8"/>
    <p:sldId id="505" r:id="rId9"/>
    <p:sldId id="506" r:id="rId10"/>
    <p:sldId id="507" r:id="rId11"/>
    <p:sldId id="508" r:id="rId12"/>
    <p:sldId id="509" r:id="rId13"/>
    <p:sldId id="510" r:id="rId14"/>
    <p:sldId id="511" r:id="rId15"/>
    <p:sldId id="512" r:id="rId16"/>
    <p:sldId id="513" r:id="rId17"/>
    <p:sldId id="514" r:id="rId18"/>
    <p:sldId id="515" r:id="rId19"/>
    <p:sldId id="516" r:id="rId20"/>
    <p:sldId id="517" r:id="rId21"/>
    <p:sldId id="518" r:id="rId22"/>
    <p:sldId id="519" r:id="rId23"/>
    <p:sldId id="520" r:id="rId24"/>
    <p:sldId id="521" r:id="rId25"/>
    <p:sldId id="522" r:id="rId26"/>
    <p:sldId id="488" r:id="rId27"/>
    <p:sldId id="489" r:id="rId28"/>
    <p:sldId id="523" r:id="rId29"/>
    <p:sldId id="525" r:id="rId30"/>
    <p:sldId id="526" r:id="rId31"/>
    <p:sldId id="527" r:id="rId32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328AA-8747-4686-A990-A9845E527D35}" type="datetimeFigureOut">
              <a:rPr lang="en-GB" smtClean="0"/>
              <a:pPr/>
              <a:t>06/09/2016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C8E73-9675-48EC-8DCB-A6EE6D1944F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370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867383F-0FA4-4542-895D-A3D01E16D307}" type="datetimeFigureOut">
              <a:rPr lang="en-GB" smtClean="0"/>
              <a:pPr/>
              <a:t>06/09/2016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0C2A8675-6B04-4B46-B924-0FBD3F8E3EB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48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A8675-6B04-4B46-B924-0FBD3F8E3EB8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Photo by Christian Bauer</a:t>
            </a:r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06/09/2016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06/09/2016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06/09/2016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06/09/2016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06/09/2016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06/09/2016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06/09/2016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06/09/2016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06/09/2016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06/09/2016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06/09/2016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8A308-58CA-43D1-B08D-CB9F0FB17627}" type="datetimeFigureOut">
              <a:rPr lang="en-GB" smtClean="0"/>
              <a:pPr/>
              <a:t>06/09/2016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google.co.uk/url?sa=i&amp;rct=j&amp;q=&amp;esrc=s&amp;source=images&amp;cd=&amp;cad=rja&amp;uact=8&amp;ved=0CAcQjRw&amp;url=http://www.clker.com/clipart-29700.html&amp;ei=ajdfVLD3GNiraaLLgaAC&amp;bvm=bv.79189006,d.ZGU&amp;psig=AFQjCNHr8gisUuXJosRDl843mKpk-zQ29Q&amp;ust=1415612632438082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s/i/R/p/O/w/2/blue-blouse-md.png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clker.com/clipart-blue-blouse.html&amp;ei=yzdfVP2UMo7Uas6XgaAM&amp;bvm=bv.79189006,d.ZGU&amp;psig=AFQjCNH09y9Xgn6DIL3RFI4WukjJBvsUmg&amp;ust=141561273909503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.uk/url?sa=i&amp;rct=j&amp;q=&amp;esrc=s&amp;source=images&amp;cd=&amp;cad=rja&amp;uact=8&amp;ved=0CAcQjRw&amp;url=http://toonclips.com/design/4110&amp;ei=FjhfVIFUj-Vq2MaB8Ao&amp;psig=AFQjCNGimFf10hmHZSyXG8PAiBCn3fju0A&amp;ust=1415612808955919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www.google.co.uk/url?sa=i&amp;rct=j&amp;q=&amp;esrc=s&amp;source=images&amp;cd=&amp;cad=rja&amp;uact=8&amp;ved=0CAcQjRw&amp;url=http://www.how-to-draw-cartoons-online.com/basketball-cartoons.html&amp;ei=azhfVKvjCYfeaKD2gZAN&amp;psig=AFQjCNFiFS-I5kfBzBP7ViyYoWkjG2ov1w&amp;ust=1415612883496817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s/e/U/a/p/a/b/trousers-md.png" TargetMode="External"/><Relationship Id="rId2" Type="http://schemas.openxmlformats.org/officeDocument/2006/relationships/hyperlink" Target="http://www.google.com/url?sa=i&amp;rct=j&amp;q=&amp;esrc=s&amp;source=images&amp;cd=&amp;cad=rja&amp;uact=8&amp;docid=Q_IADisiD9tmBM&amp;tbnid=Wf4u8OTX7s18FM:&amp;ved=&amp;url=http://www.clker.com/clipart-trousers-1.html&amp;ei=0DU6VNKNCOK07Qaa_IHwAg&amp;bvm=bv.77161500,d.ZGU&amp;psig=AFQjCNFeXqVR3YSKqubIhQ_AECK20_lpGg&amp;ust=141318740846500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j3r7avsvrOAhUDPhQKHbmVA6oQjRwIBw&amp;url=http%3A%2F%2Fwww.clipartpanda.com%2Fcategories%2Fpartners-clip-art-free&amp;bvm=bv.131783435,d.ZGg&amp;psig=AFQjCNFiMvZAV2ftQh0REfzwumZhFSRAow&amp;ust=1473239333290732" TargetMode="External"/><Relationship Id="rId2" Type="http://schemas.openxmlformats.org/officeDocument/2006/relationships/hyperlink" Target="http://www.google.com/url?sa=i&amp;rct=j&amp;q=&amp;esrc=s&amp;source=images&amp;cd=&amp;cad=rja&amp;uact=8&amp;docid=Q_IADisiD9tmBM&amp;tbnid=Wf4u8OTX7s18FM:&amp;ved=&amp;url=http://www.clker.com/clipart-trousers-1.html&amp;ei=0DU6VNKNCOK07Qaa_IHwAg&amp;bvm=bv.77161500,d.ZGU&amp;psig=AFQjCNFeXqVR3YSKqubIhQ_AECK20_lpGg&amp;ust=141318740846500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www.riekersmeats.com/gift-boxes/wurst-sampler&amp;ei=36s8VZe_FYnxUt3UgqgO&amp;bvm=bv.91665533,d.d24&amp;psig=AFQjCNEJB9sB3K0LJ3N_RNmcvNC2KrR9UQ&amp;ust=1430125908386631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grassclothwallpaper.net/winter-christmas-wallpaper/&amp;ei=1j8mVZfOMsrmauaMgbgK&amp;bvm=bv.90237346,d.d24&amp;psig=AFQjCNHAPJBTj2A2qhngMMDNIQuG3w2qjA&amp;ust=1428656455605450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hyperlink" Target="http://www.google.co.uk/url?sa=i&amp;rct=j&amp;q=&amp;esrc=s&amp;source=images&amp;cd=&amp;cad=rja&amp;uact=8&amp;ved=&amp;url=http://www.dailymail.co.uk/news/article-2349806/Fury-German-supermarkets-Sexist-sausages.html&amp;ei=1Ks8VaDNBIv1UpPSgfAE&amp;bvm=bv.91665533,d.d24&amp;psig=AFQjCNEJB9sB3K0LJ3N_RNmcvNC2KrR9UQ&amp;ust=1430125908386631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en.wikipedia.org/wiki/Fruit&amp;ei=E608VaH0CIfiaoL8gOAE&amp;bvm=bv.91665533,d.d24&amp;psig=AFQjCNGb-rJA3k-ftGc6RAvwm385EV1x2Q&amp;ust=1430126167505998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grassclothwallpaper.net/winter-christmas-wallpaper/&amp;ei=1j8mVZfOMsrmauaMgbgK&amp;bvm=bv.90237346,d.d24&amp;psig=AFQjCNHAPJBTj2A2qhngMMDNIQuG3w2qjA&amp;ust=1428656455605450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hyperlink" Target="http://www.google.co.uk/url?sa=i&amp;rct=j&amp;q=&amp;esrc=s&amp;source=images&amp;cd=&amp;cad=rja&amp;uact=8&amp;ved=&amp;url=http://en.wikipedia.org/wiki/File:Culinary_fruits_top_view.jpg&amp;ei=16w8VavMCcnfaLmGgMgK&amp;bvm=bv.91665533,d.d24&amp;psig=AFQjCNGb-rJA3k-ftGc6RAvwm385EV1x2Q&amp;ust=1430126167505998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en.wikipedia.org/wiki/Fruit&amp;ei=E608VaH0CIfiaoL8gOAE&amp;bvm=bv.91665533,d.d24&amp;psig=AFQjCNGb-rJA3k-ftGc6RAvwm385EV1x2Q&amp;ust=1430126167505998" TargetMode="External"/><Relationship Id="rId7" Type="http://schemas.openxmlformats.org/officeDocument/2006/relationships/image" Target="../media/image23.jpeg"/><Relationship Id="rId2" Type="http://schemas.openxmlformats.org/officeDocument/2006/relationships/hyperlink" Target="http://www.google.co.uk/url?sa=i&amp;rct=j&amp;q=&amp;esrc=s&amp;source=images&amp;cd=&amp;cad=rja&amp;uact=8&amp;ved=0CAcQjRw&amp;url=http://www.grassclothwallpaper.net/winter-christmas-wallpaper/&amp;ei=1j8mVZfOMsrmauaMgbgK&amp;bvm=bv.90237346,d.d24&amp;psig=AFQjCNHAPJBTj2A2qhngMMDNIQuG3w2qjA&amp;ust=1428656455605450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o.uk/url?sa=i&amp;rct=j&amp;q=&amp;esrc=s&amp;source=images&amp;cd=&amp;cad=rja&amp;uact=8&amp;ved=&amp;url=http://www.wallpapermania.eu/wallpaper/good-morning-fresh-juice-summer-time&amp;ei=xa08VZCEFILoaJmrgYAG&amp;bvm=bv.91665533,d.d24&amp;psig=AFQjCNHqJvbofVwYZuPwnGpp663nYxIJgA&amp;ust=1430126405818958" TargetMode="External"/><Relationship Id="rId5" Type="http://schemas.openxmlformats.org/officeDocument/2006/relationships/hyperlink" Target="http://www.google.co.uk/url?sa=i&amp;rct=j&amp;q=&amp;esrc=s&amp;source=images&amp;cd=&amp;cad=rja&amp;uact=8&amp;ved=0CAcQjRw&amp;url=http://globe-views.com/dreams/juice.html&amp;ei=7K08VaH6Ms_xapf_gKgC&amp;bvm=bv.91665533,d.d24&amp;psig=AFQjCNHqJvbofVwYZuPwnGpp663nYxIJgA&amp;ust=1430126405818958" TargetMode="External"/><Relationship Id="rId4" Type="http://schemas.openxmlformats.org/officeDocument/2006/relationships/hyperlink" Target="http://www.google.co.uk/url?sa=i&amp;rct=j&amp;q=&amp;esrc=s&amp;source=images&amp;cd=&amp;cad=rja&amp;uact=8&amp;ved=0CAcQjRw&amp;url=http://globe-views.com/dreams/juice.html&amp;ei=1q08VYaDD9DgaKfFgNAP&amp;bvm=bv.91665533,d.d24&amp;psig=AFQjCNHqJvbofVwYZuPwnGpp663nYxIJgA&amp;ust=1430126405818958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&amp;url=http://www.flo.hu/category/hirek/page/2&amp;ei=96o8VYLeB4P9ULqtgKgO&amp;bvm=bv.91665533,d.d24&amp;psig=AFQjCNF_UKFxG5aZU_rsXRRGXIAdsrV0dQ&amp;ust=1430125687499918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telegraph.co.uk/foodanddrink/8737666/Take-the-bread-health-scare-with-a-pinch-of-salt.html&amp;ei=B6s8VfyoCcnWU_SWgbgN&amp;bvm=bv.91665533,d.d24&amp;psig=AFQjCNF_UKFxG5aZU_rsXRRGXIAdsrV0dQ&amp;ust=1430125687499918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9/Swiss_cheese_cubes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3.amazonaws.com/applause-devmktg/2015/12/02/8aaepp0pxt_Fill_in_The_____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lip4art.com/touch-your-nose-clipart.png/touch-your-nose-clipart-touch-your-nose-clipart-liar-clip-art-clipart-panda-free-clipart-images-450-x-470" TargetMode="External"/><Relationship Id="rId2" Type="http://schemas.openxmlformats.org/officeDocument/2006/relationships/hyperlink" Target="http://www.google.com/url?sa=i&amp;rct=j&amp;q=&amp;esrc=s&amp;source=images&amp;cd=&amp;cad=rja&amp;uact=8&amp;ved=0ahUKEwiI5KyRsfrOAhUFuBQKHbg4AToQjRwIBw&amp;url=http%3A%2F%2Fclip4art.com%2Ftouch-your-nose-clipart.png%2Ftouch-your-nose-clipart-touch-your-nose-clipart-documento-sin-ttulo-689-x-468&amp;bvm=bv.131783435,d.ZGg&amp;psig=AFQjCNEEqGHdKYXXglko7Z1-iEcgSAbtLA&amp;ust=1473239003933746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hyperlink" Target="http://www.google.com/url?sa=i&amp;rct=j&amp;q=&amp;esrc=s&amp;source=images&amp;cd=&amp;cad=rja&amp;uact=8&amp;ved=0ahUKEwiI5KyRsfrOAhUFuBQKHbg4AToQjRwIBw&amp;url=http%3A%2F%2Fclip4art.com%2Fmale-hair-clipart.png%2Fmale-hair-clipart-male-hair-clipart-male-hair-graphics-royalty-free-stock-images-image-29485559-400-x-400&amp;bvm=bv.131783435,d.ZGg&amp;psig=AFQjCNEEqGHdKYXXglko7Z1-iEcgSAbtLA&amp;ust=1473239003933746" TargetMode="Externa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&amp;esrc=s&amp;source=images&amp;cd=&amp;cad=rja&amp;uact=8&amp;docid=v5QLlEOD9YcDBM&amp;tbnid=_g_nYcqQlLhGRM:&amp;ved=&amp;url=http://www.gograph.com/illustration/a-black-and-white-version-of-a-folded-business-shirt-gg62248398.html&amp;ei=JT06VJS0IYGV7Abl9oCwBg&amp;psig=AFQjCNExTtLCvRRhgOoJRAFlyxzmrENX1w&amp;ust=1413189285993097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s/o/7/y/R/H/I/lilac-dress-md.png" TargetMode="External"/><Relationship Id="rId2" Type="http://schemas.openxmlformats.org/officeDocument/2006/relationships/hyperlink" Target="http://www.google.com/url?sa=i&amp;rct=j&amp;q=&amp;esrc=s&amp;source=images&amp;cd=&amp;cad=rja&amp;uact=8&amp;docid=JDmusXKiZzaeHM&amp;tbnid=yUYbT71j7BSCfM:&amp;ved=&amp;url=http://www.clker.com/clipart-lilac-dress.html&amp;ei=MEE6VLu9Eq-V7AbFlYHgDA&amp;psig=AFQjCNGkxx4dB2--E4Ps7N8L44LrKE8a4w&amp;ust=141319032071852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s/o/d/e/4/t/1/blue-dot-skirt-md.png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clker.com/clipart-blue-dot-skirt.html&amp;ei=kDZfVJDdB4zraPKygZgJ&amp;bvm=bv.79189006,d.ZGU&amp;psig=AFQjCNFXiG0hQ5jtHrnmW4XS6mi7dMSABQ&amp;ust=141561242227935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.uk/url?sa=i&amp;rct=j&amp;q=&amp;esrc=s&amp;source=images&amp;cd=&amp;cad=rja&amp;uact=8&amp;ved=0CAcQjRw&amp;url=http://www.graphicsfactory.com/search/coat-p1.html&amp;ei=ETdfVMjdG8jeaLCZgagP&amp;bvm=bv.79189006,d.ZGU&amp;psig=AFQjCNG8SyhwU6gz06sLql40xP-HZxztXw&amp;ust=141561251869496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an1982\Downloads\frogGerman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412776"/>
            <a:ext cx="8572500" cy="544522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www.zeitfuerdeutsch.com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849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Die </a:t>
            </a:r>
            <a:r>
              <a:rPr lang="en-GB" dirty="0" err="1" smtClean="0"/>
              <a:t>Stiefel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3794" name="Picture 2" descr="https://encrypted-tbn2.gstatic.com/images?q=tbn:ANd9GcRBd6AmRlridtksSauRdBbZQzeo3lYbsFa3AHxCswZOnL88iz9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844824"/>
            <a:ext cx="5372100" cy="3619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592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Die </a:t>
            </a:r>
            <a:r>
              <a:rPr lang="en-GB" dirty="0" err="1" smtClean="0"/>
              <a:t>Bluse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5842" name="AutoShape 2" descr="data:image/jpeg;base64,/9j/4AAQSkZJRgABAQAAAQABAAD/2wCEAAkGBxMSEhMTEBQVFRUWFhcUFxUWEhQWFxYSFxUXGBQUGBgYHSggGBolHBUUITEiJikrLy4uFx8zODMsNygtLisBCgoKDg0OGxAQGzQkICQsNDQ3LiwsLDQtLC0sNCwsLCwsLCwsLC8sLCwsLCwsLCwsLCwsLCwsLCwsLCwsLCwsLP/AABEIAO8AxAMBEQACEQEDEQH/xAAcAAEAAgIDAQAAAAAAAAAAAAAABAcFCAEDBgL/xABCEAACAQMBAwgEDAUDBQAAAAAAAQIDBBEFBhIhBxMxQVFhcYEiMpGhCBQjM0JDUmJygrHBU5KistEVJPBjc4Oj4f/EABsBAQACAwEBAAAAAAAAAAAAAAADBAIGBwEF/8QAPhEBAAIBAgIGBgcHAgcAAAAAAAECAwQRBSEGEhMxQVEiYZGhwdEyM1JxgbHhFCNCQ2Lw8XKCFSQlNDVFov/aAAwDAQACEQMRAD8AvEAAAAAAAAAAozlk5SnvuyspcKcouvUi+mUZJ80murKWX19HaZ1x2tE2iOUd/qN1z6PeqvQo1ovKqU4TT/FFMwEwAAAxe1N5zNnc1X9CjUl7IMCjORHbx2tRWV1L5Cs26U2/m6rfqv7sn7/EmyafJjrW9o5WjePyeRMS2HIXoAAAAAAAAAAAAAAAAAfM5pJuTSS4tt4SXa2BUvKryo06VKVrp1RVK9TMZ1YPMaUOvElwc37ukm0+C+fJGPHG8y8mYiN5UZzOItdLfS+1nRMfCKYNBfT15zaJ3nzn9PBUnJM23bJciGp8/pNBN5lRc6L8IyzD+mUV5HNVx70AAA8Ny1X3NaRc46am5SX56kd7+lSA1o5lOCT7PedL/wCF01HD6YL98VjafKdlPrzF5lc/JZyrRUYWepy3ZRSjTuJP0ZJcFGo+p4+l19ffz7V6TLpcs48kc/z9cLVbRaN4XPTqKSUotNNZTTymupprpKrJ9AAAAAAAAAAAAB8zmkm5NJLi23hJdrYHi9ouVTTbTKdbnpr6FHE3ns3vVXtArnWuXK6qZVlbQox6p1Jb8vHCwl7z6el4PrNRzpTaPOeUMLZKwr/W9dvL1/7y5qVF07mcQ6cr0Vw9xsOm6KR357/hHzn5IZz+UMfTpKPQjZtJoNPpY2xV29fj7UNrTbvfZbYrV+DvqyhWurOT9ZKtBdrXoz9zicq4rp+w1eSnr90816k71iV6Hz2YAAqD4Rl/i2tbddNStvtfdhFr9ZE+lxdrmpj85h5ado3UqdeiNo2fPfNSmpcGitqtHh1VOplrvH99zKtpr3Mns/tJe2D/ANncSjH+FL0qb/K+C8sGqavorMc9Pf8ACfn+ieufzWPoXLtOOI6ha5XXVoy6+1wlw9kvI1vVcO1Om+tpMR5+HtTVvE9yy9n9vtPvMKhcQ3n9Cb3J+GJdPkUmT0wAAAAAAAGH2m2mtrCmqt3UUIt4isNyk0stRS4sCptoOXWcsx062wuhVazz5qnHh7X5F7S8O1Oqn91SZjz8PaxteK96ttd2gvb55vLic49PNp4gvyrgbLpeinjnv+FfnPyQ2z+TGU6MV0I2TS8M0um+rpG/n3z7UNr2nvdhfYAAABN2e1iVjeW93H6ufpLtpyzGa/lbNO6U6LeK6mvhyn4LGC3g21sbuFanCrSkpQnFTjJPKcWspmlLLvAiarqVK2pTrV5qFOCzKTfBf5fcBrDyhbWvVbxVoxcKNKLp0k3xay8zfY32dWEbN0c4dkyZ41Fo9Gvvnu5fchzXiI2efOgKgAAHkxuOqpbRfV7D5Wq4Lo9RztTafOOSSuS0M3oW1uoWWFbXM9xfVze/DHYlLoXhg17U9FLxzwX39U/P9EsZ/OFgaJy7VI4jf2qa66lGWH47kuD9qNe1XDdTpueWkxHn4e1NW9bdy6tOvqdelCtRkp06kVKMl0OL6CiySQAAD5q1FFOUmkkm230JLi2wNVuUHal6peyq8eYpZp0Yv7OeM8dsun2dhs3R3hkajJ2+SPRr75/RDmvtG0MCb/ERHKFQPQAAAAADiUcrDIs2GmbHOO8bxL2J2ndaXIbttzM1pty/Qm27eb6FJ5bpvsTeWu/h1nLeI6G+jzzit3eE+cL1LdaN15XdzClCVSpJRhBOUpN4SilltlBk1k5SNt56rX3YZjaUpPm4fba4c5LvfUupM+9wTg86y/aZPoR7/VHxRZMnV5R3vLJHRaUrSsVrG0QqOTN4AAAAABxJZ4MjyY65KTS8bxL2J2WLyKbau0rqwuJfIVpfJSb+brN+r4S/XHacw4rw62hz9T+GecT6vnC7S/WhsKfMZgACsuXjaT4tZK2pv5S6bh4Uo45x+eYrzZnix2yXile+Z2eTOygacMJI6zo9NXTYa4q+Ef5UbW3nd9FpiAAAAAAAAddVPhKDxKLUotdKaeVg+NxzQftemnqx6VecfGPxSYr9WXttu+U7/UbC3tVGpConF3D9HcqOK4Y459ZKXFfoc4xYutlrS0d8xC5M8njIxwsI63hw0w44x0jaIUJned5ckrwAAAAAAAA6rinlcOlcU+8+VxjQRrNNNf4o5x9/6pMdurLZ/kt2n/1Cwp1JPNWHyVXt5yK9Z+Kw/M5cuvXgANX+VfW/jmqVmnmnb/IQ48Mxb33/ADOXsNl6MaTtdTOWe6ke+f7lDmttGzyx0FUAAAAAAAAAACLc8ZwXmaxxfbNr9Pp/XvP9/hKfHyrMpRs6AAAAAAAAAAALB5BtZ5jUKls36FzDKWfraeXHHk5nMuO6T9n1ltu63OPx7/eu4rb1bEHxkjDbY6yrOyuLh9NOnJx75tYgva0BqTap4y225PebfFtvrZ0no9pew0cTPfbn8vcp5bb2dx91EAAAAAAAAAAEWj6VST6lwNX0H/NcVy6j+GkdWPy+ftT29GkQlG0IAAAAAAAAAAA+7LUJW1ehcw9ajUjPxSfFeayvM1TpVputhpmj+Gdvwn9fzT4Lc9m4NrXjUhCcHmM4qUX2xksp+xmiLSoPhFa1ilbWUHxqydWp+CHCC822/wAhY0mnnUZ64o8Z/wAvLTtG6mkjrlaxWsVjuh88MgAAAAAAAAAcNGF69es1nxewjWXDeXYzXOjk9nGXTz31t/f5Jc3PaUo2ZCAAAAAAAAAAHXXjmLXcUOJ4e20mSnqn3c2dJ2tDZvkh1Pn9KtZN5cIuk/Gm3H9MHKF5r/t1rFa61GtUu6cqM16EaU85hCPBLv7crg88DZOjM4K6mbZLbW25b+O/ehzb9XkxB0JUAAAAAAAAAAABEg8VWu1f8/c1XTW7HjeSnhePftE/NPPPHEpZtSAAAAAAAAAAAB5MbxtI9zyabfwsLWdCo189Oa4/RcYL9Uzj2akUyWpHhMx7H0I5wuvbTYi11Onu3EcVEmoVo4U4efWu5kb1r3tfsLe6Y26sXVodVeCeMffX0H4+02XhvSPLg2x5/Sr5+MfNDfDE84edp1FLoZu+l1mDVV62K2/5x98K1qzXvfRaYgA8A9AAAAAAIlT52Ph/k1PVx1eOYp84+FoT1+qlLNsQAAAAAAdbqre3eso24hhjVRpt/SmN/u/yz6k9XrOwvMADhvHSYZMlcdZtedojxexG7N7GbH3Oq1XCgtyjF/KV5J7se5fal3foaJxjpBbPvi0/KvjPjPyhZx4tuctitn9hbG0oxowoQnji51IRlOcuGZNtdxq6d6UD5nBSTUkmnwaaymuxoCsdsuRm1uW6tlL4rW6cJZpSffHpj4r2EmLNkw2i+Odp9TyYie9TG0ezd5p8t28oyUc4VWK3qcvCS4Z7nhm2aDpRMejqY39cfGPkgtg+yxKrx7UbJTi+itTrRkj28/Yh7O3kjW0nvtvPpLK71n/4azwPWTn4lkvP8UT+nuTZa7UhNN4VgAAAAAItf5yBq3EeXF9PP9+Ken1cpRtKAAAAAADtpaHUnZ1b+PGFK4hRkuxSi3ve3cX5jlufW2rxC2ojwv7o5fkvRX0NnSnwydOplrekXieUxupbeDr57LUYJyk3hRistvsWD4+t4/pNNExE9a3lHzSVxWlZmxHI9XunGtqW9QpcGqK4VZrsl9he/j1GkcQ4tn1s+nO1fKO79VmmOK9y+dN0+lb040qEI06cViMYrCSPmM0kAAAAfFalGcXGcVKL4NSSaa70wPK3fJppdSe/K0pp5z6OYpvvSeAKh5dtMhb39rzUIwpu1jCMYrCW5OpwXlKJ9ngGTqa/H69490o8sejLwJ01SAAAAAAi3PrwNX4vy4jpp9fxhPj+hKUbQgAAAAB81HhN9xX1WTssN7+US9rG8r75JNnKdXQ+ZrrMbl1HLtw3uxa71ur2HIpned30GPteQS2UvlbuvOGeEYxhB47G+PuSJJzZLV6k2naPDedvY82hYOzmxllYr/a0IRl9t+lN/mlxInrPgAAAAAAAAKV+EhZ+jY1/szqU3+ZRkv7GW9Bk7PVY7+Vo/NjaN6yqA62oAAAAANmNrRWN5ES6fGD7eK71npRqHFNbp9RqtPOG8W2tz28O5YpWYrO6WbirgAAAA6LyWIP2HxekGbs9Df17R7f0S4o3s222KsPi9hZ0X0woU1L8e4nL3tnM1xmgAAAAAAAAAABXfLvp/O6VUklxpThU8s7r90j2J2neBrxTllJ9x13S5Yy4aXjxiHz7RtOz6LDwAAAOGiPLTr0mvnD2GX2+1+F3O15mnzcKNGNJLgvS6ZJJfRXV5nIeHdHtXwfN1tTO/Xyb7xPfzX75a5I5eTEnYnzwAAAASNJsvjF1a0MZ5ytBNfd3lve7JqPSzLtix4/Od/ZG3xWMEc5luBFYWOw0dZcgAAAAAAAAAADFbVab8as7mh/Fo1ILuk4vdfk8Aai2uUsPg4txa7Guo6R0c1Ha6KInvrMx8Y90qeaNrO4+8iAAAABFvvo+JrHSTlGGf60+HxSjZo7kAegAAAet5H7LntYodlKM6r8o4Xvkjn/SnN1tVFPsx+a3gj0WzhrKYAAAAAAAAAAAADUna60VHUb6muhV5v8Ame9+5ufRLJ9ZT7pV88dzGG5qwAAAcNmFr1r9KdnuyNevgvE1npJkpbFjmsxO1o8U2GOcpSNnr9GEIZPAAAAtb4Oem71W9umuhRoRfi9+f9tM5RxTP22ryX/qn2RyhfpG1YXmUGQAAAAAAAAAAAAGqXKHLOr37X8X9kbd0Sj95ln1Qr5+6GDN4VgAAA+ZxTWGQ59Pjz0mmSu8PYmY5wyGqa1GdpChO3ouVPdjC4ScaiiuqWOE+HDLOa8S6K/8O1E6vDmnqWt9CefOfKVymfrx1ZjmgI6bT6MKcuTN4AAPmo8JvuK+qy9lhvfyiXtY3nZsTyFafzWlU5ddac6j8N7dXuicimd53l9BYR4AAAAAAAAAAAAAaibSXHO397U7a9ReSk1+xu3RKnoZLeuIVs/ggm4K4AAAAI996vmjXekv/aR/qj4psP0nej79Pox9yKXJm8AAHXcerLwPncWjfRZdvsyzx/ShtByTyT0iyx/Cx5qUsnKl560AAAAAAAAAAAAIuqXSpUatV9FOnOb8Ixbf6AadW03LenLplJyfi3xOh9F8XU0XW+1aZ/KPgqZ59J3GxoQAAA4bx0keTJTHXrXnaPOXsRujX0uEV2tPyNZ6Q6rFkpjxUtEzNo7p3TYqzEzKUjaK8ohAGQAAOJLKaIs2PtMdqT4xs9idpX9yAalzmmuk3xoVZw8pekv1ZyC9Zraaz4PoLMMQAAAAAAAAAAAHj+VvUOZ0m8ecOdPml/5HutexsDWK3jiKXcdW4Xh7HR46er8+ajed7S7D6DAAAAJWlOmq9F1471JVIOa7YbyznuPg9JdPqNRwvNj00b3mOW3nvEpcMxF4me5mOUm9pVrmhClKnUdKm1OrTwoSzOUoQWOGIxcV7ew570W4Zb9u6tsdsdetFurffrRFaxEzO/2rc/xW89/R793nTsD54AAAALG+D/qvNX9e2b9GvT348frKbyseMZT9iOYcc03Ya28R3Tz9v67ruKd6tgz5CQAAAAAAAAAAAFQfCL1Ldtra2T41arm19yml+8l7CfTYu1zUxx4zEe2XkztG6lUddrERG0PnhkAAAAAjL53yNZr/AOcn/R8k38pJNmQgAAAAn7M6l8Vv7S4zhQqxUvwSeJZ8mzTelmDljzfh8Y+KxgnvhtymaWsuQAAAAAAAAAABrhy6ahz2qqmnmNCjGOPvyblLz9KK8j7vRzB2utrb7MTPwhFmnarwp0lTAAAAAAjfW+RrP/vP9ib+UkmzIQAAAAdF5HMH3cT4vSDD2uhv6ufs/TdLinazbXYjUfjGn2lZ9M6FNy/GopT/AKkzma4zYAAAAAAAAABw3jiwNQ9oNR+NXt3cdKnVlh/dTxH3JG69E8Po5MvriPj8YVs890IZuKuAAAAABF+t8jWJn/rv+z4J/wCUlGzoAAAAAcTWU0Q6jH2mK1POJexO0tguQTUed0uMG8ujUnTfcm96PukcgtHVmYl9BZB4AAAAAAAAADA7eal8W068rJ4caM938couMPe0BqdaRxFe06bwHB2Whp6+ft/RSyzvZ3H2UYAAAAAEOL+Vf/Oo07Dfrcet90x7KwsTH7pMNxVwAAAAALV+DnqG7WvbZvpjCtFeD3Zf3QOU8Vw9lrMlP6p9/P4r1J3rC9D57MAAAAAAAAAVl8IHUeb01Ul01qsYeUcyf6IypWbWiseIoKKwsHX8OOMeOtI8I2fPmd5ckrwAAAAACBbvNR+ZoXC8nacZtbzm3xWrxtjTzfVUAAAAAD1/I3e8zrFHPRVhOl45W8vfFHPelGHqauL/AGo/JbwT6LZo1tMAAAAAAAAAKJ+EZe71xY0E+EYTqtfikoxf/rl7T6PCcXa63FX+rf2c/gwyTtWVWHVVEAAAAADiXRwI8sXmkxTv25b9z2Gc2j1ezrU7anbW/M1IZ32lHDTjhrK4zzJZy+05n0d4TruH8bmuqv1t4me+ee++07eHLlt6lzNkrfH6LCHUFIAAAAACTo198Xu7WvnHN1oNv7u8t73ZNQ6WYv3ePJ5TMe3n8FjBPOYbfp5NIWXIAAAAAAAADXb4QEMarRk+h2sMeVSqfZ4Dkpj11JvO0c+/7keWN6q/OmRO6kHoAAAAABGfzvkazbnxyP8AR8038pJNmQgAAAAHkzERvIkaLodfUKqt7Sm5y6ZS+hCP2pS6kaP0g4xhz0/Z8XPn3+HLy8/vWcWOY5y2402jKFGlCo1KcYQjKS6HJRSk13N5NSWEkAAAAAAAAB5/arYyz1FL43S3pJbsaibjOKznCkurPU+AFWa9yFVIZlp9zvLqp10k/Dfise5F/S8T1Wm+rvO3l3x7GNqVt3q51nZu/s21dWtWKX04xcoP88cx95sel6Vz3Z6fjX5T80NsHkxMbmL6/afdw8d0OX+ZEffy/NFOK0eDtUk+g+nTLjvG9bRP3Sw2mHJI8AAEWPzr7l/g1nD6fHMk/Zp8K/NPP1UJRsyAAADyZiI3kdTrrOI5k3wSists+Nq+PaPTxt1utPlXn7+5JXFaXvdjuSe8vmp3ala0Hx9JYqzX3Yv1fGXsZpvEeOajWb1+jXyj4z4rNMUVX5s5s9b2NFUbWmoRXS+mUn9qUutnxUjKgAAAAAAAAAAABxKKaw+K7APP6vsPp9znn7Wk2/pKO5L+aOGB5C/5DdNnxpTuKL7I1IyX9cW/eZVtNZ3rOwwtzyCr6q+n+ekv2kW6cR1VPo5J9rHqV8mMrchl6vUu6MvGEl/ks147r6/zJ9zHsq+THV+RnVY+rK3kv+40/fEsR0k18Rt1o9kPOxqw13yY6rQzKVGEl1tVqX7yRX0PGM2lyWyREWm3fv3vbY4tGzzFzKpTlu1IYl2byf6H3K9LZ254v/r9EfYetlNN2evrj5igpZ/6tJf3SRFfpZmn6OOI++Zn5Pewjzep07kf1Wrhz5min21FJryjn9Sjl6S66/dMR90fPdlGGr1elcg1Pg7y7qT7Y0oqC9ss/ofKz63UZ/rLzP4s4rEdyxdndibGxx8Wt4Rl9uXpzf5pcSqyehAAAAAAAA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63663"/>
            <a:ext cx="2343150" cy="2847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5844" name="Picture 4" descr="http://www.clker.com/cliparts/i/R/p/O/w/2/blue-blouse-md.png">
            <a:hlinkClick r:id="rId3" tooltip="Download as SVG 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204864"/>
            <a:ext cx="5904656" cy="3960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521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Der</a:t>
            </a:r>
            <a:r>
              <a:rPr lang="en-GB" dirty="0" smtClean="0"/>
              <a:t> </a:t>
            </a:r>
            <a:r>
              <a:rPr lang="en-GB" dirty="0" err="1" smtClean="0"/>
              <a:t>Gürtel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6866" name="Picture 2" descr="https://encrypted-tbn0.gstatic.com/images?q=tbn:ANd9GcQYtuuvNiz5GCnejfdJq7X-abE60al8tUzZylqID4ywBsSGxLCt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556792"/>
            <a:ext cx="6480720" cy="4824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053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Das </a:t>
            </a:r>
            <a:r>
              <a:rPr lang="en-GB" dirty="0" err="1" smtClean="0"/>
              <a:t>Trikot</a:t>
            </a:r>
            <a:endParaRPr lang="en-GB" dirty="0"/>
          </a:p>
        </p:txBody>
      </p:sp>
      <p:sp>
        <p:nvSpPr>
          <p:cNvPr id="37890" name="AutoShape 2" descr="data:image/jpeg;base64,/9j/4AAQSkZJRgABAQAAAQABAAD/2wCEAAkGBhESEBQUExQUFBQWFRQUFhcVFRgfGhgSFxgWFRUWFRcXHCYgFxsjGhQYIC8gIycpLCwsFx4xNTAqNSYrLCkBCQoKDgwOGg8PGS4lHCQsLisxMCwsLDIsKjUsLy81LSwtLCwpMiwsLC0sMC8pLDUsLyktLDA1LCwxLCosNSksNP/AABEIAMgAqwMBIgACEQEDEQH/xAAcAAEAAgMBAQEAAAAAAAAAAAAABgcDBAUBAgj/xABJEAACAgEBBAQICwYEBAcAAAABAgADBBEFEiExBgcTQSIyUWFxgZGhFBUjQlJUYnKCktIzU3OiscE0Q2PCNYOz0USUo7Lh8PH/xAAbAQACAwEBAQAAAAAAAAAAAAAABgMEBQIBB//EADsRAAEDAgIGCAMHAwUAAAAAAAEAAgMEESExEhNRYZHRBQYyQXGBscFSofEUIiOCkuHwM0LCJDRDU3L/2gAMAwEAAhEDEQA/ALxiIghIiIISIiCEiIghJgzc6ulC9rpWg5s7AAekmRzp30tswhjrWi632dn2r6lKuR1ZV0LnQk6ajxTxlS5vSbMvsD5JW9kL1tQ6gVcyliqF4o+q8LeLDQd2okb5GszV2loZam+rGQv422b1f2Jl12otlbK6MNVZSCCPKCOczSi+jnSK/FYrg3IyMSxw8whHDHn2T6hXJJ51tx5lNddZgOta9B8vszKQ+VPCX1FlXhPQ8Wuo30r2uLRj6+YzH8xKsSJXY62rH4VbNzHPkIAHtUN/SRrpJ002heDXfZVgVsNDVWxa91PdovynsCfeENMIbTSE2OHjyzPkCrfxNqU2llrtrsK+MEdWK93hBTw9c2p+ba79wp2AbHCa7rKQtzEjQtZYnijQaCpTurx13iSZN+hXTvNFmNVa3whL77KE3h8qErA37S4OjgMzDiNdKyddZwyZrjYK1U9GTQRiR2RyH92RNyO7AbVbcREmWYkREEJERBCREQQkREEJERBCREQQoL1y0Btm73el9DD8Tdmfc5lWbT/xF32mS31201Wn+ZjLR65skLs4L32X0qPwk2H3IZWG1xpk2j6PYVn0149Kt79ZSqsj5e6Zugb6xv5/Rn7LUdARoQCPIQCPYYx1Nf7NrKv4VtiD2IwE9iZ4cRkU5SQxy9toPiAfVfV1juNHtvceR77WHsZ5ipoVBoqqo+yAPbpzn3E9LnHMryOCKPsMA8AB6L0SX9XGOGz8EH/K2c1w/iXWM7H0/LGRASXdWuSBtHD+3s7sx96tt0j/ANJpapMz5e6XusN9Bltjv8fa6uaIiaSSUiIghIiIISIiCEiIghIiIISImjtvbFeLj2X2nRK1LHTmTyCqO9idAB5SIIVcdZ2auRtHFxCfk6Qbrj3KGBLa/dorsb8YkAOSbWe1ho1rvcR5O0YuB6gQPVNnLzbHW2239vmlmcA/s8TeG+B98otK/ZqsPfNaZlS++Hny5p56EpSwF57ho+ZN3cMG+RXkREqJjSIiCF7NrZO1fg1mPf3YuSd7T6tfq59m9kflE1J7UF3tHIVLB2Ts3JSSDU7fZWzQN9l3k8DrOttWX0rCJINL4cfIgg8Ab+S/SaOCAQdQeII7x5Z7IP1V9IDZjNi26jIxD2TK3jGoEisnykaFD5017xJxNYG4uvnT2Fji05hIiJ6uEiIghIiIISIiCEicjpXtxsTFe1Kza4KqiDXwndgoHggnv7h3SvM/pvttk1NdGEn7y4bmnobIYa+pDOS4BTRwukFwRbeQPU+is/am1qcao232LXWObMe/uA7yT3AcTKZ6ZdMTnurMrphoxNNWu7Zk2rwLH6Crrxb5mpPFyqjiZ2YLX7Sy1860crLS4oXX6AO61noRa1PeWmu7FmLOd5yACSAPBHiqqjQIg7lUACVZagAW/nmt/o/oh8jg84Dbl+m+JO8gAZi5RnZmLtoXbQndGigAbqog+aiqAqjuAnkRM4kk3KdI42xtDGCwCRETxdpERBCTxlBBBGoI0IPeDzE9iCF09jbTvS6u2g65lK7oU/8Ai8VRxQ6cWtRVAI5sEVxqVYG5OinTPGz696ptLAAbKmI30PnHevkYcDKHdAfLwIIIJBDA6hlI4qQeII5TZ+Fq7h7S9V6nVcukHUn6V9dejBj32V8/nITxmhDUXwOaTukuhy06cfZ46O4jMjYRcgYEEWt+jYlP7M6a7YqTeHZZ9I/zEG/w+09HFT5nrBku6EdYDZ1tlT0di6IH4OWBG9ungyKV4kS2HgmyXH0z2N0sCNoIPvceamURE7VdIiIISIiCFyelWyzkYd1SsUcoSjKSCti+EhDDiPCA4ifntKlbSwjeYgHeclm4jXxmJM/TJE/Oe0cLsb7qv3VtlY+6GO7/AClZSq76IKZ+rhYZXtcBe1xhs+qwTyImcnVIifeVmV42Mcm1RZq/ZU1EkCy0AM7Ppx7NAV1A01LKNec6YwvOiFXqallNGZZMgvjeESMP1kbQ18GxEH0UopC+zc/rO/0b6RfDy1NiIuTus9T1qFFu4CzVOi+CH3QSrKBqRoddQRZdSOAuCsSDrDDJIGOaWg9/PYtiN4T3Mz68XH+EWKLCzFKKiSFd1AL2WacTWm8o0Gm8zAa6AyLt1kbQ14WVqv0FopC+jd3JzHTOeNK9lNW9NxUshiDS4jPYFJ4mPYe3FzqrCUSvJpUOwrGiW06hWYJyR1JBOnAgngCOOSRSRmM2K0qOsjq49ZH4eCT2eRI1bXytYD766o/062KP+dCDLN6obbbXyrLbbbSgppQ2sWKro1jAE8ebL7BK1EuLqmwgmzUf511ltretii/yIsu0hJdngljrC2JsIOiNInO2PHgplERNFJSREQQkREEJKI6fIBtTK3eW9WT941Jvf29sveUD0xrK7SzAePy2vqZEYewHT1SrVf0/Nb/V8f6v8p9lyIiJlp9XswdLOjuVlVYYxkFqV0uWC2JvC6y12cFCwbXdFfd3TNBA79JLFJqzeyodIUQrYhGXWxv681t9GuitVKYuPkYyNblM3wgWr8olbOaq1rPOohVNmo4nUa8BIJ0UY17UxezOu7l0hSO8dqo94/rJZt7a4wKSB/i7kIUd9FDjQ2N5LHU6KOYUluZWcTq4wCMg5bD5PF8Ma/OySCKKx597wz5kM0o3HRL3/RI9bDFrWU1PiR90n4iT7ZfRSLpRsKjLKKuR2DUCypVsrY1N8tY2+LK9Suu8NQV+aOM3DsyunZ1lJWtsdMOx7bVQFWzTqa2S1lBZg5rQAHkGHlmgP/v/AHnI6x3uPwdAbDSmLQSPC3A7F21I8UMQ3PnK8EjpPu9wWz0vSQUjTMBdz7jE4C/9wwvfZitPq2B+FufmjFyi33TUyj+ZlkknL6vcqlqrsZQVyrfDDk6i2qsb5x170PDf794qBw0GvTnFX2grPVxoEDiDjfLZh7pERKaZV6JePV0mmysP+Cp9up/vKOEurqvyt/ZWP5UD1H/luyD3AS9R5lKvWUHQjPdc+ylURE0EmpERBCREQQk/PfSPIFmblOOIORaB6FO5/tM/Qk/PfSPCNOblVnju3uQfs2aWr7rNPVKlX2PNMXV0j7U6+eifULnRETMT0kzfCkx6bMqwBlqKrWjcrMltTWpHeqgF2HkUD50wzjdYuUVTDxxyFRyH89t7HifRWlYlinYHvx7lj9M1TqamOhm428NvyXK2FsXK2rmsNWd33rbrCC26g4u5A4se4KOZIAljW9HshUSmnDyUoq13Aam3mY+PdaQONjaDzAAKOAlOV2svikj0Ej+k6Wwsyz4VR4bftqvnH6a+eaMsesFrpLoa0UbzIGBx7rnLwVgZNdNIU5GTTSWUOEIdrN1uKkoinTUdxInZ2dkubcaoXPdi3KgCNvBGouLI6mskgcm8umgI0kd6zNlHID31jV8a2+q5Rz+Dm53qt0+iGZkJ7vA8si2zOneTRjilRWd0OtVrKe0qWzXfFba6cdSRqDuliRprK7IGloLDitio6WmbM+OoaC2xsLDvGBx3LD0SJTamLuHllUgHyjtVHvEmuQoDuByDuB6AxA90jvV3sxhccxhpVj6lSeT5RB7GtfKQTvnTkF8417wE4rCLgKz1ajcGSSHI2HC9/VIiJRTWvRLn6q0A2TRp3m1j942uTKYEuPqm3viuvXl2mRu/d7V/76y7R9opY6yD8Fh3+ymMRE0UlJERBCROR0g6VY2Go7Vjvt4laDesf7qDu850A7zILtHp7n3E9kExK+7UCy0jzk/Jp6NG9MrzVMUA/Edb14KzBSyzn8Nt/TirRlA9LwfjLM1Ovy54+bcr0Hq5eqbmTttifldoXE+fKCD8te6BOS+DhWMW7cl2OpYZJJJ8p1Y6n0zLn6RikbYNd42/dMHRlJJRzax5acLWvj3blpRNy3o9aBrVdvj6NoHH0WJoR6wZoNYVYJYprc8g3JvuMODf180hjlZJ2SmplSxxscDv55e6+5tnabEKGSizdUKDZj0u26o0UbzoSQBwmpElDi3IqWSGOUWkaCN4utr4d/o4n/k8f9E+k2kVIK1YoIIIIxMfUEcQQdzgZpxO9a/4jxUH2Gm/6m/pHJZ6s2xbO0V2FmrNvA8SW13tfLrqdQeB1h7aWOrYmGzfS7ADj5d1CF90wROWvc3IruWlhmtrGA22hZ8nNezdDEBUBCIqhUQHmERQAuvf5e+YIickk4lTNY1gDWiwGxIiILperzlz9VX/AAqj03f9ayUwvOXR1V/8Jx/+b/1bJdo+0Ur9Zf6UfifRSyIiaKS0kV6d9NVwat1ShvcEqHPgIg4G237IJ0A5seA7yJDtLaKUU2XWHRK0Z2P2VGp08plHfB3yMh8vK422MHWs+LSo4VoB3sqnn3EtpzJlKtqm00dzmcleoaR1TJojIZrAluRczWKTvWcXyLxrY/k3KuG4g7gdAPozMNg1njaXuP8AqMdPUi6KPZOjET31D3OLr4/Pjn7bk6R0sbWhpF7cOGXvvWvVs+pfFrrX0Io/tPbMCpvGrrPpRT/aZ4kWm7O6n1bbWsFzm6P0c0DVHy1Mye4HQ+sTBl4d26VcLlVHmrALYPOpHgsR+E+ediJ2Jng44+PPMeSiNOw5C3hyyPmoYtoVt3eLLruqXGjq3Ps7geTacm5MB5ZsTtbY2HXkLo2qvporr4w7wD9IagHQ+6cGgtxV/wBojFH05FhxDDzMCD65swTtlbvGfNWaWR7TqpMdh27vEfMLJERLCvpERBCREQQkREEL0S5eqi0HZVQ70e9D6Ra/9iPbKZlsdTluuHcv0cqz2Mtbj+suUZ+8RuS11kbeBjtjvUHkp7ERNJJChPWnmfIUUD/PuG956qgbWHoLKg9chc7vWvlMuXh7tbWaVZJ0QrqCWoGvhEdw98iPxpb9Vu/NV+uK3S4c+YDuA2jmmzoYtjgJOZOw8l0YnO+NLfqt35qv1x8aW/VbvzVfrmRqnbuI5rZ17N/A8l0YnO+NLfqt35qv1x8aW/VbvzVfrnuqdu4jmjXs38DyXRic74zt+q3fmq/XHxnb9Vu/NV+ueap27iOaNezfwPJdGRzblO7kq3dbWVP36jqD+VyPwzpfGdv1W781X65ytuZbsaN6myvS08WKEHWt9R4LE/8A5LdIxzZRl3945rzXN0mkXvcdx7zY92wrFERNdbCREQQkREEJERBCSz+plB2WWfLeg9lKf95WEs/qYU9llnu7dAPvClN7+olqk7fkl/rD/tB/6HoVY0RE1EhqvutHH0twre7W+knz2Irr76T7ZFpZfTjYrZWFYlYBtXS2rX97Wd5R+LQr+KVRsnaqZFe+uoPJkPjI3erD+/fFnpmBweJRlayaug52lhiJxvdbkREwUxJERBCREQQk4PSR9bKE8hssPoVdwe953LLAoJJAAGpJOgA8pPdIo+WL7XuHiECuvz1rqS34nJ9QEvUMZMml3D+fuuO09rBtv5DH1sPNfURE2FppERBCREQQkT3SeGC9SWl1M5INGTX3rkb/AKrK0096H2SrtJYHU1b8vlrrzrx2A9BuUn+glqlP4iwOsDL0l9jgfUe6tSIiaiQUlQdYfQ442Qcuk9nVY2ruBqKbmPHtV+dTY3H7LknUb0t+fF1KupVgGVgVZWAIKngQQeYI7pFNEJWFjlLDK6J4e1UMu2Nw7uQvYnkH11qY+Z/m+htD6Z0gdRqOXlnd6QdX12Pq2Ivb4/fjk/KVjyUs3CxPsMdR3E8pC6dnY5YiovRYPGRC1bKftUty/LFKqonQn7wsNoxHMfNONJXCYfdIJ2HA8j8l14nP+AXjlkv+Kus+8AR8BvPPIb8NVY951lHQb8Q+fJaGsd8B+XNdCc+7bVe8Ur1usHza9Dp99/FT1mYsnZtKjXItdx/q2aKT5NxdA3o0MkHR/ojk5QArQ4mN+8ZArsP9Ckjhr9NwB5AZap6UzGzAT8hx+hVSprBCLvIb83cPqFx9k9GLto5ApsPgKQ1wTXs6UPEAk/tbmHi68FGracBrN7eprF00rvyKwBoBqjADuA3k109cmWxdi04lIqpXdQak95Zj4zux4sx7yZvRrgpWRRhlrpTkr5jIZGOLfA+qrU9TK6/4yzT+DXr7f/iZaupmr52VefurUP8AYZYsSbUx/CEHpKrP/K7ioPX1QYI5vkt6btP/AGgT6fqh2eeRyF9F7f7tZNonWrZsHBRfbKjPWO/Uearyzqao18HKyAPIRUfeUmajqcxB492S/m30UfyID75PYnmqZ8IXRr6oi2td+oqJ0dVuy150b/8AEssb3FtJup0C2YBoMPG089Sn3kazvxOwAMlWdI52LiSotl9WOzH5Y61ny0syH+Qge6b/AEd6H4uFvGhCGfQM7szMQOIGrHgOPITtRCwvdGseW6GkbbL4cEiInq4SIiCEnP2t0fxcoaX0126ciyjUfdbmvqMRBCj9vVdhk+A+TX5kvYj2PvT5TqtxfnXZT+Y3aD+QAxEh1EV76I4BTfaJQLaZ4ldjZXQzBxm3qqED/vG1Z/zuSw9RnaiJKBbAKIm+JSIierxIiIISIiCEiIghIiIISIiCEiIghf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143000"/>
            <a:ext cx="2038350" cy="2381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7892" name="Picture 4" descr="How to draw basketball cartoons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916832"/>
            <a:ext cx="4680520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295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Die Hose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5602" name="AutoShape 2" descr="data:image/jpeg;base64,/9j/4AAQSkZJRgABAQAAAQABAAD/2wCEAAkGBxIHBhUSERQUFBIUFxgaFBcVDxUVFhUVFRMWGSAUFBQaHiggGBomGxcZITEhJSkrLi4uFx8zODMsQygtLisBCgoKBQUFDgUFDisZExkrKysrKysrKysrKysrKysrKysrKysrKysrKysrKysrKysrKysrKysrKysrKysrKysrK//AABEIAMIBAwMBIgACEQEDEQH/xAAcAAEAAQUBAQAAAAAAAAAAAAAABwMEBQYIAgH/xABLEAABAwEDBggICgcJAAAAAAAAAQIDBAYHEQUSEzFRkRQhQVJxksHCYWJygaGxtMMiMjM2c4KTstHhIyZjZKKz0iQlNDVEdKOk8f/EABQBAQAAAAAAAAAAAAAAAAAAAAD/xAAUEQEAAAAAAAAAAAAAAAAAAAAA/9oADAMBAAIRAxEAPwCcQAAAAAAAAC3yhWx5NonzTORkbExe5dSIgFwDXGW7yY//AFtOmPOmRn3sC9p7T0NUv6OspX+TVRO9TgMsC3iropviyMd0SNX1KV2uR2pUXzgfQAAAxwKbp2MTjc1OlyIBUBYTZbpYExfUQNTxp2J61LJLY5OdMjEraRznKjWo2qicquVcETBHa8QM4AAAAAAAAAAAAAAAAAAAAAAAAAAAAAEZ34ZV0OSYaVuuZ+e9P2cGCp/yLGv1VJMIDvYr+HW4lbjxQMjiTZjm6VVTw/pURfJA07P8C+jsU+K5F1ovVX8D09yMYqrqRMV8x9RcUAoOhjdrY3zx/ih5c1kafARqa9SInH/5iXIAoU82v4XFxYfDXXy616CtpvGXrr+J8Zy9P5HoDw5zXpx8fmVSjoIlX5Nv2X5FyAKbURupu5EQPRZGKmHEqYfGw19GJ6a/OVU2Lgu5F7T0B0ZYTLK5espBO5cZFbmy/SxqrHL0K5qqngVDPkVXGZQ/R1VMuPE5krfrtzHInRo2r9YlUAAAAAAAAAAAAAAAAAAAAAAAAAAABzDl+r4Vl2plcvE6eZcVXizdM5G8fkoieY6dcuDTk6BqTRtkVMXORHfCVVwVyY8WOrXyAMeEL4m7Ow5E8HrK4AAAAeWa16fwU9HnN49eGPQegAAApyMVH5zdepU5ybMeRRHMj1w1O2LxL+fShUPL2JI3BURU8KYgbldLV8Ft1GmPy0cseG1c1JfcrvJ7OZLJSJQWspJEVeKoiTBXKqYSvSJV49XFIuo6bAAAAAAAAAAAAAAAAAAAAAAAAAAADzJ8Reg5Pof8DH5DfuodZHK80WgqHs5j3N6jlb2AeAAAAAAAAAAAAAHqOfg0rZNWjc1+OzMcjsfQdUIuKHKNQzSU7k2tVN6HUmSZuE5Kifz42O6zEUC7AAAAAAAAAAAAAAAAAAAAAAAAAAA5eyqmblmoTZUVCbqiROw6hOZrTRaG09W396qF8zp3uT0KBjQAAAAAHpkLqmVsbFwfI5rGLhjg6RyMRcOlyF/aPJTch2gnpW45kMmDMVxVI3Na9iY8uDHtTHwAY4AAAABSqnZlK9djXLuRTqjJ8WgoI2c1jU3NRDl+KHhEzWa89zWYbc9yNw9J1RqAAAAAAAAAAAAAAAAAAAAAAAAAAAAc429bmW4rE2SovWijf3jo458vPh0VvaleesTv+vE3ugauAAAAAzdh6fhdtKNipjjMjvsmOl92Zu+Km0FtVdhxSQRO6XI6Ri/wtYUbpYEnt3Eqpjo4ppE8HwWx47pcPOZm/OPNyxSO50UyL9R8Kp/MXeBGwAAAADIWdg4TaSkYnLU0+PQ2djl9CKdNnOt3cWmt3RpyJI9y9DaeV3rRDooAAAAAAAAAAAAAAAAAAAAAAAAAAABA977My3TvGghd/FK3uE8EJX1RZtro386mYnUmm/rQDQQAAAAEg3Jwo+1Er+VlOqdeVi9wy9+kOMFI/lR0reu1jvdlncUzHKVa7ZHTpvdUL2IZS/Rn9x0rtlThvpp17oEPgAAAANyuhj0tumeJDM/do2e8J5IXuRgR9pZ38rIEb9rKi+6JoAAAAAAAAAAAAAAAAAAAAAAAAAAAAQ9foxW5XpF5HRTp1Xw/1kwkVX6QoraN/KizN6yRr3AIpAAAAAS1cXGnA6t/KskbV+rGru+ZC+2PPstEvNqWLvimb2lvcZHm2fqXbapdyU0HbiXt86fqci7J4/TnJ2gQgAAAAAlS4qDB9ZJt0DOrpnd9CVyN7jYcyz1Q/nVK4dDYIU9eJJAAAAAAAAAAAAAAAAAAAAAAAAAAAACNL9GY5EpXbKnDzLTzL62oSWaDfVFn2RY7mVEa72yM74EJAAAAAJuuWbhZBy86eRdzWN7pVvkTGw712Sw+mVqdp9ubT9RY12yz+id6dgvk+Ycn0tP7TGBBYAAAACdLnI82wrHc+WderO9ncN3NZu1i0VhKTxokf9o5X942YAAAAAAAAAAAAAAAAAAAAAAAAAAABpV8TM6wUq82SnXfUxN7xupq950eksJVY8jGu6kjHdgHPgAAAACeromZlgIPC+oXfVzdhTviTGwUv0lP7VEXt2MejsJSpta5etK93aWd8CY2Am8ElP7XCBBAAAHxy5rVXYfSlVtV9K9E1q1UTpVFwA6bsnTcDstSx4YZlPC1elImoZU8QxpFCjU1NRETzJgewAAAAAAAAAAAAAAAAAAAAAAAAAAAGv3gM0lhq1P3aZU80bl7DYDGWni09m6lnOglTfE5AOZwfGLnMRdqH0AAAOiLuPmJRrtgYu9Me0sL3kxsBP5dP7XCZOwDc2wtD/tYPTC1TH3tfMCo8qD2uECAwAALjJzNLlSBvPmhb15mN7S3MtZKHT2rpG4Y/wBoiXqPR/dA6VAAAAAAAAAAAAAAAAAAAAAAAAAAAAACjWs0lG9u1rk3tUrADk6jXOo2Lta37qFYp08eip2tXW1ETcmBUABdQPjvigdJWKj0VjaJuylgTdCwxd66Y2BqOmH2mIzlmW5lnKZNkESbommHvRbnWDqehi7po1x9AHPwAAGw3ds0lvaNP2j16tNM7sNeNtuqiSS3cC8xsrk+yc3vgT8AAAAAAAAAAAAAAAAAAAAAAAAAAAAAAADlipTCpf5bvvKUwAB5k+TXoX1AAdPWf/yGn+hj/ltMPeX8xaryE++0+gDnoAADcbo/n1H9FL6mgAT0AAAAAAAAAAAAAAAAAAAAA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04" name="AutoShape 4" descr="data:image/jpeg;base64,/9j/4AAQSkZJRgABAQAAAQABAAD/2wCEAAkGBxIHBhUSERQUFBIUFxgaFBcVDxUVFhUVFRMWGSAUFBQaHiggGBomGxcZITEhJSkrLi4uFx8zODMsQygtLisBCgoKBQUFDgUFDisZExkrKysrKysrKysrKysrKysrKysrKysrKysrKysrKysrKysrKysrKysrKysrKysrKysrK//AABEIAMIBAwMBIgACEQEDEQH/xAAcAAEAAQUBAQAAAAAAAAAAAAAABwMEBQYIAgH/xABLEAABAwEDBggICgcJAAAAAAAAAQIDBAYHEQUSEzFRkRQhQVJxksHCYWJygaGxtMMiMjM2c4KTstHhIyZjZKKz0iQlNDVEdKOk8f/EABQBAQAAAAAAAAAAAAAAAAAAAAD/xAAUEQEAAAAAAAAAAAAAAAAAAAAA/9oADAMBAAIRAxEAPwCcQAAAAAAAAC3yhWx5NonzTORkbExe5dSIgFwDXGW7yY//AFtOmPOmRn3sC9p7T0NUv6OspX+TVRO9TgMsC3iropviyMd0SNX1KV2uR2pUXzgfQAAAxwKbp2MTjc1OlyIBUBYTZbpYExfUQNTxp2J61LJLY5OdMjEraRznKjWo2qicquVcETBHa8QM4AAAAAAAAAAAAAAAAAAAAAAAAAAAAAEZ34ZV0OSYaVuuZ+e9P2cGCp/yLGv1VJMIDvYr+HW4lbjxQMjiTZjm6VVTw/pURfJA07P8C+jsU+K5F1ovVX8D09yMYqrqRMV8x9RcUAoOhjdrY3zx/ih5c1kafARqa9SInH/5iXIAoU82v4XFxYfDXXy616CtpvGXrr+J8Zy9P5HoDw5zXpx8fmVSjoIlX5Nv2X5FyAKbURupu5EQPRZGKmHEqYfGw19GJ6a/OVU2Lgu5F7T0B0ZYTLK5espBO5cZFbmy/SxqrHL0K5qqngVDPkVXGZQ/R1VMuPE5krfrtzHInRo2r9YlUAAAAAAAAAAAAAAAAAAAAAAAAAAABzDl+r4Vl2plcvE6eZcVXizdM5G8fkoieY6dcuDTk6BqTRtkVMXORHfCVVwVyY8WOrXyAMeEL4m7Ow5E8HrK4AAAAeWa16fwU9HnN49eGPQegAAApyMVH5zdepU5ybMeRRHMj1w1O2LxL+fShUPL2JI3BURU8KYgbldLV8Ft1GmPy0cseG1c1JfcrvJ7OZLJSJQWspJEVeKoiTBXKqYSvSJV49XFIuo6bAAAAAAAAAAAAAAAAAAAAAAAAAAADzJ8Reg5Pof8DH5DfuodZHK80WgqHs5j3N6jlb2AeAAAAAAAAAAAAAHqOfg0rZNWjc1+OzMcjsfQdUIuKHKNQzSU7k2tVN6HUmSZuE5Kifz42O6zEUC7AAAAAAAAAAAAAAAAAAAAAAAAAAA5eyqmblmoTZUVCbqiROw6hOZrTRaG09W396qF8zp3uT0KBjQAAAAAHpkLqmVsbFwfI5rGLhjg6RyMRcOlyF/aPJTch2gnpW45kMmDMVxVI3Na9iY8uDHtTHwAY4AAAABSqnZlK9djXLuRTqjJ8WgoI2c1jU3NRDl+KHhEzWa89zWYbc9yNw9J1RqAAAAAAAAAAAAAAAAAAAAAAAAAAAAc429bmW4rE2SovWijf3jo458vPh0VvaleesTv+vE3ugauAAAAAzdh6fhdtKNipjjMjvsmOl92Zu+Km0FtVdhxSQRO6XI6Ri/wtYUbpYEnt3Eqpjo4ppE8HwWx47pcPOZm/OPNyxSO50UyL9R8Kp/MXeBGwAAAADIWdg4TaSkYnLU0+PQ2djl9CKdNnOt3cWmt3RpyJI9y9DaeV3rRDooAAAAAAAAAAAAAAAAAAAAAAAAAAABA977My3TvGghd/FK3uE8EJX1RZtro386mYnUmm/rQDQQAAAAEg3Jwo+1Er+VlOqdeVi9wy9+kOMFI/lR0reu1jvdlncUzHKVa7ZHTpvdUL2IZS/Rn9x0rtlThvpp17oEPgAAAANyuhj0tumeJDM/do2e8J5IXuRgR9pZ38rIEb9rKi+6JoAAAAAAAAAAAAAAAAAAAAAAAAAAAAQ9foxW5XpF5HRTp1Xw/1kwkVX6QoraN/KizN6yRr3AIpAAAAAS1cXGnA6t/KskbV+rGru+ZC+2PPstEvNqWLvimb2lvcZHm2fqXbapdyU0HbiXt86fqci7J4/TnJ2gQgAAAAAlS4qDB9ZJt0DOrpnd9CVyN7jYcyz1Q/nVK4dDYIU9eJJAAAAAAAAAAAAAAAAAAAAAAAAAAAACNL9GY5EpXbKnDzLTzL62oSWaDfVFn2RY7mVEa72yM74EJAAAAAJuuWbhZBy86eRdzWN7pVvkTGw712Sw+mVqdp9ubT9RY12yz+id6dgvk+Ycn0tP7TGBBYAAAACdLnI82wrHc+WderO9ncN3NZu1i0VhKTxokf9o5X942YAAAAAAAAAAAAAAAAAAAAAAAAAAABpV8TM6wUq82SnXfUxN7xupq950eksJVY8jGu6kjHdgHPgAAAACeromZlgIPC+oXfVzdhTviTGwUv0lP7VEXt2MejsJSpta5etK93aWd8CY2Am8ElP7XCBBAAAHxy5rVXYfSlVtV9K9E1q1UTpVFwA6bsnTcDstSx4YZlPC1elImoZU8QxpFCjU1NRETzJgewAAAAAAAAAAAAAAAAAAAAAAAAAAAGv3gM0lhq1P3aZU80bl7DYDGWni09m6lnOglTfE5AOZwfGLnMRdqH0AAAOiLuPmJRrtgYu9Me0sL3kxsBP5dP7XCZOwDc2wtD/tYPTC1TH3tfMCo8qD2uECAwAALjJzNLlSBvPmhb15mN7S3MtZKHT2rpG4Y/wBoiXqPR/dA6VAAAAAAAAAAAAAAAAAAAAAAAAAAAAACjWs0lG9u1rk3tUrADk6jXOo2Lta37qFYp08eip2tXW1ETcmBUABdQPjvigdJWKj0VjaJuylgTdCwxd66Y2BqOmH2mIzlmW5lnKZNkESbommHvRbnWDqehi7po1x9AHPwAAGw3ds0lvaNP2j16tNM7sNeNtuqiSS3cC8xsrk+yc3vgT8AAAAAAAAAAAAAAAAAAAAAAAAAAAAAAADlipTCpf5bvvKUwAB5k+TXoX1AAdPWf/yGn+hj/ltMPeX8xaryE++0+gDnoAADcbo/n1H9FL6mgAT0AAAAAAAAAAAAAAAAAAAAA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5608" name="Picture 8" descr="http://www.clker.com/cliparts/e/U/a/p/a/b/trousers-md.png">
            <a:hlinkClick r:id="rId3" tooltip="Download as SVG 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132856"/>
            <a:ext cx="3528392" cy="4176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293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Find your partner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5602" name="AutoShape 2" descr="data:image/jpeg;base64,/9j/4AAQSkZJRgABAQAAAQABAAD/2wCEAAkGBxIHBhUSERQUFBIUFxgaFBcVDxUVFhUVFRMWGSAUFBQaHiggGBomGxcZITEhJSkrLi4uFx8zODMsQygtLisBCgoKBQUFDgUFDisZExkrKysrKysrKysrKysrKysrKysrKysrKysrKysrKysrKysrKysrKysrKysrKysrKysrK//AABEIAMIBAwMBIgACEQEDEQH/xAAcAAEAAQUBAQAAAAAAAAAAAAAABwMEBQYIAgH/xABLEAABAwEDBggICgcJAAAAAAAAAQIDBAYHEQUSEzFRkRQhQVJxksHCYWJygaGxtMMiMjM2c4KTstHhIyZjZKKz0iQlNDVEdKOk8f/EABQBAQAAAAAAAAAAAAAAAAAAAAD/xAAUEQEAAAAAAAAAAAAAAAAAAAAA/9oADAMBAAIRAxEAPwCcQAAAAAAAAC3yhWx5NonzTORkbExe5dSIgFwDXGW7yY//AFtOmPOmRn3sC9p7T0NUv6OspX+TVRO9TgMsC3iropviyMd0SNX1KV2uR2pUXzgfQAAAxwKbp2MTjc1OlyIBUBYTZbpYExfUQNTxp2J61LJLY5OdMjEraRznKjWo2qicquVcETBHa8QM4AAAAAAAAAAAAAAAAAAAAAAAAAAAAAEZ34ZV0OSYaVuuZ+e9P2cGCp/yLGv1VJMIDvYr+HW4lbjxQMjiTZjm6VVTw/pURfJA07P8C+jsU+K5F1ovVX8D09yMYqrqRMV8x9RcUAoOhjdrY3zx/ih5c1kafARqa9SInH/5iXIAoU82v4XFxYfDXXy616CtpvGXrr+J8Zy9P5HoDw5zXpx8fmVSjoIlX5Nv2X5FyAKbURupu5EQPRZGKmHEqYfGw19GJ6a/OVU2Lgu5F7T0B0ZYTLK5espBO5cZFbmy/SxqrHL0K5qqngVDPkVXGZQ/R1VMuPE5krfrtzHInRo2r9YlUAAAAAAAAAAAAAAAAAAAAAAAAAAABzDl+r4Vl2plcvE6eZcVXizdM5G8fkoieY6dcuDTk6BqTRtkVMXORHfCVVwVyY8WOrXyAMeEL4m7Ow5E8HrK4AAAAeWa16fwU9HnN49eGPQegAAApyMVH5zdepU5ybMeRRHMj1w1O2LxL+fShUPL2JI3BURU8KYgbldLV8Ft1GmPy0cseG1c1JfcrvJ7OZLJSJQWspJEVeKoiTBXKqYSvSJV49XFIuo6bAAAAAAAAAAAAAAAAAAAAAAAAAAADzJ8Reg5Pof8DH5DfuodZHK80WgqHs5j3N6jlb2AeAAAAAAAAAAAAAHqOfg0rZNWjc1+OzMcjsfQdUIuKHKNQzSU7k2tVN6HUmSZuE5Kifz42O6zEUC7AAAAAAAAAAAAAAAAAAAAAAAAAAA5eyqmblmoTZUVCbqiROw6hOZrTRaG09W396qF8zp3uT0KBjQAAAAAHpkLqmVsbFwfI5rGLhjg6RyMRcOlyF/aPJTch2gnpW45kMmDMVxVI3Na9iY8uDHtTHwAY4AAAABSqnZlK9djXLuRTqjJ8WgoI2c1jU3NRDl+KHhEzWa89zWYbc9yNw9J1RqAAAAAAAAAAAAAAAAAAAAAAAAAAAAc429bmW4rE2SovWijf3jo458vPh0VvaleesTv+vE3ugauAAAAAzdh6fhdtKNipjjMjvsmOl92Zu+Km0FtVdhxSQRO6XI6Ri/wtYUbpYEnt3Eqpjo4ppE8HwWx47pcPOZm/OPNyxSO50UyL9R8Kp/MXeBGwAAAADIWdg4TaSkYnLU0+PQ2djl9CKdNnOt3cWmt3RpyJI9y9DaeV3rRDooAAAAAAAAAAAAAAAAAAAAAAAAAAABA977My3TvGghd/FK3uE8EJX1RZtro386mYnUmm/rQDQQAAAAEg3Jwo+1Er+VlOqdeVi9wy9+kOMFI/lR0reu1jvdlncUzHKVa7ZHTpvdUL2IZS/Rn9x0rtlThvpp17oEPgAAAANyuhj0tumeJDM/do2e8J5IXuRgR9pZ38rIEb9rKi+6JoAAAAAAAAAAAAAAAAAAAAAAAAAAAAQ9foxW5XpF5HRTp1Xw/1kwkVX6QoraN/KizN6yRr3AIpAAAAAS1cXGnA6t/KskbV+rGru+ZC+2PPstEvNqWLvimb2lvcZHm2fqXbapdyU0HbiXt86fqci7J4/TnJ2gQgAAAAAlS4qDB9ZJt0DOrpnd9CVyN7jYcyz1Q/nVK4dDYIU9eJJAAAAAAAAAAAAAAAAAAAAAAAAAAAACNL9GY5EpXbKnDzLTzL62oSWaDfVFn2RY7mVEa72yM74EJAAAAAJuuWbhZBy86eRdzWN7pVvkTGw712Sw+mVqdp9ubT9RY12yz+id6dgvk+Ycn0tP7TGBBYAAAACdLnI82wrHc+WderO9ncN3NZu1i0VhKTxokf9o5X942YAAAAAAAAAAAAAAAAAAAAAAAAAAABpV8TM6wUq82SnXfUxN7xupq950eksJVY8jGu6kjHdgHPgAAAACeromZlgIPC+oXfVzdhTviTGwUv0lP7VEXt2MejsJSpta5etK93aWd8CY2Am8ElP7XCBBAAAHxy5rVXYfSlVtV9K9E1q1UTpVFwA6bsnTcDstSx4YZlPC1elImoZU8QxpFCjU1NRETzJgewAAAAAAAAAAAAAAAAAAAAAAAAAAAGv3gM0lhq1P3aZU80bl7DYDGWni09m6lnOglTfE5AOZwfGLnMRdqH0AAAOiLuPmJRrtgYu9Me0sL3kxsBP5dP7XCZOwDc2wtD/tYPTC1TH3tfMCo8qD2uECAwAALjJzNLlSBvPmhb15mN7S3MtZKHT2rpG4Y/wBoiXqPR/dA6VAAAAAAAAAAAAAAAAAAAAAAAAAAAAACjWs0lG9u1rk3tUrADk6jXOo2Lta37qFYp08eip2tXW1ETcmBUABdQPjvigdJWKj0VjaJuylgTdCwxd66Y2BqOmH2mIzlmW5lnKZNkESbommHvRbnWDqehi7po1x9AHPwAAGw3ds0lvaNP2j16tNM7sNeNtuqiSS3cC8xsrk+yc3vgT8AAAAAAAAAAAAAAAAAAAAAAAAAAAAAAADlipTCpf5bvvKUwAB5k+TXoX1AAdPWf/yGn+hj/ltMPeX8xaryE++0+gDnoAADcbo/n1H9FL6mgAT0AAAAAAAAAAAAAAAAAAAAA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04" name="AutoShape 4" descr="data:image/jpeg;base64,/9j/4AAQSkZJRgABAQAAAQABAAD/2wCEAAkGBxIHBhUSERQUFBIUFxgaFBcVDxUVFhUVFRMWGSAUFBQaHiggGBomGxcZITEhJSkrLi4uFx8zODMsQygtLisBCgoKBQUFDgUFDisZExkrKysrKysrKysrKysrKysrKysrKysrKysrKysrKysrKysrKysrKysrKysrKysrKysrK//AABEIAMIBAwMBIgACEQEDEQH/xAAcAAEAAQUBAQAAAAAAAAAAAAAABwMEBQYIAgH/xABLEAABAwEDBggICgcJAAAAAAAAAQIDBAYHEQUSEzFRkRQhQVJxksHCYWJygaGxtMMiMjM2c4KTstHhIyZjZKKz0iQlNDVEdKOk8f/EABQBAQAAAAAAAAAAAAAAAAAAAAD/xAAUEQEAAAAAAAAAAAAAAAAAAAAA/9oADAMBAAIRAxEAPwCcQAAAAAAAAC3yhWx5NonzTORkbExe5dSIgFwDXGW7yY//AFtOmPOmRn3sC9p7T0NUv6OspX+TVRO9TgMsC3iropviyMd0SNX1KV2uR2pUXzgfQAAAxwKbp2MTjc1OlyIBUBYTZbpYExfUQNTxp2J61LJLY5OdMjEraRznKjWo2qicquVcETBHa8QM4AAAAAAAAAAAAAAAAAAAAAAAAAAAAAEZ34ZV0OSYaVuuZ+e9P2cGCp/yLGv1VJMIDvYr+HW4lbjxQMjiTZjm6VVTw/pURfJA07P8C+jsU+K5F1ovVX8D09yMYqrqRMV8x9RcUAoOhjdrY3zx/ih5c1kafARqa9SInH/5iXIAoU82v4XFxYfDXXy616CtpvGXrr+J8Zy9P5HoDw5zXpx8fmVSjoIlX5Nv2X5FyAKbURupu5EQPRZGKmHEqYfGw19GJ6a/OVU2Lgu5F7T0B0ZYTLK5espBO5cZFbmy/SxqrHL0K5qqngVDPkVXGZQ/R1VMuPE5krfrtzHInRo2r9YlUAAAAAAAAAAAAAAAAAAAAAAAAAAABzDl+r4Vl2plcvE6eZcVXizdM5G8fkoieY6dcuDTk6BqTRtkVMXORHfCVVwVyY8WOrXyAMeEL4m7Ow5E8HrK4AAAAeWa16fwU9HnN49eGPQegAAApyMVH5zdepU5ybMeRRHMj1w1O2LxL+fShUPL2JI3BURU8KYgbldLV8Ft1GmPy0cseG1c1JfcrvJ7OZLJSJQWspJEVeKoiTBXKqYSvSJV49XFIuo6bAAAAAAAAAAAAAAAAAAAAAAAAAAADzJ8Reg5Pof8DH5DfuodZHK80WgqHs5j3N6jlb2AeAAAAAAAAAAAAAHqOfg0rZNWjc1+OzMcjsfQdUIuKHKNQzSU7k2tVN6HUmSZuE5Kifz42O6zEUC7AAAAAAAAAAAAAAAAAAAAAAAAAAA5eyqmblmoTZUVCbqiROw6hOZrTRaG09W396qF8zp3uT0KBjQAAAAAHpkLqmVsbFwfI5rGLhjg6RyMRcOlyF/aPJTch2gnpW45kMmDMVxVI3Na9iY8uDHtTHwAY4AAAABSqnZlK9djXLuRTqjJ8WgoI2c1jU3NRDl+KHhEzWa89zWYbc9yNw9J1RqAAAAAAAAAAAAAAAAAAAAAAAAAAAAc429bmW4rE2SovWijf3jo458vPh0VvaleesTv+vE3ugauAAAAAzdh6fhdtKNipjjMjvsmOl92Zu+Km0FtVdhxSQRO6XI6Ri/wtYUbpYEnt3Eqpjo4ppE8HwWx47pcPOZm/OPNyxSO50UyL9R8Kp/MXeBGwAAAADIWdg4TaSkYnLU0+PQ2djl9CKdNnOt3cWmt3RpyJI9y9DaeV3rRDooAAAAAAAAAAAAAAAAAAAAAAAAAAABA977My3TvGghd/FK3uE8EJX1RZtro386mYnUmm/rQDQQAAAAEg3Jwo+1Er+VlOqdeVi9wy9+kOMFI/lR0reu1jvdlncUzHKVa7ZHTpvdUL2IZS/Rn9x0rtlThvpp17oEPgAAAANyuhj0tumeJDM/do2e8J5IXuRgR9pZ38rIEb9rKi+6JoAAAAAAAAAAAAAAAAAAAAAAAAAAAAQ9foxW5XpF5HRTp1Xw/1kwkVX6QoraN/KizN6yRr3AIpAAAAAS1cXGnA6t/KskbV+rGru+ZC+2PPstEvNqWLvimb2lvcZHm2fqXbapdyU0HbiXt86fqci7J4/TnJ2gQgAAAAAlS4qDB9ZJt0DOrpnd9CVyN7jYcyz1Q/nVK4dDYIU9eJJAAAAAAAAAAAAAAAAAAAAAAAAAAAACNL9GY5EpXbKnDzLTzL62oSWaDfVFn2RY7mVEa72yM74EJAAAAAJuuWbhZBy86eRdzWN7pVvkTGw712Sw+mVqdp9ubT9RY12yz+id6dgvk+Ycn0tP7TGBBYAAAACdLnI82wrHc+WderO9ncN3NZu1i0VhKTxokf9o5X942YAAAAAAAAAAAAAAAAAAAAAAAAAAABpV8TM6wUq82SnXfUxN7xupq950eksJVY8jGu6kjHdgHPgAAAACeromZlgIPC+oXfVzdhTviTGwUv0lP7VEXt2MejsJSpta5etK93aWd8CY2Am8ElP7XCBBAAAHxy5rVXYfSlVtV9K9E1q1UTpVFwA6bsnTcDstSx4YZlPC1elImoZU8QxpFCjU1NRETzJgewAAAAAAAAAAAAAAAAAAAAAAAAAAAGv3gM0lhq1P3aZU80bl7DYDGWni09m6lnOglTfE5AOZwfGLnMRdqH0AAAOiLuPmJRrtgYu9Me0sL3kxsBP5dP7XCZOwDc2wtD/tYPTC1TH3tfMCo8qD2uECAwAALjJzNLlSBvPmhb15mN7S3MtZKHT2rpG4Y/wBoiXqPR/dA6VAAAAAAAAAAAAAAAAAAAAAAAAAAAAACjWs0lG9u1rk3tUrADk6jXOo2Lta37qFYp08eip2tXW1ETcmBUABdQPjvigdJWKj0VjaJuylgTdCwxd66Y2BqOmH2mIzlmW5lnKZNkESbommHvRbnWDqehi7po1x9AHPwAAGw3ds0lvaNP2j16tNM7sNeNtuqiSS3cC8xsrk+yc3vgT8AAAAAAAAAAAAAAAAAAAAAAAAAAAAAAADlipTCpf5bvvKUwAB5k+TXoX1AAdPWf/yGn+hj/ltMPeX8xaryE++0+gDnoAADcbo/n1H9FL6mgAT0AAAAAAAAAAAAAAAAAAAAA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0" name="Picture 2" descr="Image result for find partner clip ar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540060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26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pear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Birne</a:t>
            </a:r>
            <a:endParaRPr lang="en-GB" dirty="0"/>
          </a:p>
        </p:txBody>
      </p:sp>
      <p:pic>
        <p:nvPicPr>
          <p:cNvPr id="63490" name="Picture 2" descr="http://www.buyfruit.com.au/images/P/Paradise-Pears__74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916832"/>
            <a:ext cx="3984312" cy="33309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426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pineapple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Ananas</a:t>
            </a:r>
            <a:endParaRPr lang="en-GB" dirty="0"/>
          </a:p>
        </p:txBody>
      </p:sp>
      <p:pic>
        <p:nvPicPr>
          <p:cNvPr id="62468" name="Picture 4" descr="http://imgsrv.gardening.ktsa.com/image/ktsag/UserFiles/Image/P_Images/pineap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268760"/>
            <a:ext cx="4983708" cy="4871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243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lemon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Zitrone</a:t>
            </a:r>
            <a:endParaRPr lang="en-GB" dirty="0"/>
          </a:p>
        </p:txBody>
      </p:sp>
      <p:pic>
        <p:nvPicPr>
          <p:cNvPr id="61446" name="Picture 6" descr="http://www.hangthebankers.com/wp-content/uploads/2012/08/lemons-heal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44824"/>
            <a:ext cx="5402808" cy="36424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850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cake –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Kuchen</a:t>
            </a:r>
            <a:endParaRPr lang="en-GB" dirty="0"/>
          </a:p>
        </p:txBody>
      </p:sp>
      <p:pic>
        <p:nvPicPr>
          <p:cNvPr id="98306" name="Picture 2" descr="http://1.bp.blogspot.com/-l809oCLaL-Y/T8-7nSTRD6I/AAAAAAAADgE/LYxUs3wa8pI/s1600/Black+Forest+Cake+and+Cupcakes+(1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7502178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3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8681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en-GB" sz="6000" b="1" dirty="0" smtClean="0"/>
              <a:t> </a:t>
            </a:r>
            <a:br>
              <a:rPr lang="en-GB" sz="6000" b="1" dirty="0" smtClean="0"/>
            </a:br>
            <a:r>
              <a:rPr lang="en-GB" sz="6000" b="1" dirty="0" smtClean="0"/>
              <a:t>To </a:t>
            </a:r>
            <a:r>
              <a:rPr lang="en-GB" sz="6000" b="1" dirty="0" smtClean="0"/>
              <a:t>have </a:t>
            </a:r>
            <a:r>
              <a:rPr lang="en-GB" sz="6000" b="1" dirty="0" smtClean="0"/>
              <a:t>1 – </a:t>
            </a:r>
            <a:r>
              <a:rPr lang="en-GB" sz="6000" b="1" dirty="0" err="1" smtClean="0">
                <a:solidFill>
                  <a:srgbClr val="FF0000"/>
                </a:solidFill>
              </a:rPr>
              <a:t>Haben</a:t>
            </a:r>
            <a:r>
              <a:rPr lang="en-GB" sz="6000" b="1" dirty="0" smtClean="0">
                <a:solidFill>
                  <a:srgbClr val="FF0000"/>
                </a:solidFill>
              </a:rPr>
              <a:t> 1</a:t>
            </a:r>
            <a:r>
              <a:rPr lang="en-GB" sz="6000" b="1" dirty="0" smtClean="0">
                <a:solidFill>
                  <a:srgbClr val="FF0000"/>
                </a:solidFill>
              </a:rPr>
              <a:t/>
            </a:r>
            <a:br>
              <a:rPr lang="en-GB" sz="6000" b="1" dirty="0" smtClean="0">
                <a:solidFill>
                  <a:srgbClr val="FF0000"/>
                </a:solidFill>
              </a:rPr>
            </a:br>
            <a:endParaRPr lang="en-GB" sz="60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8208912" cy="4392488"/>
          </a:xfrm>
        </p:spPr>
        <p:txBody>
          <a:bodyPr>
            <a:normAutofit/>
          </a:bodyPr>
          <a:lstStyle/>
          <a:p>
            <a:pPr lvl="0"/>
            <a:r>
              <a:rPr lang="en-GB" u="sng" dirty="0" smtClean="0">
                <a:solidFill>
                  <a:schemeClr val="tx1"/>
                </a:solidFill>
              </a:rPr>
              <a:t>LO</a:t>
            </a:r>
            <a:r>
              <a:rPr lang="en-GB" dirty="0" smtClean="0">
                <a:solidFill>
                  <a:schemeClr val="tx1"/>
                </a:solidFill>
              </a:rPr>
              <a:t>: Use ‘to </a:t>
            </a:r>
            <a:r>
              <a:rPr lang="en-GB" dirty="0" smtClean="0">
                <a:solidFill>
                  <a:schemeClr val="tx1"/>
                </a:solidFill>
              </a:rPr>
              <a:t>have</a:t>
            </a:r>
            <a:r>
              <a:rPr lang="en-GB" dirty="0" smtClean="0">
                <a:solidFill>
                  <a:schemeClr val="tx1"/>
                </a:solidFill>
              </a:rPr>
              <a:t>’ </a:t>
            </a:r>
            <a:r>
              <a:rPr lang="en-GB" dirty="0" smtClean="0">
                <a:solidFill>
                  <a:schemeClr val="tx1"/>
                </a:solidFill>
              </a:rPr>
              <a:t>in a variety of situations</a:t>
            </a:r>
          </a:p>
          <a:p>
            <a:pPr lvl="0" algn="l"/>
            <a:r>
              <a:rPr lang="en-GB" u="sng" dirty="0" smtClean="0">
                <a:solidFill>
                  <a:schemeClr val="tx1"/>
                </a:solidFill>
              </a:rPr>
              <a:t>SC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use </a:t>
            </a:r>
            <a:r>
              <a:rPr lang="en-GB" dirty="0" smtClean="0">
                <a:solidFill>
                  <a:schemeClr val="tx1"/>
                </a:solidFill>
              </a:rPr>
              <a:t>‘to </a:t>
            </a:r>
            <a:r>
              <a:rPr lang="en-GB" dirty="0" smtClean="0">
                <a:solidFill>
                  <a:schemeClr val="tx1"/>
                </a:solidFill>
              </a:rPr>
              <a:t>have’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when talking about </a:t>
            </a:r>
            <a:r>
              <a:rPr lang="en-GB" dirty="0" smtClean="0">
                <a:solidFill>
                  <a:schemeClr val="tx1"/>
                </a:solidFill>
              </a:rPr>
              <a:t>clothes</a:t>
            </a:r>
            <a:endParaRPr lang="en-GB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I can use </a:t>
            </a:r>
            <a:r>
              <a:rPr lang="en-GB" dirty="0" smtClean="0">
                <a:solidFill>
                  <a:schemeClr val="tx1"/>
                </a:solidFill>
              </a:rPr>
              <a:t>‘to have’ </a:t>
            </a:r>
            <a:r>
              <a:rPr lang="en-GB" dirty="0">
                <a:solidFill>
                  <a:schemeClr val="tx1"/>
                </a:solidFill>
              </a:rPr>
              <a:t>when talking about </a:t>
            </a:r>
            <a:r>
              <a:rPr lang="en-GB" dirty="0" smtClean="0">
                <a:solidFill>
                  <a:schemeClr val="tx1"/>
                </a:solidFill>
              </a:rPr>
              <a:t>food</a:t>
            </a:r>
            <a:endParaRPr lang="en-GB" dirty="0" smtClean="0">
              <a:solidFill>
                <a:schemeClr val="tx1"/>
              </a:solidFill>
            </a:endParaRPr>
          </a:p>
          <a:p>
            <a:pPr marL="457200" lvl="0" indent="-457200" algn="l">
              <a:buFont typeface="Arial" pitchFamily="34" charset="0"/>
              <a:buChar char="•"/>
            </a:pPr>
            <a:r>
              <a:rPr lang="en-GB" b="1" dirty="0">
                <a:solidFill>
                  <a:schemeClr val="tx2"/>
                </a:solidFill>
              </a:rPr>
              <a:t>I can </a:t>
            </a:r>
            <a:r>
              <a:rPr lang="en-GB" b="1" dirty="0" smtClean="0">
                <a:solidFill>
                  <a:schemeClr val="tx2"/>
                </a:solidFill>
              </a:rPr>
              <a:t>translate ‘to have’ sentences on my own and with a partner</a:t>
            </a:r>
            <a:endParaRPr lang="en-GB" b="1" dirty="0">
              <a:solidFill>
                <a:schemeClr val="tx2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strawberry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Erdbeere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60418" name="Picture 2" descr="http://1.bp.blogspot.com/-pNGHQLkRuKw/UDBJwtLOucI/AAAAAAAAA0Q/g6_zcXUBcMA/s1600/Strawberry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7632848" cy="47705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195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Wurst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sausage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MXFxwaGBcYGBodHRwXGhgYFxwXGBoYHSggHBolHBcXITEhJSosLi4uGB8zODMtNygtLisBCgoKDg0OGxAQGy0mICYsLCwsLCwsLCw0LC8sLCwsLCwsLCwsLCw0LCwsLCwsLCwsLCwsLCwsLCwsLCwsLCwsLP/AABEIAMIBAwMBIgACEQEDEQH/xAAcAAACAgMBAQAAAAAAAAAAAAAEBQMGAAECBwj/xAA/EAACAQMDAgMGBAQFAwMFAAABAhEAAyEEEjEFQSJRYQYTMnGBkaGxwfAUQnLRByNSYuEVM/FDgpIkU6Kywv/EABoBAAMBAQEBAAAAAAAAAAAAAAECAwQABQb/xAAxEQACAgEDAwEGBgIDAQAAAAAAAQIRAxIhMQQTQVEUImGRofAycYGx0eEFwUJS8SP/2gAMAwEAAhEDEQA/APOVt7cjmi9I6/zc1NfVZMVoLPavt6TPnpZLW4TaUNimS9EcLvjB70JpdNGatT9XY2AgnHrSSco1pMspr1FNgMAATgUx6XqCG7HzpaDuH1pl0xAD4h9KM0qdmbVTLDobALAxA71b9AgAxSHpmwjGDinlsYFeJ1Mr2PV6ekrOHvAOV8jUr3hFJuo6mLjTHPP0pZf6yFxNLHA5JMWWfS2iyNrEAPnS65fE9qWabUbzgz6UQlsmqLEoid1yN3XmoS/nRg0xobU2SCaKaKEbXsULcvway4aGvQTjiqxiI5BN3qEiKCv35rh7dQstVjBIzZMjZvdW0Wm/Reim9mh9dojbYij3I6tK5JvHKtTRxYaKb6XX7RFJEwcjFdC5FCUFLkaMtPA5v9Rmld7UTQ1y6aga5XRxpHSy2SO1Q3G9a4N2oGerKJNyN3DW7F4g5JAri3zmjb1pIGRTP0F1Ab3ZOSYnn0qFyJ5oj+G3GFrNZ01rfIopxujrfIMtErCsCCfWfP6VnTQocbuKcdVeyANoBxSylTqgpWrsGbr1zsxgAD7Ct0sKDzH3rKHah6DdyfqVM280RprGeKntaaaN0lmCKs8heUhj0/p5jKyCO/6VKNLt+nOKY2bkqIxUnuzcy3bkj9ay913uK8aaEtwiciCfSmejsAZafn6VBf6fDApLT25oX2p0mpNlmW4UVR4vBLEx4YwYXzEDE5iRRy5dMLRPFi1ZFFl36dpUI8DTHb7H9R96d2UPf9iqT/h113SXba21uN/EoIIvNljnIkxPMxGd0c1er1hlRiTkiB+teRPJre56yxdvwUrrjHczA8kn70jtaZnP1q163Tz8qB6eptPkSK9GM6jsebpuW5P0nREETin1rSDcaEXXLM8elGafWisuRze5rxqC2C/4URS7WiARR9zVCKT67VTipY1JvctNqthY4GZ/KoPdk0Syic/hRml04PFbNWlGfTYrOmofVaUrzVrGjAHE0l6hp4oQy2wTxJIB0XUXtfDUV7UFzJ5qN0zW0Wr0uTP8De4xHastpJzTFUXbQ52gigpAlBHOo0wFA37cAgRTDqepQgbZGBOf+KVlqfHbVslOrpAq3CpkVE5JPrRZtYmsCFCCOeRVtQiRFo7G45qe9phPNQ3HO4nueaiuOfOu3bGpGWdQbbSO1T9Q6s13mgWE1sWzTaVdneKOJJqRRPJroW66C0WFArjNaqS6M1quKJElrS0Ra05xHP7+lWTU9Cj4CrDzBrVvpbgZU/v5Vk70WuR3jmnwLrNpvKj7VzYp3D8KJtWSpBAiu7mkLKeIJ4/WpuSZy1I46PZFwmJkVP7XaB7uje0krv2h2H8qcsxx6AduaJ6TY2wIIHp+tWbTFQvi7iD6+kd6xdVPfY29JFWmzwj2n/w2vJftrp9Qt5nfbuwro/lcKkmIByByIq6+zN7UCwbWoF5L1piGLPIYF3A2ZI2goy5/095q+lFUgiSR8MmYHpOBj795pH1OC5Ydwoj+ksfnJLGo4E3Lc0dXlWjSuStdX6jftLKJ70EwTIXYP9TwMr8h9qC0nXC7lDt3AgMAy4JzjxSR8h5036pqLltGNkKXEfErMNsjd4VIJMSYmvKes9J1mmdX2Aqo3IyAsgV5MbWAYAyZkTJ862TnpexmwYo5I09memndOKKS+wqqeyHtBde2vvELgsVEHxgzx4sMB5zI7zVrGpXCsChPAYRPyPB+hqncUkT7Dg6ChfMeIHjFQK+c8Ur0vX1uvsskXACVcjIUjsGGM548qabK6LTOmpIkCqzYwO1ONFaKdpmk0hWkTHrXev66QABQlCU6SEWRQVsevqhFI+pX1LQCPrSm71iREZnmlmp1ZOe1WxdI07Zny9XqVILuXZJonSWC/FI/4imvSOre7M1onjajsQjPf3gy9YZeaAuvRnUOrK4mM0kv6iTihixyfKOyZFdRJneud1BtcNaW4R3q/aJ2Hh/tWbxQr3G2jxAjy/vUW80O0MpBbsK5CqRiS/YChprADOO3lTdug6ibTqN4DVYtdbshBtOY/YqsB+xqRmkwCaSeK2nY8Z14D7igjFDAVi23UxmfTyrBcFLQUwPUHxH99qypNTqPEfCO35VlUV1wWXAz6NrHJkGD+/vV26ZqmI8QB9Riqr0awo2zE9/Srr09VjBFeP1Gk2YdRM7KRkH7A1C1tOyn7iKYXrcLIgmq91DWagTstSPmKzYk58P60UzNQ/EvpYYNVs5UKPv+NEJqkPBBPzql63qeq72yB/SSPwpV/Fsx52n0JFehHoNStv5bmCXXaNkvnsejXrwpXeYedDezWhNyTcbcI85gzUvWejsFlWiOBnj1qGmGPJos0LVkx9ygfU6iSMDHlQt7UAnIHEHd5HkUpuC8D8Qx3orSaV2b/MfnzitvZjFW2jMssnwmV7p1q3YvXhubaPHaBM7IALjdyyneInj6mbW2tsX7e26AVYQynP0I+dRdU0KpwVMiJxNAN0mR4iI5gH4vT5elLHDicbsaXU5dVUJtXeRWZbF9bVtU8HuiJI5AbGY7f1c+ZWh6vqEe2j6izdBIBlArGcYYECQfSrX0r2eFzY1wKbm4MTgwFyEB8hj0OT3qD2o6FbuAoUUns0CQewB5Enn0msaS1NJmx5PdTkuQXXdQZVJ92xgTCwSfkJ5qqL1PKXL7pbLSFQkCVmPETHiHcR+tWKxpDaU2wZtrhPML2H0/eDApHXNG9686om1AwDFm+JzAkAEmBuH/AMvnWuVxSkl+hkw6ckpQk/1/9LA9yciuJmqsvs/c09xG2blGWFvJgcyDGI78Y7VbdP0626hgkyJgjIHrPFaYdUmnq2a+P9EsvSqNOD1J+Uv7B7x2qW7AT9vniudLqUdmUONygEjP8wkR6R3pho7VtLd287f5CR4ZlgxIAQgckmcRIqi3tWumv3H2uqOge1bnBFwI4mCQoGR9I7VCX+RimvTz/Joh/jJSjLZ2lt8eNvr/AL/O5bxHJmuN1VjoftA9+4LfuexJIbgDvBHyHPerK9kjjNbcPUY8sdUHt8jFm6XJilpktzZNZWlTzNTLaFO8sUTWGbIprdFppx5TXbWP9tJ34j+zzAVBJgCSeAOZ8hV30PsAQu6/cgxOxPyLH9B9az2O9mixF+4AAM21Pcg4c/7QeB3Ppzbr+qO6MmR2BOeDAry+r66WrRif5npdL0cdOrKvyPOrvs+dxCCIPfNLb9p2bKwRjA8sV6D1G+LQZiM+Rx2mc5jFUK71pDedd4DABi0gA7ieD9vvVMPVyf4v0slm6Vf8E/jRrTWXBJDBTHc/hQr2zM0feB70K2oIBXGa1qb5MlIWakMWPP7FbrrUTuM/vFZVlkdFUti7aS4IER88U302pjy+1KV9nHHwXkI+Q/SiLPTbynhGj/d/zXhy0PyegtS8DS5rT5/v7UNc1rAY2z5xQt0ODJWPk4j8TUbanccz91/Sgoo5snPUrn+lfx/vU1jWM3NpD+/UUPbA8n/D+9OulqPL7j/mhOSS4DGFs70t5EybIHyA/tS/retO7MbAc+UYg5+gmO9WG/aG3hfxqm9f1BFxyWG0Y2cEdt24CZBB+gmpYmpSstkThGiYarT7sLJPp+NdfxlmIEAjzWlly2yhWtWg6kSGkzPrBpffe7304+5/vWxQvz9TI5V4+g+1CpcGBbnzIj9KCfQbf/TVvk394pOL1wf+iR8mqW11Nx/K/wB6rFTjw/v5kZKEufv6DuyWQEhGHpn8KjuameVafrU/SXu3MwyjzJH4Uztq7MQ04qbypPdfUbsNrZ/QQ7N3CH7V1032etsTuTmZnvJJz9z96uFnTgCpbdsCoT6u1SRfH0tO2xbb6AuxhyzAqCf5VIjHmY7nJgTwK71HQljA7z68s0A/NjThHFdG6KxOcmb1CKPL+u/4e2ritsZ0YkkKBuGZnHI79+/avOuoewGoUn3T27oDbI3bWwCRhjAXDd+1fROqugiDBHkc1X+oaC058S8cdwJ/2NKfhTaZS5H9olHa/oUT2C9nfdadmuW9uoLMryZgKxAUHiO+PMVZH0IIyAPl+tE2tIUbwv4CZKlczAXDAgDAH8tG2lBateOTjGjDlWuTk/JXNT05R2zUjezV5YLLE5C9/t2+tW+zoFa9bIXEgmf9on9K76sSbhYCTIH2/flTe1StJA7CptldsdLhcIQe/H35rLnSWjgn6gfoaKu6pw5VoELM/M8RH41i9RIME4PB/Cu1SBURpZ63cXDWFiAPC/YCBjbTXpXVbbSPgbyPf61WEvAZBkd6C0eqZnYN2OCBGDMVCWCMl6Fo55RY59t9I9y25tMFdVJyu6YB8PPf614cuqZwloW2DqwOUMKJG1ivIHBzgV7Z1bWG3pbz+JittjC5aAOR8sn6V5dpNdbX31xWO8G2N0EjIXaQVHBJODzNT0RdKT4/sZz815v9eN/XnyPWBCAOwZgMsBEn5UtvNJxArlNYWtiTkYOZyPWBQxavoMSWmzxJxep2R3eayu9lZVrQVZ6bo9IrLlF2+Xf58zNFjo1oidsfU/3oLS9eUQHtXbZJgblIz9a41vtdZSQCW7Y868Nxyt1FM9C8VW6GDdMULgY75M1Ha0Fs/wAg+7f3pQntba3QW8J9Pzpt/HoybkdY+dCUckfxWFPG+KJm6baJ4A+WPyoqzokSIH4mk/8AFyJBmKJTWwuaRxlXIycfQdXlWOKqftFowPePEypP4bvI8nEd4z6OrWtBgHk0L1VfEfMqQPkcwZ/l8/nSwTjIpJqSIOgdNV7ILiGgAhcQ0eID0nj0ou50hIwWB+ZojpqAJI78/MY88cVNBNF5JXyL24+gst9Jg5JI+dEafpyjkTR7OAPWoP4keddrkwqEUS7I4rYUAzQ73wO9Z7ye4pKYwclyublyKBOpiobms9a5QDqDGvmuWvmghqK1c1FPpFsmu3zz2oN7wgzM1w1+RE4qB7gFOkK2bZqI6c43iaHS+oEkj/zA/UfeudTMSActAPafp2pn6C8blzu6lFQMIkUrTqtu46oFbczQOD9Txxmqxd1re7I3yZGBJAHiyYBA+Ej6is9k9ep1AuHFpSVW42AWKEGPQSJNR9n0xcive1SSLJ1rQbQWVAzdp8geTH1pfc6Wx8bGEiAscDzOfT8qsuumRBOInbmFOCftn1qLr7BbME7RIE8mPrjPrUoZXsiksS3ZS21yyVQYA+IxB+UYPH413ZvKi+8cwJ/5olOkYVvDDZEcckR+FIfarUp7o6ZM3W+FeM5iY4EDnitlprYytNciP2x6zveUuobayyMDO1yApDzg2iYQxlS09sedWNay3SNrKRslJ8K7AVDHdmACCJMSflTjW2/dOGCqlxTtKvEG20gq6x4wW/mHp5Ur1mlZbha2gm4dqrLQoxHJyo7biRA9K83K25WjbhqqfkuQuWF2rpzdYMoaboCsxMAsAYxJGfXmp7YWJeQO3HPrVd0r27Hu7Yh9SxFu4xYbQSwi2Sx2qVgQBERV96J04ag3B7sgJZAUDlrreFTjII5J4GZ4r2emzJYkn45PP6jD/wDT3VyJl4rK9U6N7JWrdlFvLae4J3MbanJJMS2TAIE+naspJf5GCdJBXQzas89s6e9bIcNftqVVmK3WG3GdsMd47+n4UJ1HSszFveswMHdcJJ285JyeKWXPahwkB4I9JntBJFKNT1t3G0nHqYj+1bYQmnbok4Sn6ls03RC6/wDctifPd/Y000vstiE1wBOSvu2GSPVxPzrzdeqXFwHj5Gf1rZ6xfj/v3B8jH5ZozjlfEvoh4YEuV+57J0j2f9yrC5fVi0BSJH3kkH6Uvu2b26EO8TAg/oYP4V5h0G/dbV2CGdn94sFvEQCfEfFPAk17Lp70O6kgwAYByCGbwwP5Rnv2rHljLHK27v4FJY40ktiq/wDWRw75mMZYH5D8qsevuzcQSQu4HcO4buPTxfMQK856f0u7e1jJkRdfe44G1iWIIxPlx24q+NFuwu4OoCqxa6wdgGXe25sTtU7cYH40c6imq+7EhFpMJ6r1Uae2pJJVjAgDGJ8+4n7Ulue2K4MsB8qh9rFNzSIVHBVo7lSsT92GKoq2HP8AKSKpgwQlG5CzlK+S+H2w5zuHoa6X2rRgOaojaMk4VgPmP710li6vCz8yP71b2bEJqfqXrUe0KrktRtvqF33e/YdpTeMiSkAyomTgzXnIu3w4bbkccd+1ek9L0du3o1DCGZAwDYIuXVS5tUdhvWAvn+ObPCONIrBN+QHq/X/cbdx+JQwHfPY+opantUZyPlTP2l6bbvuty6YFtWLAcwYxjEgg/fuKG6bpbCkFbTEwAGcGAJnviI3euKMO3otrcErvZhek6y90+FGb+lSfy4wRTA3nxuG2eNx9J/Z7V1qbZtWU8TK4lmJXyOPCCO0YwePWl2o1CbAi+NoBXcMyQGeQPIT59qhalwhkmuWGLrFnbuzI7ecZ/E/Y1K1xSPEQpDDBG6cKYif934T2pXq7cKPhGCSOAdoJ4GRBIJ+ZpZrOogFYESOcyShCk/efpimUL4A5UG3teiEgM3iyI2iAIgCRg7SMig9R1J0UlXPB+LgpkTxgeKK50V85B2kFisFScOeQR5Kn/wCXFOv+kG7ZNxLYuEZZTERvnaq+WSfoaq9MORFcuADQ9L1D2hqV2sBO1JI3JkA+g5wT2ov2W1jsWt3n3Wpdz4TKwyJ8U4AxiO3qKa+zrXPd3gQ20AACcLO4kqDAAgD6mgtNvt3rq2rRc3VgNjwszsQ0GZWYPzQZ5qUpuSknXwKRilTPQdPb9wiokM3cDljIlvMwJ/ClXta1yFxCfMTMZBHf59vrT8oLNtUWYUBRJkwBAknJqle0Gov6vw2F2qsB7rFYE/yqJkscT2Az3Febg3nq+rN+baOkM6NfmyQ5gAEqfKefxzVI62qor6h9xCkgbCNxltpic+ZxnGKsvWNOdNpRcd1DtkCY27Yb+bmCMzXnXWfbv3jbRpA4OCNxPjIK+FlUQYYjB4nzrS8sYW0+TMsbk0n4F+s6QjpcfRXxqEtp4feFl2C7avLcRQ5OfEjZiCp4qq6XWssI6gzI3btpEYyfIU36tbuspD6ZLavcUym2dwDiIQwx8ZztEd55p10r2NF3TyfiSZJgmCzY9DBURnif5hXmzbUtkza5x01z9+op096yl1SGW66mVVFJRcydkYie5zxXqv8AhfrRcu3STGF2giJMACB3y1z8K8Y01+3pmcMnvM4O4AgT2BBk+vavQ/Y32vsW7gRrZS8soPCWKljt3ElhME7SAAAMzODqhmWhx4shLE9Skt/v0Lxr+ldSvXGuW79u0jHwoWeQBj+XGYn61lOLDPtEXJAEfCO2P9NZVdcltt8hNn6/Q+b2f1rkqPP8q4sOvDbvTaRz9aJ/hweJiva1MDWkitIpOWNWX2f9mRqbqW1YifE7zhUESY7nIA9SKQWNKN8Hd+Pp5DyzV09kNEnvNxAcC3vSVmCrgzB4bwt5d6XJNqLpk5vdbjzpvsnasam3dV2BUkeIiJZTbg7QI+LsT5U06RoPdO4ALbySWhckj+ZonLHcBgZ+6XR9dFzVsjsdgIABAABBkse8k984jzNWwdRt7lA2kxGBEDI+o4+/yrBNz8+gNiv6To2/UvbtHap3G84B3QbjA2gYwIjjnkzEB117Sbj7sOVKqWCgAyJx8XrUnQQEv32EwxPnzJaB6xJ+hpZ1vXutx3DKVWA0Z3JuPij5HJHkciltyn+SOSSiJOr6pvdY3Bh4XVgPhxLD54/HypXY0zETK9sTnPaKYBgZZiCptqwXgyZBUntG44/KKP6XwWUoIZRAE95Jnv8ACfL+2pS0xM8o2wfQ9EZjniQJ85MYn5zTL/oFo2y8A7cEKT2zJx9PLBoe71HcAqsBJ3HMweBnyhjnvVh6XZ2i5M7WCgyO+W+mGI+XNSyZJrceEIvYrA6lp7au/uiWAGyIVWJGOBIGQCeada9xctbmO1PA5k9oBUeIHGWG3nIyeaHbpLk+EeXhICwcwADA4WR28PpFWDVaTdaCEDeo8QAG0vttgtxyCTHy78iWScbRWEXTENzRtd2racLgFtzEkxIG5ozkmTGT5RFBWekncxe4BbWSQsklVZQfECOTkfMU4GmDQrH4WRiRjcFbc+BxKiAO5b61JbNsHeYG3k8LDJukRjlR5REUdbWyBpT3YRr9MBeJKoVMyFmSR/qft5Dy5oFtr+8QOyB/5dsgrtXI8xkZ+XE1rU65XuXLqCUj4R/qChiR5fSkj6q6z7Co8KbmYR3BBII4l7Z+/nFCEHW4ZPfYar0SAdtwk+IszKOWyTn0A5FB3/ZtZ8LF3MmWMDyhdq55/EUO+uYMVDSCH9ONroO3YHgceVR6Lqx/h7ZIYuLZiZn4sgepGz8KqtfKYjSGvSejBVm5bUxA3KTyS3HHClfEPM4p3p/8rbbReFBZskb2WApkzgQfIcT5yWVdLKWioDkgEN2Ahd2McRjzB+kWuvG6xNrxSSWGARB5EmImPPn6Vnc3N78FVFRW3IXpQq6dyQckesgCY9cRI9aj9ntOH1BBXwWlDMcbfeMZVY5OPFOew70z0PQ4UC4YBUSq/wCqTJ+uPxprpNJbtqdqgT8RGSYwJPcDyrNPMkml5NOPC2034JhdV1kZXzHzgj7iqz1bqKG0UtnxbvhUTBB8+OckmoOrdQNgXNnxNMAsQiy0szHzJ8pIzjzQ+0llVt2kU2wxUXDcA8Rf4SQxyJgT3IkfJsOKn+wMuW1+5B7ZdGfVCzfBYqtoqUE7tyu2AOM8GT515d1rpTLe+I2j2VnZYHmoLFhJxERimftP1G6XZW3Ncc+H3YUNiJA934tviAG719arbdIX3N+9cuolxGAFq4x96xPkBknPfiDNQzTp6aOxQb96/wDZHatFLgZgI/3AsR855JPFX1ParSnR3rbm4L+yF93wOwJPbP6V57odcCIuKSFwNvPB+LsR866e7YBOGI9UB5+fy+dZ7p7Mq4+97yI01PxrcRLikiSwhx2lLg8XHYyPQ1cF02nbUJdZhF5LbuLVy4pM3DuIS0hJI2EHxDxTicUh0Wo01lFc+6feIZTZDnnkbyQp+Ucit+80kblvXA20hVRHESxYDFwgZY4GOTTxXq0M5t3yfRHTOrA2l2INmYkkYk+efvmsr53sahgoEofV7IZvqWaTWU7yx8pfP+yFfH6DzpvQwvvdwUkJALf6ixEicfCB/wDKmtjTBrg2kLbB2gf0T28zA+fNT6p4aSQAzCAfIA8+mP3FDafUQpHeDyfVcHyPiP3r6C2ee5OW7OT0/dcLyc7iB5TAERyILGeOKsnQv+6QgDHIK9iI4JHAmOPXvikWk1HB7AjGe4gDPOR9x6VY/Z60RaFxhhrvxYEAXVWCfkhP2qWV7DQW4l6101U1KMJBYtIPrt7jBzjB7k0y6dekbm7CMcjkEz++KXe11psTG1Lgk+QIIzJ4JxPY4xUmm1QFtrZmQwzEkkjaYnIxMx6etct4nPksVzqDWwCkwTLcfCO+DHJIMxwT2pD1bVgK20CWlBjkRwPxP1kzROplbSncJa2Y52gZnPGcceXzqu6sFiCZMKWA5+Qjue0fIUuOCuzpN8DC3dQQoHhEA+ZjxEE9j4ufWpOpX1CHYu0EruG4mSUuZJ7eEAD19DhSrlWVWYndMgROOAD2wdveI71zq9QZCuplduPJtkfOfBiPM8zVdO4CbQ62byBSJ3QAfLfIGfOT++bv0nVblujtuQjPmbgk/wDtAEfPFUHptgi9LbVhQ4JnhT4NwXJyRgdieKt3sxpblyzuZeSrhgD4gZExGFGSP6jGIqeaq+/UaKp7E169N/arwTcAnJ8WwqO/I3E/SnOuvbbXxNuZmdgPDuPjXaZyQQFOImAZgxSD+EX+KXEAtu7iW2GF7RLEffntTFke/ddmwFIAxALQDEeix94qEoptX6DxbSYB0/VbwHAuEmGACyx3tEFf9Ik7h2A+VLLgPvW3OFVlUCYxsDB3zjwqSM+dOtOfdXSUMdyvkcHjsDzHnnzpboF947MXO5Hu+ECbhcnwPjPxxB8/mapxbF52OOpXBIvWCFEgMOVIWACYMzAInuOac9StqiF9m1lQTHcjcPr8Ux5k1rp/sjqnKEv7m2m3aJ3HBkgiduT3Bq2af2fQoq3PGFBkk8gkyMR2IE1HJmhFreykcU5Lg80vLvQhRCtuk8RzBweybh5mRzVr6F0q6U3G2FIAClhAAEAkAjuqjIxVp6T061aJW2qqsyAFEiPMiZ7c02ZhEVHL1XiKLY+m8yZWbujZxAmVwpEEMwJJk5IzHPke9Oem6H3ediKTO7aM54En94qYFD5fbvWtTehSQRjvOJ7An5xWeU3LYtGCjuJfbn2stdOshyu+88i2nE7YJJPZRI+4r599qv8AEHW6wMLl0qk5S2SilTjaVB8Q/qJ5r2H2j9jb2v0zm9cV9QtvfYZcKrncTZGT4YCruPMg8ivm7UnJ7en6GldRVLkvD3tyw+wnUzb1SjLblYASY3gblYjuRGPnXq66ZblgXdSyhpO2DG5jkkEkS3rxI8hXivR+j6m8waxYuXIYZVCVBGcsMD716DZTqLahVv6Y2rTKcmSPhgS6GAeMeU1bFlcY/Ez9Tjt2iz6q7pDb2i4ylR4DDYeGBgr3IaCQfIgzkUbq9+3ZuC57qyFBgG1aCgKMeFDjfBJliTI5imOq0VxHGLJBnILOo7biSOfvVZ61qyxNoAlvPgEGfhkfjioZJzfPJGFt14FOs0ty0CGYYO0wZhwATbJAjcoYSJ8+SDAllzumYBPM5/Cn/UtPcCJvCq5Ny5cYwAWuMBAIwRtVTj/7lINLZLONoBhu/Gc+Icxioedzfcd6G+p6HebSnWEobe6D413HMSV5Jmc9646GNOrH+J3KJUhfdq29cyN4IZOB4lBoZdaIMWrY3bgQMr4k2xsYkBhDMGGQTg4FMF6VeFuy4YvtMe5u4K4Lf5fvQbbKwBIiT/tMTXICVLc9I0WmtogVdP00AEgC4tlngE/EzagM3zYAkQSAZrK8y1X8OWO2zdQf6NtttvpuME59BWU/cXp9Qan8PlH+Cz3taSLrAyQ+fD/LuJIE+uPL8KkS2XJZYG1SPIZgjnBwnrz8zVw/6FpYhrN1AeZlwSe593LAevhrek9jNJcMW7p2jBVCmO0ZEr9ZNfQdyJ5CXoU3R3QWJY4UqRmJbaw7/wBQPp+Vm9n9QtxlVCQhY5jsQSfD2+HB8zxPJus9gkK7LVzZnuu7HljbP3rvR9BbSoW94X2KYFtDuJ5nbk7pHY0k8kWtmFRd2Re0BG9gB4mcErBMeKQPpMx6mgrl0i3cJgu10lpGdggSPLI/H5UNrNQWuWVUw/ckyQ4O7aT3iY/LgVLqtJcNy+FMpbtncN3AWDmeT6d4poLZE5MH1/WEINm6wVFCKCDz4NxPlkmPIQD3obWAEuFAUhA8zwhAgj7fiO+KYHoaMiOtl711wCZBKJggQAIJgAS003tdEuyqe6bawkkAhVhTAYwBMAY4BEV2pRHatIqF1Ntm3cyXYxvgE4JgjHxSPqJ+VI/4hrjB2OSD94AHHpPHY+teop7NXLtoJsYZ7xg+cE/T60sH+G99L9ltyBFuKxy24gGSBAg4HBNDvwXkbHF+hW/ZTWEal2bhbDAzIjawGeMdvLkd4r03pDhrEwdzGVzBIx4j9TiOwHmKrPUvZHUNrNTcS2DbuW4HjUeMhJGTx4TMj+ae2bV0LoVy3YtpcuqGRAshtxkPMyY7QP2Kz5skZK7KqLvYm6hogWS6iiVKwOF57nyP4T86k1ehJ94qklpLWxAkmBOO4858yMcU/XSqRtM8DA/8VPtmdsBoiREx9MxWN5qLrCUsdFS0Q+rv/wCdcUD3SAkyGlYCyScxxBMRTT2e6XbsF2Ck3n+LM7VJLAEjE+LJH+2nGm0CjxkkmMsfD6mR5Y/vNdPd2kCQFIjGSSZ4+x+xrpZXJVYY4lF3RE6XXZWR9iEeJSoJ+h7H0z9KG11i60LLKrc5X7D8z+vZgNSqTHc9z3kiM+v5+dVl+uJYvEE3jZUgOXS6QCe9u+4IZZOV3Tgx3FTUmt6KaFLa9yz9K0oS3Hmfwo1mA7+lL3Vb9ptlyUdCodCDEj4gfP8AtQen6o2xvebBetN7txnaWhWFxAJO1kYMB2kiTE0juch09EfyC9XdPYYMz6c5x2jPIpU9996hH3r3UCSYPcTCDnJzMCeak1V1WQOZSzzkDxd5VTwMcnmeM130jUWvdC4gVEJMERJz3j058qulpjdGZu5VZB7RdQ1FjTe8sWP4i5J3qHACCCdxgS4BAEDz9KoXsr/hxbf/AOu11tXu32a6LABFtA5LZVjLHM7TgTEE16S3UgtuRtg8buI7k54x9ak6tqYxU6d7ospbbFV0PVrD3X06Hx25lQpUAKdpAxGCYgV11Pq+mDLp7jxcujAAJjcdoyBiSMUTprVgnUPY91/FhCG7w7LuUXAOJME8TVO9m79+9c3dQ0qJftnbbv7kUMZxbKhstJlSJHPB50qWHX5qvhz/AAT0ycfBXuva25pr5R2XYGB3H4inHwkkzzxApb1Sxa1I3oDgc7wCRGBAHBPp+tSf4t3QdVaWQD7olpJxLGOOfhOKr3s51GzaebgLLGcDPcx+Q8+fSskm9TXgHaajqRPcSy7wzeIqIx4QFUKFJzIhQOaHt9JQhjJW36HvkQC3MnH0pn0zpb692GnspIUsS/EDjaeJ/wCKq2o3bnVokEgqSTkGMHv3+1Rv1RSEZPy7Gx6OgOII47ZxPIggiOf0q5dJ6bpr5CX7Z/zrKBmttDh0RACMldoKQVbiARMkV53pnbaRyJB5xPkR3xjzqwdH6jbYrb95esBVuFWRd+yCbnj8QLJHvPFIK45ANGMo+UPoyJclsT/DdQAFaR2LFgfqFaPtWVXm9qNR/qDD/VLCfWDxNZTa4/8AUze/9s911CCMjjsPLGY+p58qgfRJc+JAQPNVP5imaadZ/tRjoABtitvcrgTt2I16WAMFhH+4wPuSPwrLnSAVPjaCIM5mfkAB5cimbsz8duDBj5xgfjXFy0QeGc84wJyJn99q7uS9TtCKjb9jtMbgYOzMDPxwEOCJAHeOJ7URZ9l7SNd2Xb4F5dt3aFgjyl1PrkedO7gfjYT6HwjJ9ATPqYrmwt6TOBwFUFYzwSCZP1H41TuTrkTTH0O9DpxbtrbQn3aCAJPnMlv7f2ow6cPG4OfkTH24P1rvT2o+MxJnED8R4vLk0attY8JJzzM1mlPc0RhsCLoggG0EAcCf7flUdwXGIEQI5JAHfJAk+Xf7U0gdv2aHIUGWmR37fQE+tIpsdwSFF/SFTudtwHA2iAfMGZiTwYo/SODBC/IrEETjOPnjFbvojZfxZGDkcz8PE8ZOaJDGOf7x/fmmlJtbixik9glQBUM4METwTHfzzQd+1dklHBGIUiAB3LNMn6V1YEblYyZBk4+UZJxHpn51PT8SmrxRKUAJJJJjuT+EnExQ7algQBMQMcxx5dufTBrrVqxUkEkfbOOMZXue9CKSisCckQCOBOFHb0x6H0p4qxJOjvWHfKggwRuiZJnB48/wmimuqo24CAgNPeexHqT6zSux47YIgSxOD4TnByP3+FML+mOSWiVgeQj684IntNM0lswJvlFc1fTLctd0pu6S4DH+WPA58jbmCP6cD1qLUWtbbbfdsJqVcKG23BbaVnMHkZ4AFPtBptxFx592vwrnLd7hjJkzA/Chdf1tHdjbtai97vcCEtEBmBIKC4+1SsiJBjBzig0oy2HUpSj724lHX1a7sv2TZuiPdJeEJ8x2YSQAMDHpFE6r3lzdLktHYDE7eJkcEmI7du6vUuLwZ9YqO7AgIPgtLPwo0Al5Al8HAAwK46B7J27jTbF1bQORvO0ZgxuBM/WtCU4x1Mg3jk6Tf7nfXNBdRLbSxEhQrbWwSpDL7zG7cSPtEYiym2+xC8lio3AiMxmfL5VpfZbSWbi3BbJuJlSzEweJC8T9KY3tUCIAE1F5HJcFVjUXyVHrHRrV1g+0o6sXDodpLG2bW4x8RCnE+Q7SKTaD2fs2mW7dd7pt21Ba6ZA92S/vIIw4nntHqSb9e0p25pPc0oMhgCCCCDkEHkGeflQVMLbPA/ajqAv629eDyhb/AC5keAAKojkY/XzpVuSDu3FiTiYUYgHzJ+1el9b/AMOAbpFiLdsmZYBtvmoBEt6Z784pXe9hXRgilWuFZJJCrbByGbaMmP5Y8/SovDN+CizQW1spum1LJO0AGG/mKnIydwYcdlMg+RqC0RAYkfLuMjmfU/nVy0fswPem0QzOQjK4EDxctBmIJByOFOBR1r/D19wc7MnAKyHDA5KzCx6HvOBij7LkpWge0we1lDa4ATBLA4OYMZjIJxJFQ6a026AT5eWDg9+MxXonVf8ADa8oDptYEzsH+X67QDMGJ+1EaP2FXaLgDhjIFu54WEdjMzkgkgxnntSxwSlKqoR50lsb0f8AhNqmRW4kTGDg8cnyrKuumTWWkW2LjwoAxuI+hAOPrWqt7N97ia16v5FnZSo+ME+UnHr4aLFnAMkGM5Mfjz+dTaDQcE5/T6Uc9kd6aWRXQI43VgXuCckz8/7ZrZcjAGfX9zRDtxUV2D+mf15mlTGaS4BwzNPiUEHmCe/zFTJZkfEW+RFBjTW4AZjA/qImTMseWwZz27VMfDtCsIPzz/btTP4Cr4hD6EERiO4ImY8/OoIZMg9zAjn0nt/wKKRsZj9D61CXEFvXBI9O3z/WlTYzS8ExbdB/f3/fFb95E9xP24x+NLbFwj+jyyZPp6DH74NtsG488iP3j9+dBxo5Ss7WS0xjie//AI5FTIoE/rW1X05xXLgRJwIj0iRiaSylEts80NfOT6x9ue9TM8YHPFQlgDkZGRPqM1yOfBwjkggANHBPfEEg/agbhRBDTJPOckRkGcDPA4qfUJLBgzA+WfMYg4/Y8qhbR+8cSZROfIk5j85+UVWNLngnK3wZZACbmJAwF+Z4gD8v71vT396bSZgxcMjsT4cY+1a6hbLkdiQQOYE/E0DvHhB58oqLp1j3ZKbdicKO/wDVjgz8znsBTbNX5F4deBvbOB5xgREDHPlBFD6izPiA8UyPnxJ+lED147/vyFYp7ZJOSe2Ix6GO1SToq9xC/QLLPuaQefd7iFHrIz+Pf5U66ZaKDtHCqIgDsB3/APNdHmPQ9vXvW7cTIPPbyjH6GmnNyVMWMFF2gHWMSZ70OW2n1qXqDQR5UBqDuwP70Ugk13XziaGdo54rt7MRCyaF1LscR9aKQDoarawxKmQf2aLudFS8xO3ajATIALCByPLtFC3tNKDzp501NwO6cxz5/wDkU+rSrQmlN0wT/odu3lB4vPvmO5ycz8gTQ9/TKCAFBIwAScRHKjgCeI8s1YGAnJj51GwXuOP3+tJHK/IXjXgR3Om+8Pj8hxgjMmABBG4T5QO+aZWemKkQJPqZ8gSSecQfpRN0jE4Hr+sdsfjURGQ3zET+85P7555JM5QiiVNEAMAj5f8ANZWlvEYk1lJ7w/unfSP+yPr+dTXjWVlK/wATGX4V+QLeGa3b5P8ASPzNbrKfwS8nYrjVIIBgTIzFZWUPIz4FemY+6BnMn9f7CjbnH/uj6eVZWVWRJcEI7Dt5f+0GuumDB+tZWUsuArka2uK2BWqys75NMeDY5P1/IVFqeD8v0NZWUVyc+AWcD99zUugPhb+o/pWVlO+CceSG9y3zj6ZxU90eH9+VarK5+Dl5BnPiX5//AMmpNKxls96yspnwBcnAYg4Pcf8A6r/c/ep7Yg48j+dbrKDOFPUD4R8qzovetVlP4OJ9V3+RoNe1ZWUQBRGBTNP1/WsrKWQYnLnn5fqa6HH79ayspQnIy2fMflNaP8v1rdZRQCG2cfU/ma1WVlOK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02" name="AutoShape 2" descr="data:image/jpeg;base64,/9j/4AAQSkZJRgABAQAAAQABAAD/2wCEAAkGBxQTEhUUExQWFhUUFRQXFRcYFRoYFxgVFxUXFxcVFxkYHCggGBolHBQUITEhJSkrLi4uFx8zODMsNygtLisBCgoKDg0OGhAQGywkICQsLCwsLCwsLCwsLCwsLCwsLCwsLCwsLCwsLCwsLCwsLCwsLCwsLCwsLCwsLCwsLCwsLP/AABEIAJMBVwMBIgACEQEDEQH/xAAcAAABBQEBAQAAAAAAAAAAAAAAAQMEBQYCBwj/xABEEAABAgMEBgcFBgQEBwAAAAABAAIDBBEFITFRBhJBYXGBEyIykaGx0RRCUsHwM2JygpLhBxUWU0OiwtIjJDREg5Oy/8QAGQEBAQEBAQEAAAAAAAAAAAAAAAECAwQF/8QAJhEAAgICAQMFAQADAAAAAAAAAAECEQMSITFBUQQTFCJhcSNCgf/aAAwDAQACEQMRAD8A9wQkb3pUAIQhACEIQAhCEABCEIAQhCAEIQgBCEIAQhCAEIQgBCEIAQhCAEIQgBCEIAQhCAEIQgBCEIAQhCAEIQgEcEjF0hACEIQAhCEAIQhACEIQAhCEAIQhACEIQAhCEAIQhACEIQAhCEAIQhACEIQAhCEAIQmZqbZDFYj2tG807s0A8hZma00gg0htdEP6R43+Cq5nTKLW4MG4Au8Sb+S5SzQXc6rDN9jdIWSsHTJsR4ZFAaSaBwuFciDhxWtW4zUlaMSg4umCEJAVoyKhCEAIQhACEIQAhCEAIQhACEIQAhCEAIQkBQCoQhACAhCAEIQgBCFDta0mS8MxIhoAQABiScAFG6CVkxC88iadRtZ+oIRaSdQODgQNmsQbynZPTx4Y7pWwy+vV1C4NpvrU14Lj8jH5O3x5+DfIXnjtNI5Fxhg1+E0pzNapGabTAx6I/ld8ip8rGX40z0RCwTdOolL2Q+Wt6p1unbqfZA8CR5q/Ix+SfHyeDcIWFfp1EoKQmg0xJJHJQJvTOaIOrqNpjRuA51UfqsaNL02RnpKF5QdIZh/amHDgdUf5UzFtGJShjvINfecRgsfLj2Rv4kvJ6tHnIbO29reLgPBUs9pdBZ2Q6IdwoO9y82dMt2knnySOmmbAe9c5erl2RuPpF3ZqLS0wjvFGasIbus7v9FnJqO5x1nuc9xxJd8zeoj7RGygVdO2vdjULg8kp9WemGJR6ItvaA0XUbuz57VBiWgKuLuy2mGJJwA9VnJ22KChTVk2qHlzTmFnSVW0bpJ0bmDHbSo1RUA9kHkSb6rXaLaa6zuhjmpAq11L6DYQMV5bDnCTqs61K1uPVG88U9BsuNrNiMiNaWEOFxNeJGfzWMWWWOat8GcuGMom30o0uMWI6HDcRDaS00PaINCSRiMlDsa3IkB4dDqRUa7SbiMjXbvXn3tESD1Ygo47a1B3g7Vo5KZqAK4Y70yTnvvf8KsMVDWj2uzLYhRwCx41iL2EjWGYp6KevEokzcDgRgRcVobI0+iMaGRGiLQXOJo4jedpHBe3F61PifB4cnpWuY8npiFk5bT6XPabEadtwcPA18FaQdKZR2EZo/FVvmF6Y5sb6NHneOa6ouEJiWnIcS+G9j/wuB8k+ut2YBCEIAQhCA5iYbeWKF0hACEAIQAhCEAIQmo8w1gq408zwCAdQqWatvYwU3n5BVMecc7tOJ5/Jc5ZUi0a8OBwKq7Z0jlpX7aK1p+EdZ36ReOazbo9MDRed21YkRkYOY10SG+pHvFpr2Tt2ihXKWd1wjtixxk6kzeT38T2CogwHupgXHV8AD5rKaRaXxpsBsRjWMadYAVF9CL6m/wDdQmaKTjhWjWgknVMQB3OgIHCqq48OJAfqRA5hGZqDXIi53EHYvPkyTa5PZixYr+vX+j7I7r+zW67Wz4LuHNk16uGNDXZVQxEvNXZbBQ1wvTjHbOqc6XeWS4Uj0Ev+Y3ZYY3J0WhTEeFfJQABQAtuGFDWteIXMR4B+G/KldtKiqlcgmm12gdoJl9sgVod/iosWCxzetqk0uvFajeq/+UA4ON+8Ghy4rSUe44LUW4DW849y4iW2DUV8VTR7FeKlr7sLwFEfZUYe83uJ+a2owfcN/hePtumCZ/nmN6pX2RGp9oz5+agx7Mjja08DsrRdI44Puc5ZGv8AU0T7ZzOabNr7/FZmHAi4dFrGvavpTKgNOakRZKIQD0TWXgX1+db1v2sa7nP3pvpFlpFtpvxDvUWLbApQXpn+SOPadUZN9dqlQrJhNoSAcdtbwK3qf4l05NL3pdqKeZny7DuF555K00KsSLMRg+urDYRrkmhNb9RtxqfrJJMajRVgAvoRu2LaaCQf+XBAprPcfHV/0qzzJQ4Ry9l7/Zl4+x2sYdRwYSa3X1O+qq4M9q1YTeMVoZ65qwM889I4714NLZ6osft4h7DW+l4zBG0KHKzZIBBxSRIusL1Uysbo4haey68cdoXXHj+tGpSrk1MGcJOPinnRKX1vVKImSktjmixKJaLP2oA3XAj6CdZNDx81UnrNpgTeDkVVunntfqFrtbIAmu8ZjesxxKRm13NjCmCCC0lrthBoQdxC9c0KtV0xLAxDWIxxY8/FQAh3Egiu+q8GlosWo1mOpy9V7h/D2QdCldZ9xiu1wMm6oA76V5r0+jWs2k+DyesrVGnQhC+mfPBCEIAQhCAEIQgBCamI7WN1nGg8zkMys9aVtPI6vVGAzPE+ijdAt7RtIQ7hQvy2Dj6Khjxy41cakqJDiZ7cynwQVylKzSQ1Fcq+ZmQFKnYTiDq45LHWvaQZ2zqnCm2uVNpXnbNpFrHtGmK40emBFe+JcdUmGzcBTXPEuu/KFmYsvNRvs4RYw4ufcTwGzmrTQiXdCa6G4ULXvrfXE63+qqyjRtnxA1pccACTwCz0ed6RwNAKV1bhUV3q7mIOvDcytNZpFct6w0wXw3FjsWm/64LGS2dvTpW/JfGEyIKPLTue2o+ahzOjcNzSGdXfDcDx6prTlRV7J1yfhWiQuTjR6+exAfozEbXUiAn7wLTlvHkoMaQmWVL4RcBhqgPGy/q1phktVCtc5nnf5p8TbTiByJH7KWy7PuefOnCHAPAG5zaHuN4Svn4dRRoIGJzJOQwwK9BiOY4UIrucA4eKgxLFlTf0UKpxo3U/+aJsu5d/wxj51pHV2XDxvIXbYjQcDUC+/IrSxNGJU1o1zfwvP+qqa/pWHW6JEv8AiDXcsAqpRDkZ2JFY4E11bq/X1tTHTN2gnq7BeMD3LSHQ+Gb+lft90D5rtmiUHbEinDa0V8FU4obmZ9rDSCBsqb7sB6lRpucfe001cW0Gz09FuWaNyoxYXH70R2zgQFJFny4wgQubQ497qqbxTG/B5tLzrxRrbyLxQVqCcKDHBS5bR+Zi/wCGWtzf1QN19/gvQ2RWM7LWN/C0DyCjzlogYlR5UuiFtnnto6Nxm0wiEkABuZNByvF69JsGzRChMZshtAJzO099U3Zsm5xD3DrHsjaAdp3qwnYgYNUY7UeSUlyc65K+2JgAFYeO6t52laOKTGiagvoCXUy+rkf01EfhDPkPFd8GJSTbOOXLo0kZGK4bCqy0WBwuxF9VeaaaLxpRjY1eo52qRWtHEEi/ZWh7lkhPVxXZYnF2aXqIyVFhITtbjiMfVWzYyx0WLQ6wxVnI2kDcVMmHuhizq9WaVsXepkvMjBwrTv5FUkvMNIvIHNPe1huJuN4JXkcDu2jTCZFKCvPJbf8AhZarzFiQCSWFhe0fC4OANMgdbwWBsGQdMHqA6oAq6hI4DMr0PRSUMoXOaGlzgBVwwbWtAAeGOS16fG45FI8ueacdT0ZCzD9IYg2N7j6qysa2WxqtNzwK02EZhfUU0+Dw0WqEIWiAhCEAJHOABJuAvPBACqdKJjUgGnvua3kbz4CnNGClm50xYhceyKhoyGfEqvtRxAaRmapyEVBtCYLalxGrdcAagb77+4Lz3b5NDsGNVTWRgFQQyRvGwg7F3EmDRVwKXMabYPeHeOKqIklLxZgRtVpiauqDtoL8FWRHU4qTZBrFrkD34fNcZRaNqi+iMACgyktWIXUoDTwCsOiJx7k5cMFzSFnTty8/0hlv+O/W2moIyIuWwmZzV2rP29GZFFa0c26vyOYSS7nTDLWRmHQHjsurx/ZNPnIjcW1pkfVOQpoVIN1DRPggrHB7yJDtcVoatO8Kcye3qNElGuUeLIEYYZG8dyUmC5baBCfbaay5lyPiH4XHydUKZKvhAUeYpOdW07g1HDwT/hfi0glFpjNURdC2RHji0H0QBD2zFP8AxE+RXPX8LSL11pjNcfzUUVHWFtixDwhfIuSiGHXMbHdyY0eNU0LwW77VUWLaZxJpxK4gaNx4mNWDiXOpyoArmS0WgQqF9HOG151jXcMAsNIWiplokWN9m0kfEbm9+3lVXtmWHQh7zrO2E3MbwrtU4zTGYCvHDuVdP2xXE8MlmkLb4RazE2yGCG3na7zpuWVta1cb+JyXMX2iN9lCe8HaG0b+p1B4qBF0MtCK5p1GsDXtdR8Rt4BrQ6tcsF1hDZ88I5zkoL9NvoVZ5bBEQ4xQHXjravu1rhdfTetM1pz8lWS0OMANYNrt61fkpHRxPu959F606VI+fLl2zq1rKZMwnQYwDmPprDWAwIcKEXg1AwWZH8L7P/tO5xn/AO5aPoX/ABN8V30Lz7w7ldmZpGbh/wANbOb/AINeMWIfJyd/oGzh/wBsz9T/APcr72dwxdzpRKJV3xHuTZikVkronJQyC2XhAjAlusf81VakNwoO4I9luxPf+y5Eq3eeJPyUKDo2+5R4s2FJ6Bg2Dur5pQQMKDwTkhWTEd5wY4/lKl6K1bMB8TqAA43ChFKbzUp90QJl8UKq07IzbttCEbhEZ+oKSvNY0UFaTQuec5robiSG3tJ2DaK5L0RnbpmWjTIQhdCAqXSyFrQK/C4HzHzCukzOw2uhuDzRpaak4AZ8sUBgIEW5NT7NYUUMRmgno3hzanDZ+yfE0KX5LhqbM/EjOhGjbxlXyKYfpLCAOvVtMagnyqpdp3rKRoAix2MNNUkl34Wiru/Dml80aRo483XsNLj3DmSrPR+TcKvebzs2cAkggClApYmafspKKFlq6NRMxZjbVVce0wARSpNKk7BtI3qBaE0WkiuF+NxrgVwfBpI6tqbAFVlHTpvONbgMzsC5t21KC80vuGfBStFGtc3pX9qpDR8Ld285rE3UbO+OFuh2UknNZVzNYm+hpfxVLMzERjj1KNr2amo4E4rdTDm06rSDxr8lR2jKPeD1K5GoXlWb7cnshBR6FJCtYG6tDkblNhzgVZH0fjn/AA6/mb6qO3R6db2G0GRe2nmvRcH0kg3XY0DZlpxonWiGdqqZWw5w9sQgMy/5AFWsHRqJ70QD8IJ86LEpRXcKmOw5aFmFJhwYQoaNPJJD0WzfEPAAfIqVB0abtDz+JxHlRYcxS8hDfCb7rByCkQ7Ya0UBaODQuodjQxsZ+ZwPzK6ENjcA3ksOTJSGn2q92Aee8DxuTLumPugcXeinRIzBhU+CjxpsLDkzSRD/AJdFd24gAyAqe8+ifl7PhNc3WGtU4uNfDBcunwFV2pP1b1TQg1B3g3JG7RpptUegQpoAUqnWzO9efSWlDKUiHUcMdreRVhA0kgOwjsP5h6r6apny5Y2uDaCYFMV22cpt8lkDbUIYxGiv3k4y12HB1eFT5Laoxqalk5S4G7dcu3T29ZE20wH3v0u9ExF0lhDHpP8A1PPyVolGwiTtR2u9KJzesEzTGBhSIOMN2e9d/wBXQdmufyq6k4Nq+bGaadODPmsPMaYtHZhPceXqll7cmon2cm7i51B4ApqiWbGJP7L9t+SZE9djzVBDlp5+LGMruLvEkeSkMseY9555AAeVVOClm+d3qJGtNgxcOZookWynN7RJ4uJ81mNNOjbDhQyL3P1juAaQCf1IXg3Vnx2RXhjOs51wAvqvQrAsswQS7tG6mQXz/YTyyhYSCCCCDQg7CCvb9EtJumaIca6LsdgH+jtyuOSumScTUIQheg5nEWKGgucQAMSVh9KbQdMNLGucyHkMXfi3bklsWy6M74WDst+Z3qpmJggei8mTP4O0Mfkx1pudLHXBuyp2t3HenLP0kZEb1qsdtB+RwKsp2zTG7d52X4Jk6MtA7RHcucM1o7aDLY7YzwxrgSQSabAMT5d6z1ssfLR2Rh1gMBW6nvDmCVffyIsJcyJQ0IrTYcQubelxEhBpIqA0V+9Vow4VXWMl1MSiTZG1YcRocxwO7aNxGwp2NNjNZZthhuD21zvBXLrA1sYgP6kk7KoFxNWlDAJc4AZkqJB0jZFc2F0T3t7PSCo1bz1qbRhduRJ6IjHqnkVo5CxdQXMZ3FeaTS/ToomTGhT3xS4xhExv1S0gcLwBzU5kuJVwYTXWw3Hf9bVrIcg8GtTwHVHgL1U6QWOXdahqL61JPisyk5qmbx1GR2yYG5PMmwNg5hZT22lxNCu2zn3vFcdD2a2asTzPgb3u/wByHT7KdhvefmVlxN7/ABR7Tv8AFZ1GhphaDT7rO5D7VdsdThcsq+dA2jvTES1mD3x3qqL7EcUas2oT77u9MutDM15rKi0wcATyXYivdg094WvbfcfXyX7rQCjvtBVPQRj2Wt5u+QCdg2FNxMHAcB61V9oz7kUTIk8VDj2k0dp4HNWcvoE932sZ3Cjv2CtZTQWWZiHO5U8gmkV3MvOuyMa+1G7CXcAfNR4vTxOxCdTMj0XqUrYkCH2YYG/VqfEKYYbcPCn7Kql0RiWaTPD49kvJ/wCJXhWnkrWz2QYYp0LQc61PivT5mx4T8R4H0VTNaJMPZcRxC6+82qZwpXZkG9GXtIcGmopUDbct/JSMEAEgEgfVyy05og/Y5p5qVLz8SGNWK28Yua4EHeRWoW4SSJKFm1ZLQf7bT3+qd9ng/wBpvILLyltsdcHiuVaKeyfJN1CM631XS0cXBl4JWB/bH6Wn5LkycGo6grT4AFV+2FONtAq0jOrLLoYY7LQOQCVpAFwA3KqdPpmLaG+iUhTLh0ZQY02AqeNagw1qnIXqDMx477oTLz7xIoOAreo2kaUGSrVtdrBVx4DaTuCxM5AfMOL3NNT4DJa2Q0XfXXinWdvKuoVlluwfXNcZZX2Oiijz+xoJhEB46pwPw/sttLQiAKealRLNaQat7lEl39EdV1dTYdrf2XKU23yapG40e0iqOjjmhAuecDTY7fv2pVmgAhemPqJJUcXjTYhbvSdHvXBmGZpPaG5qe2zpYj4G/wAFwYO/wTntA+LySdMPiCy8TKpDRluHcm3yY3fpCk9NvCXpxmFn22WyGJJuTf0pxkmBsb3KT7SMwj2oZhT22XY5ZBpknAw/RSGZGYSCZ3hT22LHNQ5+KbjS5cKGh5rr2reEe1cE0Ysp5nReC/tQx+o+qhu0Hl8qcHLRiZ4d67EzuHeprLya2Mt/QcD4nD837Jf6Eg7XPP51qfaBkO9AmBklT8jdmWGgErtFeLipMHQmUbhDb4+q0QmBl4BdCaG7uCVPyzN/hTM0Ylh/hjuPqnBo7L/D4H1Vt7WMh3I9qGQ7lnV+S7MgwbJgtwZ4KdCaG4Xcke2D4R9ckvtw+Ed49E1YtnfS/X0Uojbym/bB9USibG/wV1ZB7pDmUhibyuPa25lJ7U36KakFdEOZ8EnSnMo9oC56cVw8U1YAxDme/wDdQ5izIMTtMqfxEeRU3pGrlzwpqy2U8bRSUdjD/wA7/VQ/6LlwasdGYfuxX07qrRtcDtQ4DctLZdyf0oho84dmYi86HzTZsOLX/qXfpb6q+ICUUyV+5eDPOsGIcZh/INHzTJ0UYb3xYjuMQ07lpqtXDgMk+/kcFJC0dgNwB/W5TpaUYzsinMnzU0AZBKWtyCmshaGzGd8S5Md2fgndVqQ6u5NGLGumOabiiuN6kAtyH1zSOpkmjJYxCo0AC4BCeq34ULWrA06C3JcmEMkIXtOJwYQyXJhDJCFCnBaEmqEIWWaE1AjVQhCnNEJULJoSiQhCFActXdEIUAtEUQhRlCqQuOZ70IUAnSnMrsRTmhCyiimKc0rIpzQhUh10xzS9Kc0IVAoiHNL0pzQhABinNc9IfoIQoDtkU/QCcDyhCoOmlOUuQhUycI1kIQA1xSucc0IQChxSvKRCoE1RkghCFQcuK5iPKEIQ4bFP0EIQiB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074738"/>
            <a:ext cx="5238750" cy="2247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5604" name="Picture 4" descr="https://encrypted-tbn3.gstatic.com/images?q=tbn:ANd9GcTx9YkExX6T0yR3Cu0YZXYjaI6eJSaglE7HVG9CmzqADxo8SfO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1772816"/>
            <a:ext cx="7200800" cy="4464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971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Obst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fruit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MXFxwaGBcYGBodHRwXGhgYFxwXGBoYHSggHBolHBcXITEhJSosLi4uGB8zODMtNygtLisBCgoKDg0OGxAQGy0mICYsLCwsLCwsLCw0LC8sLCwsLCwsLCwsLCw0LCwsLCwsLCwsLCwsLCwsLCwsLCwsLCwsLP/AABEIAMIBAwMBIgACEQEDEQH/xAAcAAACAgMBAQAAAAAAAAAAAAAEBQMGAAECBwj/xAA/EAACAQMDAgMGBAQFAwMFAAABAhEAAyEEEjEFQSJRYQYTMnGBkaGxwfAUQnLRByNSYuEVM/FDgpIkU6Kywv/EABoBAAMBAQEBAAAAAAAAAAAAAAECAwQABQb/xAAxEQACAgEDAwEGBgIDAQAAAAAAAQIRAxIhMQQTQVEUImGRofAycYGx0eEFwUJS8SP/2gAMAwEAAhEDEQA/APOVt7cjmi9I6/zc1NfVZMVoLPavt6TPnpZLW4TaUNimS9EcLvjB70JpdNGatT9XY2AgnHrSSco1pMspr1FNgMAATgUx6XqCG7HzpaDuH1pl0xAD4h9KM0qdmbVTLDobALAxA71b9AgAxSHpmwjGDinlsYFeJ1Mr2PV6ekrOHvAOV8jUr3hFJuo6mLjTHPP0pZf6yFxNLHA5JMWWfS2iyNrEAPnS65fE9qWabUbzgz6UQlsmqLEoid1yN3XmoS/nRg0xobU2SCaKaKEbXsULcvway4aGvQTjiqxiI5BN3qEiKCv35rh7dQstVjBIzZMjZvdW0Wm/Reim9mh9dojbYij3I6tK5JvHKtTRxYaKb6XX7RFJEwcjFdC5FCUFLkaMtPA5v9Rmld7UTQ1y6aga5XRxpHSy2SO1Q3G9a4N2oGerKJNyN3DW7F4g5JAri3zmjb1pIGRTP0F1Ab3ZOSYnn0qFyJ5oj+G3GFrNZ01rfIopxujrfIMtErCsCCfWfP6VnTQocbuKcdVeyANoBxSylTqgpWrsGbr1zsxgAD7Ct0sKDzH3rKHah6DdyfqVM280RprGeKntaaaN0lmCKs8heUhj0/p5jKyCO/6VKNLt+nOKY2bkqIxUnuzcy3bkj9ay913uK8aaEtwiciCfSmejsAZafn6VBf6fDApLT25oX2p0mpNlmW4UVR4vBLEx4YwYXzEDE5iRRy5dMLRPFi1ZFFl36dpUI8DTHb7H9R96d2UPf9iqT/h113SXba21uN/EoIIvNljnIkxPMxGd0c1er1hlRiTkiB+teRPJre56yxdvwUrrjHczA8kn70jtaZnP1q163Tz8qB6eptPkSK9GM6jsebpuW5P0nREETin1rSDcaEXXLM8elGafWisuRze5rxqC2C/4URS7WiARR9zVCKT67VTipY1JvctNqthY4GZ/KoPdk0Syic/hRml04PFbNWlGfTYrOmofVaUrzVrGjAHE0l6hp4oQy2wTxJIB0XUXtfDUV7UFzJ5qN0zW0Wr0uTP8De4xHastpJzTFUXbQ52gigpAlBHOo0wFA37cAgRTDqepQgbZGBOf+KVlqfHbVslOrpAq3CpkVE5JPrRZtYmsCFCCOeRVtQiRFo7G45qe9phPNQ3HO4nueaiuOfOu3bGpGWdQbbSO1T9Q6s13mgWE1sWzTaVdneKOJJqRRPJroW66C0WFArjNaqS6M1quKJElrS0Ra05xHP7+lWTU9Cj4CrDzBrVvpbgZU/v5Vk70WuR3jmnwLrNpvKj7VzYp3D8KJtWSpBAiu7mkLKeIJ4/WpuSZy1I46PZFwmJkVP7XaB7uje0krv2h2H8qcsxx6AduaJ6TY2wIIHp+tWbTFQvi7iD6+kd6xdVPfY29JFWmzwj2n/w2vJftrp9Qt5nfbuwro/lcKkmIByByIq6+zN7UCwbWoF5L1piGLPIYF3A2ZI2goy5/095q+lFUgiSR8MmYHpOBj795pH1OC5Ydwoj+ksfnJLGo4E3Lc0dXlWjSuStdX6jftLKJ70EwTIXYP9TwMr8h9qC0nXC7lDt3AgMAy4JzjxSR8h5036pqLltGNkKXEfErMNsjd4VIJMSYmvKes9J1mmdX2Aqo3IyAsgV5MbWAYAyZkTJ862TnpexmwYo5I09memndOKKS+wqqeyHtBde2vvELgsVEHxgzx4sMB5zI7zVrGpXCsChPAYRPyPB+hqncUkT7Dg6ChfMeIHjFQK+c8Ur0vX1uvsskXACVcjIUjsGGM548qabK6LTOmpIkCqzYwO1ONFaKdpmk0hWkTHrXev66QABQlCU6SEWRQVsevqhFI+pX1LQCPrSm71iREZnmlmp1ZOe1WxdI07Zny9XqVILuXZJonSWC/FI/4imvSOre7M1onjajsQjPf3gy9YZeaAuvRnUOrK4mM0kv6iTihixyfKOyZFdRJneud1BtcNaW4R3q/aJ2Hh/tWbxQr3G2jxAjy/vUW80O0MpBbsK5CqRiS/YChprADOO3lTdug6ibTqN4DVYtdbshBtOY/YqsB+xqRmkwCaSeK2nY8Z14D7igjFDAVi23UxmfTyrBcFLQUwPUHxH99qypNTqPEfCO35VlUV1wWXAz6NrHJkGD+/vV26ZqmI8QB9Riqr0awo2zE9/Srr09VjBFeP1Gk2YdRM7KRkH7A1C1tOyn7iKYXrcLIgmq91DWagTstSPmKzYk58P60UzNQ/EvpYYNVs5UKPv+NEJqkPBBPzql63qeq72yB/SSPwpV/Fsx52n0JFehHoNStv5bmCXXaNkvnsejXrwpXeYedDezWhNyTcbcI85gzUvWejsFlWiOBnj1qGmGPJos0LVkx9ygfU6iSMDHlQt7UAnIHEHd5HkUpuC8D8Qx3orSaV2b/MfnzitvZjFW2jMssnwmV7p1q3YvXhubaPHaBM7IALjdyyneInj6mbW2tsX7e26AVYQynP0I+dRdU0KpwVMiJxNAN0mR4iI5gH4vT5elLHDicbsaXU5dVUJtXeRWZbF9bVtU8HuiJI5AbGY7f1c+ZWh6vqEe2j6izdBIBlArGcYYECQfSrX0r2eFzY1wKbm4MTgwFyEB8hj0OT3qD2o6FbuAoUUns0CQewB5Enn0msaS1NJmx5PdTkuQXXdQZVJ92xgTCwSfkJ5qqL1PKXL7pbLSFQkCVmPETHiHcR+tWKxpDaU2wZtrhPML2H0/eDApHXNG9686om1AwDFm+JzAkAEmBuH/AMvnWuVxSkl+hkw6ckpQk/1/9LA9yciuJmqsvs/c09xG2blGWFvJgcyDGI78Y7VbdP0626hgkyJgjIHrPFaYdUmnq2a+P9EsvSqNOD1J+Uv7B7x2qW7AT9vniudLqUdmUONygEjP8wkR6R3pho7VtLd287f5CR4ZlgxIAQgckmcRIqi3tWumv3H2uqOge1bnBFwI4mCQoGR9I7VCX+RimvTz/Joh/jJSjLZ2lt8eNvr/AL/O5bxHJmuN1VjoftA9+4LfuexJIbgDvBHyHPerK9kjjNbcPUY8sdUHt8jFm6XJilpktzZNZWlTzNTLaFO8sUTWGbIprdFppx5TXbWP9tJ34j+zzAVBJgCSeAOZ8hV30PsAQu6/cgxOxPyLH9B9az2O9mixF+4AAM21Pcg4c/7QeB3Ppzbr+qO6MmR2BOeDAry+r66WrRif5npdL0cdOrKvyPOrvs+dxCCIPfNLb9p2bKwRjA8sV6D1G+LQZiM+Rx2mc5jFUK71pDedd4DABi0gA7ieD9vvVMPVyf4v0slm6Vf8E/jRrTWXBJDBTHc/hQr2zM0feB70K2oIBXGa1qb5MlIWakMWPP7FbrrUTuM/vFZVlkdFUti7aS4IER88U302pjy+1KV9nHHwXkI+Q/SiLPTbynhGj/d/zXhy0PyegtS8DS5rT5/v7UNc1rAY2z5xQt0ODJWPk4j8TUbanccz91/Sgoo5snPUrn+lfx/vU1jWM3NpD+/UUPbA8n/D+9OulqPL7j/mhOSS4DGFs70t5EybIHyA/tS/retO7MbAc+UYg5+gmO9WG/aG3hfxqm9f1BFxyWG0Y2cEdt24CZBB+gmpYmpSstkThGiYarT7sLJPp+NdfxlmIEAjzWlly2yhWtWg6kSGkzPrBpffe7304+5/vWxQvz9TI5V4+g+1CpcGBbnzIj9KCfQbf/TVvk394pOL1wf+iR8mqW11Nx/K/wB6rFTjw/v5kZKEufv6DuyWQEhGHpn8KjuameVafrU/SXu3MwyjzJH4Uztq7MQ04qbypPdfUbsNrZ/QQ7N3CH7V1032etsTuTmZnvJJz9z96uFnTgCpbdsCoT6u1SRfH0tO2xbb6AuxhyzAqCf5VIjHmY7nJgTwK71HQljA7z68s0A/NjThHFdG6KxOcmb1CKPL+u/4e2ritsZ0YkkKBuGZnHI79+/avOuoewGoUn3T27oDbI3bWwCRhjAXDd+1fROqugiDBHkc1X+oaC058S8cdwJ/2NKfhTaZS5H9olHa/oUT2C9nfdadmuW9uoLMryZgKxAUHiO+PMVZH0IIyAPl+tE2tIUbwv4CZKlczAXDAgDAH8tG2lBateOTjGjDlWuTk/JXNT05R2zUjezV5YLLE5C9/t2+tW+zoFa9bIXEgmf9on9K76sSbhYCTIH2/flTe1StJA7CptldsdLhcIQe/H35rLnSWjgn6gfoaKu6pw5VoELM/M8RH41i9RIME4PB/Cu1SBURpZ63cXDWFiAPC/YCBjbTXpXVbbSPgbyPf61WEvAZBkd6C0eqZnYN2OCBGDMVCWCMl6Fo55RY59t9I9y25tMFdVJyu6YB8PPf614cuqZwloW2DqwOUMKJG1ivIHBzgV7Z1bWG3pbz+JittjC5aAOR8sn6V5dpNdbX31xWO8G2N0EjIXaQVHBJODzNT0RdKT4/sZz815v9eN/XnyPWBCAOwZgMsBEn5UtvNJxArlNYWtiTkYOZyPWBQxavoMSWmzxJxep2R3eayu9lZVrQVZ6bo9IrLlF2+Xf58zNFjo1oidsfU/3oLS9eUQHtXbZJgblIz9a41vtdZSQCW7Y868Nxyt1FM9C8VW6GDdMULgY75M1Ha0Fs/wAg+7f3pQntba3QW8J9Pzpt/HoybkdY+dCUckfxWFPG+KJm6baJ4A+WPyoqzokSIH4mk/8AFyJBmKJTWwuaRxlXIycfQdXlWOKqftFowPePEypP4bvI8nEd4z6OrWtBgHk0L1VfEfMqQPkcwZ/l8/nSwTjIpJqSIOgdNV7ILiGgAhcQ0eID0nj0ou50hIwWB+ZojpqAJI78/MY88cVNBNF5JXyL24+gst9Jg5JI+dEafpyjkTR7OAPWoP4keddrkwqEUS7I4rYUAzQ73wO9Z7ye4pKYwclyublyKBOpiobms9a5QDqDGvmuWvmghqK1c1FPpFsmu3zz2oN7wgzM1w1+RE4qB7gFOkK2bZqI6c43iaHS+oEkj/zA/UfeudTMSActAPafp2pn6C8blzu6lFQMIkUrTqtu46oFbczQOD9Txxmqxd1re7I3yZGBJAHiyYBA+Ej6is9k9ep1AuHFpSVW42AWKEGPQSJNR9n0xcive1SSLJ1rQbQWVAzdp8geTH1pfc6Wx8bGEiAscDzOfT8qsuumRBOInbmFOCftn1qLr7BbME7RIE8mPrjPrUoZXsiksS3ZS21yyVQYA+IxB+UYPH413ZvKi+8cwJ/5olOkYVvDDZEcckR+FIfarUp7o6ZM3W+FeM5iY4EDnitlprYytNciP2x6zveUuobayyMDO1yApDzg2iYQxlS09sedWNay3SNrKRslJ8K7AVDHdmACCJMSflTjW2/dOGCqlxTtKvEG20gq6x4wW/mHp5Ur1mlZbha2gm4dqrLQoxHJyo7biRA9K83K25WjbhqqfkuQuWF2rpzdYMoaboCsxMAsAYxJGfXmp7YWJeQO3HPrVd0r27Hu7Yh9SxFu4xYbQSwi2Sx2qVgQBERV96J04ag3B7sgJZAUDlrreFTjII5J4GZ4r2emzJYkn45PP6jD/wDT3VyJl4rK9U6N7JWrdlFvLae4J3MbanJJMS2TAIE+naspJf5GCdJBXQzas89s6e9bIcNftqVVmK3WG3GdsMd47+n4UJ1HSszFveswMHdcJJ285JyeKWXPahwkB4I9JntBJFKNT1t3G0nHqYj+1bYQmnbok4Sn6ls03RC6/wDctifPd/Y000vstiE1wBOSvu2GSPVxPzrzdeqXFwHj5Gf1rZ6xfj/v3B8jH5ZozjlfEvoh4YEuV+57J0j2f9yrC5fVi0BSJH3kkH6Uvu2b26EO8TAg/oYP4V5h0G/dbV2CGdn94sFvEQCfEfFPAk17Lp70O6kgwAYByCGbwwP5Rnv2rHljLHK27v4FJY40ktiq/wDWRw75mMZYH5D8qsevuzcQSQu4HcO4buPTxfMQK856f0u7e1jJkRdfe44G1iWIIxPlx24q+NFuwu4OoCqxa6wdgGXe25sTtU7cYH40c6imq+7EhFpMJ6r1Uae2pJJVjAgDGJ8+4n7Ulue2K4MsB8qh9rFNzSIVHBVo7lSsT92GKoq2HP8AKSKpgwQlG5CzlK+S+H2w5zuHoa6X2rRgOaojaMk4VgPmP710li6vCz8yP71b2bEJqfqXrUe0KrktRtvqF33e/YdpTeMiSkAyomTgzXnIu3w4bbkccd+1ek9L0du3o1DCGZAwDYIuXVS5tUdhvWAvn+ObPCONIrBN+QHq/X/cbdx+JQwHfPY+opantUZyPlTP2l6bbvuty6YFtWLAcwYxjEgg/fuKG6bpbCkFbTEwAGcGAJnviI3euKMO3otrcErvZhek6y90+FGb+lSfy4wRTA3nxuG2eNx9J/Z7V1qbZtWU8TK4lmJXyOPCCO0YwePWl2o1CbAi+NoBXcMyQGeQPIT59qhalwhkmuWGLrFnbuzI7ecZ/E/Y1K1xSPEQpDDBG6cKYif934T2pXq7cKPhGCSOAdoJ4GRBIJ+ZpZrOogFYESOcyShCk/efpimUL4A5UG3teiEgM3iyI2iAIgCRg7SMig9R1J0UlXPB+LgpkTxgeKK50V85B2kFisFScOeQR5Kn/wCXFOv+kG7ZNxLYuEZZTERvnaq+WSfoaq9MORFcuADQ9L1D2hqV2sBO1JI3JkA+g5wT2ov2W1jsWt3n3Wpdz4TKwyJ8U4AxiO3qKa+zrXPd3gQ20AACcLO4kqDAAgD6mgtNvt3rq2rRc3VgNjwszsQ0GZWYPzQZ5qUpuSknXwKRilTPQdPb9wiokM3cDljIlvMwJ/ClXta1yFxCfMTMZBHf59vrT8oLNtUWYUBRJkwBAknJqle0Gov6vw2F2qsB7rFYE/yqJkscT2Az3Febg3nq+rN+baOkM6NfmyQ5gAEqfKefxzVI62qor6h9xCkgbCNxltpic+ZxnGKsvWNOdNpRcd1DtkCY27Yb+bmCMzXnXWfbv3jbRpA4OCNxPjIK+FlUQYYjB4nzrS8sYW0+TMsbk0n4F+s6QjpcfRXxqEtp4feFl2C7avLcRQ5OfEjZiCp4qq6XWssI6gzI3btpEYyfIU36tbuspD6ZLavcUym2dwDiIQwx8ZztEd55p10r2NF3TyfiSZJgmCzY9DBURnif5hXmzbUtkza5x01z9+op096yl1SGW66mVVFJRcydkYie5zxXqv8AhfrRcu3STGF2giJMACB3y1z8K8Y01+3pmcMnvM4O4AgT2BBk+vavQ/Y32vsW7gRrZS8soPCWKljt3ElhME7SAAAMzODqhmWhx4shLE9Skt/v0Lxr+ldSvXGuW79u0jHwoWeQBj+XGYn61lOLDPtEXJAEfCO2P9NZVdcltt8hNn6/Q+b2f1rkqPP8q4sOvDbvTaRz9aJ/hweJiva1MDWkitIpOWNWX2f9mRqbqW1YifE7zhUESY7nIA9SKQWNKN8Hd+Pp5DyzV09kNEnvNxAcC3vSVmCrgzB4bwt5d6XJNqLpk5vdbjzpvsnasam3dV2BUkeIiJZTbg7QI+LsT5U06RoPdO4ALbySWhckj+ZonLHcBgZ+6XR9dFzVsjsdgIABAABBkse8k984jzNWwdRt7lA2kxGBEDI+o4+/yrBNz8+gNiv6To2/UvbtHap3G84B3QbjA2gYwIjjnkzEB117Sbj7sOVKqWCgAyJx8XrUnQQEv32EwxPnzJaB6xJ+hpZ1vXutx3DKVWA0Z3JuPij5HJHkciltyn+SOSSiJOr6pvdY3Bh4XVgPhxLD54/HypXY0zETK9sTnPaKYBgZZiCptqwXgyZBUntG44/KKP6XwWUoIZRAE95Jnv8ACfL+2pS0xM8o2wfQ9EZjniQJ85MYn5zTL/oFo2y8A7cEKT2zJx9PLBoe71HcAqsBJ3HMweBnyhjnvVh6XZ2i5M7WCgyO+W+mGI+XNSyZJrceEIvYrA6lp7au/uiWAGyIVWJGOBIGQCeada9xctbmO1PA5k9oBUeIHGWG3nIyeaHbpLk+EeXhICwcwADA4WR28PpFWDVaTdaCEDeo8QAG0vttgtxyCTHy78iWScbRWEXTENzRtd2racLgFtzEkxIG5ozkmTGT5RFBWekncxe4BbWSQsklVZQfECOTkfMU4GmDQrH4WRiRjcFbc+BxKiAO5b61JbNsHeYG3k8LDJukRjlR5REUdbWyBpT3YRr9MBeJKoVMyFmSR/qft5Dy5oFtr+8QOyB/5dsgrtXI8xkZ+XE1rU65XuXLqCUj4R/qChiR5fSkj6q6z7Co8KbmYR3BBII4l7Z+/nFCEHW4ZPfYar0SAdtwk+IszKOWyTn0A5FB3/ZtZ8LF3MmWMDyhdq55/EUO+uYMVDSCH9ONroO3YHgceVR6Lqx/h7ZIYuLZiZn4sgepGz8KqtfKYjSGvSejBVm5bUxA3KTyS3HHClfEPM4p3p/8rbbReFBZskb2WApkzgQfIcT5yWVdLKWioDkgEN2Ahd2McRjzB+kWuvG6xNrxSSWGARB5EmImPPn6Vnc3N78FVFRW3IXpQq6dyQckesgCY9cRI9aj9ntOH1BBXwWlDMcbfeMZVY5OPFOew70z0PQ4UC4YBUSq/wCqTJ+uPxprpNJbtqdqgT8RGSYwJPcDyrNPMkml5NOPC2034JhdV1kZXzHzgj7iqz1bqKG0UtnxbvhUTBB8+OckmoOrdQNgXNnxNMAsQiy0szHzJ8pIzjzQ+0llVt2kU2wxUXDcA8Rf4SQxyJgT3IkfJsOKn+wMuW1+5B7ZdGfVCzfBYqtoqUE7tyu2AOM8GT515d1rpTLe+I2j2VnZYHmoLFhJxERimftP1G6XZW3Ncc+H3YUNiJA934tviAG719arbdIX3N+9cuolxGAFq4x96xPkBknPfiDNQzTp6aOxQb96/wDZHatFLgZgI/3AsR855JPFX1ParSnR3rbm4L+yF93wOwJPbP6V57odcCIuKSFwNvPB+LsR866e7YBOGI9UB5+fy+dZ7p7Mq4+97yI01PxrcRLikiSwhx2lLg8XHYyPQ1cF02nbUJdZhF5LbuLVy4pM3DuIS0hJI2EHxDxTicUh0Wo01lFc+6feIZTZDnnkbyQp+Ucit+80kblvXA20hVRHESxYDFwgZY4GOTTxXq0M5t3yfRHTOrA2l2INmYkkYk+efvmsr53sahgoEofV7IZvqWaTWU7yx8pfP+yFfH6DzpvQwvvdwUkJALf6ixEicfCB/wDKmtjTBrg2kLbB2gf0T28zA+fNT6p4aSQAzCAfIA8+mP3FDafUQpHeDyfVcHyPiP3r6C2ee5OW7OT0/dcLyc7iB5TAERyILGeOKsnQv+6QgDHIK9iI4JHAmOPXvikWk1HB7AjGe4gDPOR9x6VY/Z60RaFxhhrvxYEAXVWCfkhP2qWV7DQW4l6101U1KMJBYtIPrt7jBzjB7k0y6dekbm7CMcjkEz++KXe11psTG1Lgk+QIIzJ4JxPY4xUmm1QFtrZmQwzEkkjaYnIxMx6etct4nPksVzqDWwCkwTLcfCO+DHJIMxwT2pD1bVgK20CWlBjkRwPxP1kzROplbSncJa2Y52gZnPGcceXzqu6sFiCZMKWA5+Qjue0fIUuOCuzpN8DC3dQQoHhEA+ZjxEE9j4ufWpOpX1CHYu0EruG4mSUuZJ7eEAD19DhSrlWVWYndMgROOAD2wdveI71zq9QZCuplduPJtkfOfBiPM8zVdO4CbQ62byBSJ3QAfLfIGfOT++bv0nVblujtuQjPmbgk/wDtAEfPFUHptgi9LbVhQ4JnhT4NwXJyRgdieKt3sxpblyzuZeSrhgD4gZExGFGSP6jGIqeaq+/UaKp7E169N/arwTcAnJ8WwqO/I3E/SnOuvbbXxNuZmdgPDuPjXaZyQQFOImAZgxSD+EX+KXEAtu7iW2GF7RLEffntTFke/ddmwFIAxALQDEeix94qEoptX6DxbSYB0/VbwHAuEmGACyx3tEFf9Ik7h2A+VLLgPvW3OFVlUCYxsDB3zjwqSM+dOtOfdXSUMdyvkcHjsDzHnnzpboF947MXO5Hu+ECbhcnwPjPxxB8/mapxbF52OOpXBIvWCFEgMOVIWACYMzAInuOac9StqiF9m1lQTHcjcPr8Ux5k1rp/sjqnKEv7m2m3aJ3HBkgiduT3Bq2af2fQoq3PGFBkk8gkyMR2IE1HJmhFreykcU5Lg80vLvQhRCtuk8RzBweybh5mRzVr6F0q6U3G2FIAClhAAEAkAjuqjIxVp6T061aJW2qqsyAFEiPMiZ7c02ZhEVHL1XiKLY+m8yZWbujZxAmVwpEEMwJJk5IzHPke9Oem6H3ediKTO7aM54En94qYFD5fbvWtTehSQRjvOJ7An5xWeU3LYtGCjuJfbn2stdOshyu+88i2nE7YJJPZRI+4r599qv8AEHW6wMLl0qk5S2SilTjaVB8Q/qJ5r2H2j9jb2v0zm9cV9QtvfYZcKrncTZGT4YCruPMg8ivm7UnJ7en6GldRVLkvD3tyw+wnUzb1SjLblYASY3gblYjuRGPnXq66ZblgXdSyhpO2DG5jkkEkS3rxI8hXivR+j6m8waxYuXIYZVCVBGcsMD716DZTqLahVv6Y2rTKcmSPhgS6GAeMeU1bFlcY/Ez9Tjt2iz6q7pDb2i4ylR4DDYeGBgr3IaCQfIgzkUbq9+3ZuC57qyFBgG1aCgKMeFDjfBJliTI5imOq0VxHGLJBnILOo7biSOfvVZ61qyxNoAlvPgEGfhkfjioZJzfPJGFt14FOs0ty0CGYYO0wZhwATbJAjcoYSJ8+SDAllzumYBPM5/Cn/UtPcCJvCq5Ny5cYwAWuMBAIwRtVTj/7lINLZLONoBhu/Gc+Icxioedzfcd6G+p6HebSnWEobe6D413HMSV5Jmc9646GNOrH+J3KJUhfdq29cyN4IZOB4lBoZdaIMWrY3bgQMr4k2xsYkBhDMGGQTg4FMF6VeFuy4YvtMe5u4K4Lf5fvQbbKwBIiT/tMTXICVLc9I0WmtogVdP00AEgC4tlngE/EzagM3zYAkQSAZrK8y1X8OWO2zdQf6NtttvpuME59BWU/cXp9Qan8PlH+Cz3taSLrAyQ+fD/LuJIE+uPL8KkS2XJZYG1SPIZgjnBwnrz8zVw/6FpYhrN1AeZlwSe593LAevhrek9jNJcMW7p2jBVCmO0ZEr9ZNfQdyJ5CXoU3R3QWJY4UqRmJbaw7/wBQPp+Vm9n9QtxlVCQhY5jsQSfD2+HB8zxPJus9gkK7LVzZnuu7HljbP3rvR9BbSoW94X2KYFtDuJ5nbk7pHY0k8kWtmFRd2Re0BG9gB4mcErBMeKQPpMx6mgrl0i3cJgu10lpGdggSPLI/H5UNrNQWuWVUw/ckyQ4O7aT3iY/LgVLqtJcNy+FMpbtncN3AWDmeT6d4poLZE5MH1/WEINm6wVFCKCDz4NxPlkmPIQD3obWAEuFAUhA8zwhAgj7fiO+KYHoaMiOtl711wCZBKJggQAIJgAS003tdEuyqe6bawkkAhVhTAYwBMAY4BEV2pRHatIqF1Ntm3cyXYxvgE4JgjHxSPqJ+VI/4hrjB2OSD94AHHpPHY+teop7NXLtoJsYZ7xg+cE/T60sH+G99L9ltyBFuKxy24gGSBAg4HBNDvwXkbHF+hW/ZTWEal2bhbDAzIjawGeMdvLkd4r03pDhrEwdzGVzBIx4j9TiOwHmKrPUvZHUNrNTcS2DbuW4HjUeMhJGTx4TMj+ae2bV0LoVy3YtpcuqGRAshtxkPMyY7QP2Kz5skZK7KqLvYm6hogWS6iiVKwOF57nyP4T86k1ehJ94qklpLWxAkmBOO4858yMcU/XSqRtM8DA/8VPtmdsBoiREx9MxWN5qLrCUsdFS0Q+rv/wCdcUD3SAkyGlYCyScxxBMRTT2e6XbsF2Ck3n+LM7VJLAEjE+LJH+2nGm0CjxkkmMsfD6mR5Y/vNdPd2kCQFIjGSSZ4+x+xrpZXJVYY4lF3RE6XXZWR9iEeJSoJ+h7H0z9KG11i60LLKrc5X7D8z+vZgNSqTHc9z3kiM+v5+dVl+uJYvEE3jZUgOXS6QCe9u+4IZZOV3Tgx3FTUmt6KaFLa9yz9K0oS3Hmfwo1mA7+lL3Vb9ptlyUdCodCDEj4gfP8AtQen6o2xvebBetN7txnaWhWFxAJO1kYMB2kiTE0juch09EfyC9XdPYYMz6c5x2jPIpU9996hH3r3UCSYPcTCDnJzMCeak1V1WQOZSzzkDxd5VTwMcnmeM130jUWvdC4gVEJMERJz3j058qulpjdGZu5VZB7RdQ1FjTe8sWP4i5J3qHACCCdxgS4BAEDz9KoXsr/hxbf/AOu11tXu32a6LABFtA5LZVjLHM7TgTEE16S3UgtuRtg8buI7k54x9ak6tqYxU6d7ospbbFV0PVrD3X06Hx25lQpUAKdpAxGCYgV11Pq+mDLp7jxcujAAJjcdoyBiSMUTprVgnUPY91/FhCG7w7LuUXAOJME8TVO9m79+9c3dQ0qJftnbbv7kUMZxbKhstJlSJHPB50qWHX5qvhz/AAT0ycfBXuva25pr5R2XYGB3H4inHwkkzzxApb1Sxa1I3oDgc7wCRGBAHBPp+tSf4t3QdVaWQD7olpJxLGOOfhOKr3s51GzaebgLLGcDPcx+Q8+fSskm9TXgHaajqRPcSy7wzeIqIx4QFUKFJzIhQOaHt9JQhjJW36HvkQC3MnH0pn0zpb692GnspIUsS/EDjaeJ/wCKq2o3bnVokEgqSTkGMHv3+1Rv1RSEZPy7Gx6OgOII47ZxPIggiOf0q5dJ6bpr5CX7Z/zrKBmttDh0RACMldoKQVbiARMkV53pnbaRyJB5xPkR3xjzqwdH6jbYrb95esBVuFWRd+yCbnj8QLJHvPFIK45ANGMo+UPoyJclsT/DdQAFaR2LFgfqFaPtWVXm9qNR/qDD/VLCfWDxNZTa4/8AUze/9s911CCMjjsPLGY+p58qgfRJc+JAQPNVP5imaadZ/tRjoABtitvcrgTt2I16WAMFhH+4wPuSPwrLnSAVPjaCIM5mfkAB5cimbsz8duDBj5xgfjXFy0QeGc84wJyJn99q7uS9TtCKjb9jtMbgYOzMDPxwEOCJAHeOJ7URZ9l7SNd2Xb4F5dt3aFgjyl1PrkedO7gfjYT6HwjJ9ATPqYrmwt6TOBwFUFYzwSCZP1H41TuTrkTTH0O9DpxbtrbQn3aCAJPnMlv7f2ow6cPG4OfkTH24P1rvT2o+MxJnED8R4vLk0attY8JJzzM1mlPc0RhsCLoggG0EAcCf7flUdwXGIEQI5JAHfJAk+Xf7U0gdv2aHIUGWmR37fQE+tIpsdwSFF/SFTudtwHA2iAfMGZiTwYo/SODBC/IrEETjOPnjFbvojZfxZGDkcz8PE8ZOaJDGOf7x/fmmlJtbixik9glQBUM4METwTHfzzQd+1dklHBGIUiAB3LNMn6V1YEblYyZBk4+UZJxHpn51PT8SmrxRKUAJJJJjuT+EnExQ7algQBMQMcxx5dufTBrrVqxUkEkfbOOMZXue9CKSisCckQCOBOFHb0x6H0p4qxJOjvWHfKggwRuiZJnB48/wmimuqo24CAgNPeexHqT6zSux47YIgSxOD4TnByP3+FML+mOSWiVgeQj684IntNM0lswJvlFc1fTLctd0pu6S4DH+WPA58jbmCP6cD1qLUWtbbbfdsJqVcKG23BbaVnMHkZ4AFPtBptxFx592vwrnLd7hjJkzA/Chdf1tHdjbtai97vcCEtEBmBIKC4+1SsiJBjBzig0oy2HUpSj724lHX1a7sv2TZuiPdJeEJ8x2YSQAMDHpFE6r3lzdLktHYDE7eJkcEmI7du6vUuLwZ9YqO7AgIPgtLPwo0Al5Al8HAAwK46B7J27jTbF1bQORvO0ZgxuBM/WtCU4x1Mg3jk6Tf7nfXNBdRLbSxEhQrbWwSpDL7zG7cSPtEYiym2+xC8lio3AiMxmfL5VpfZbSWbi3BbJuJlSzEweJC8T9KY3tUCIAE1F5HJcFVjUXyVHrHRrV1g+0o6sXDodpLG2bW4x8RCnE+Q7SKTaD2fs2mW7dd7pt21Ba6ZA92S/vIIw4nntHqSb9e0p25pPc0oMhgCCCCDkEHkGeflQVMLbPA/ajqAv629eDyhb/AC5keAAKojkY/XzpVuSDu3FiTiYUYgHzJ+1el9b/AMOAbpFiLdsmZYBtvmoBEt6Z784pXe9hXRgilWuFZJJCrbByGbaMmP5Y8/SovDN+CizQW1spum1LJO0AGG/mKnIydwYcdlMg+RqC0RAYkfLuMjmfU/nVy0fswPem0QzOQjK4EDxctBmIJByOFOBR1r/D19wc7MnAKyHDA5KzCx6HvOBij7LkpWge0we1lDa4ATBLA4OYMZjIJxJFQ6a026AT5eWDg9+MxXonVf8ADa8oDptYEzsH+X67QDMGJ+1EaP2FXaLgDhjIFu54WEdjMzkgkgxnntSxwSlKqoR50lsb0f8AhNqmRW4kTGDg8cnyrKuumTWWkW2LjwoAxuI+hAOPrWqt7N97ia16v5FnZSo+ME+UnHr4aLFnAMkGM5Mfjz+dTaDQcE5/T6Uc9kd6aWRXQI43VgXuCckz8/7ZrZcjAGfX9zRDtxUV2D+mf15mlTGaS4BwzNPiUEHmCe/zFTJZkfEW+RFBjTW4AZjA/qImTMseWwZz27VMfDtCsIPzz/btTP4Cr4hD6EERiO4ImY8/OoIZMg9zAjn0nt/wKKRsZj9D61CXEFvXBI9O3z/WlTYzS8ExbdB/f3/fFb95E9xP24x+NLbFwj+jyyZPp6DH74NtsG488iP3j9+dBxo5Ss7WS0xjie//AI5FTIoE/rW1X05xXLgRJwIj0iRiaSylEts80NfOT6x9ue9TM8YHPFQlgDkZGRPqM1yOfBwjkggANHBPfEEg/agbhRBDTJPOckRkGcDPA4qfUJLBgzA+WfMYg4/Y8qhbR+8cSZROfIk5j85+UVWNLngnK3wZZACbmJAwF+Z4gD8v71vT396bSZgxcMjsT4cY+1a6hbLkdiQQOYE/E0DvHhB58oqLp1j3ZKbdicKO/wDVjgz8znsBTbNX5F4deBvbOB5xgREDHPlBFD6izPiA8UyPnxJ+lED147/vyFYp7ZJOSe2Ix6GO1SToq9xC/QLLPuaQefd7iFHrIz+Pf5U66ZaKDtHCqIgDsB3/APNdHmPQ9vXvW7cTIPPbyjH6GmnNyVMWMFF2gHWMSZ70OW2n1qXqDQR5UBqDuwP70Ugk13XziaGdo54rt7MRCyaF1LscR9aKQDoarawxKmQf2aLudFS8xO3ajATIALCByPLtFC3tNKDzp501NwO6cxz5/wDkU+rSrQmlN0wT/odu3lB4vPvmO5ycz8gTQ9/TKCAFBIwAScRHKjgCeI8s1YGAnJj51GwXuOP3+tJHK/IXjXgR3Om+8Pj8hxgjMmABBG4T5QO+aZWemKkQJPqZ8gSSecQfpRN0jE4Hr+sdsfjURGQ3zET+85P7555JM5QiiVNEAMAj5f8ANZWlvEYk1lJ7w/unfSP+yPr+dTXjWVlK/wATGX4V+QLeGa3b5P8ASPzNbrKfwS8nYrjVIIBgTIzFZWUPIz4FemY+6BnMn9f7CjbnH/uj6eVZWVWRJcEI7Dt5f+0GuumDB+tZWUsuArka2uK2BWqys75NMeDY5P1/IVFqeD8v0NZWUVyc+AWcD99zUugPhb+o/pWVlO+CceSG9y3zj6ZxU90eH9+VarK5+Dl5BnPiX5//AMmpNKxls96yspnwBcnAYg4Pcf8A6r/c/ep7Yg48j+dbrKDOFPUD4R8qzovetVlP4OJ9V3+RoNe1ZWUQBRGBTNP1/WsrKWQYnLnn5fqa6HH79ayspQnIy2fMflNaP8v1rdZRQCG2cfU/ma1WVlOK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682" name="AutoShape 2" descr="data:image/jpeg;base64,/9j/4AAQSkZJRgABAQAAAQABAAD/2wCEAAkGBxQSEhUUExQVFhUXFxcXFhgYGBgXFhgXGBgXGBgYGhYYHCggGBwlGxcYIjEhJSkrLi4uGB8zODMsNygtLisBCgoKDg0OGxAQGzQkICY0Ly80NzQtLCwsLCwsLCwsLCwsLCwsLCwsLCwsLDQsLCwsLCwsLCwsLCwsLCwsLCwsLP/AABEIALcBEwMBIgACEQEDEQH/xAAcAAABBQEBAQAAAAAAAAAAAAAGAAEDBAUCBwj/xABBEAABAgQEBAQDBgQFAwUBAAABAhEAAwQhBRIxQQZRYXETIoGRMqGxFCNCwdHwB1Ji4XKCkrLxQ6LCJDNjc9IW/8QAGgEAAgMBAQAAAAAAAAAAAAAAAwQAAQUCBv/EAC4RAAICAQMDAwMEAgMBAAAAAAECAAMRBBIhEzFBIlFhBXHwFCOhsdHxUpHhMv/aAAwDAQACEQMRAD8A8nIhjpHREcERJzIFQ6Uw+W8dmJLnMOBCcCOUxJJKCIbPDNDhMSSMTDhMdho5KuUSSM0PCEOBEkjQ0SNDERJJyDDkQssODEknBTDZYlhNEkkeWNbh2T99lWQkFC3DsbB9H11sYzpJ8wuB1O0XZcynBuZijzyISl/8OYvHD9sS4SYbLISlST8J8rPbp7WjnBJAVNUNbk/Ow/OKUiqlqCbPMFxqAbcwX1vG1wzKXNmKUyQ5LqchlNYA3G3zd4XziSdY1RsUgLyy5I8SbMH85chKRusIYDlmfeAHFKwzJjlISAAEoGiEsGS+/U7lzvHouNgCnutByklSnBQCVm5exLgMHZ0AaPHnFXMckMw5Eue5O5La6coJTKlZ4TwssKDyToKhwRyjh4TxJJ0YaGeFEkjxyYeE0SSM8O8M0KJJHeFDQokkkVURGZ5iGFEkknimOSuOWh2iS47w4MMBHQESSODDhUJIiZKYkqRgGOwgxKFAQ3iCJJGSnnHccGYImlUkxacyUKKQ9wOWveKJAlgEyN4cGIs3SFniZlTrNDPHJXCzxck7JhRx4kLxIkkkAjpCyCGI1Gvw+o5RD4kbWAYZ4pC1MEBRBzHKksAddw7uwOjbxyzADJlgR6ZSVsFkAg2Msai+1hrBTgCCkqSFAqUACCQlQBBCiEv5iAbM/pHNLSo8WYUJzS5aVLBcAOkMHGhFwW66NEstcvwZcwLInBbhho9mJN9XO/tGe7kniE2r7xV1E9OqXKGVSSSiwVnUAVFKXPkOTRZGgUReArGMNmyznWSsKA85JUQQycq3uFCw5aMTHo+Ey1VUwmdOAmJJ8pIypSEqY+Hou7Gx53hvCM+oKJkuSoIS0wywB4gCRp5XPLnrdheV3Mhx3lbR4nkpTHLRpY5SiXNVlSpKFOpDj8LmwO7Fx6RnPGgCCMzjEZoTQnhRckUNG/gXCFXVsZMrynRazkSez3PoDF3Ev4d4hJLGRnHOWtKh8yD8oEb6wcbh/wBzrY2M4go8KN7/APj6sXXJMtLgZlqQGcsLBRJ9o6osClqUlKlqF2UwFrnQX0EX1k8HP8y1qY+IPw0bPEnDk2jUAvzIV8CxYKs7EapLXYxjwQMCMicspU4MaFChRc5jZYWSLOWGyxUuQZIfLE2WGyxJJFlh8sXKGgmTlhEpCpizskOW5nYDqbRrTuDqpKXyIOoIStJUCLEas4NtYG1qLwxAnSozdhB1oTRNOkqSSlQKVDUEMR6Rw0d5nM5hRtUOAKUApbpB0SA6j/8An1gywIKkJMqQEyiRdZDzFk/1ajZhs2zwN7QsgnmqZZOgJ7CDvhxSzJQwEvIkJSL5lLCi5KW0Vyh5ySoqKyVHU6OeZ6xwkB7qsdCfMn1GqfSA2tvEtLNpzJMX4DqaieZkuWlCVgKVnOUJV+LysTfXTcx1N/hZNSH+0If/AOs5e2bO/q3pFyk4gqKZQTnJTsFkrlkdFHzJHrblB5w/xDKqPIRkmfyK/FzKFaLHaErLtQnY8fb/ADCKyE8ieCYvhU2mmGXOTlUA4YulSTopJ3EUmj2j+MGEoNGJwHmkzE3/AKZhCFJ7OUn/ACx5nh2CTqtKPBQHDpJJCEsL5sytWdiA50tD1F++vc3HgymTnAmG0M0HVL/DGqV8cyQkdFLWf9gHzjup/hbVD4JklfcrQf8AaYL1k95XTb2gE0GmCy0SRL8RWZDKWkNmTmcFFgbk8uYjExfhyopCDUSlBDjzpZSDcWzpsCdgWMassSky0mWcy0F1Zjco0SAnkz/6hA7jkDEijEt09XNdUpDpClZhmGVWZ9gTY20t66RfqadMmalRJmpY5lKC0kLABZLMQXLWjNxCtVOKSUKStxlKlbbBLbsQIt1uHJTLGRa1L1mJWSACwIFyzOGfqb81DjzxOsS7iVUJ6hMMkoTmTmUSsPLNmLHQtcjYRq1c1NKZaaWYhKyCgpBKgHzKSoggMQLfrGfR1s1ck5JP3ORvMtTWzZlaltdFW941MOwbxqZKpQAmeRQV5kELRmuo2G5dn9YCzhe/A/Pz+pYXJ4gTx5JUlMpKg6kFSisFwpMzL0DMrkADeA5o9txDgWoqZUwTahHiLKTmyqUAEl2AtAniX8Jq2WCqWZU4AaJJQs9goZf+6GKNbSF2lvz7yNU3fE89aD7gHg0TAKmoS8vWWg/i/qV05D1jCwXh2YuqEmchSMpBmJWkpLOwsdjz7x7jJkAAJSwSA3YCBfUNbsGxDCUVZOTLGHzghrbsGFg5t8t+8YnEmLrmVCJUqalCQCZqiHAHTrt6xbnqK/LLLDQqFz2Ts/WLeH8NysnkRlmHVanWodb2ftGOjs4xHGAHMDK1B85VOXkZgksFLLWLM6R84wQAJoWtLpBL5QAc2j6ub7PBFXYZUfajJH/TAGcXcEPmv+JlDq8WKPAJaETpk5fmdaZMuwslJCSzuSVOX5NBVsasHBgyYH/xHxVE6nkABQV4qiQoGwSlSbKIvZSeesefkx67xpwvNqqSUqQjMuSVEpHxKQoDNlH4iClJbU7ObR5IpEbX020PQOeef7iVvLZnDw0O0KNCChjh/CEybMQgzJcsLSVBSiSLC4YDX2izjnAFRToK0qTOSNcoIX6ILv6F+kXFVqy02zCzCzCCHBeKFFhmb5/WMOzX3A5HYfEMFU+J5PNklJyqBSeRBB9jHVNTKmLShAdSlBKR1JYR7PjE9FUjJNlomDYkeYdUnVJ7QHUHDxp6tE2W65ac6iSwKPIQArndQYiD1/VK3BGMHHHzLNDDtDbC8PlUNOmVJSMxvNmFgVr/AEGw2EDeIVs5M6yGCnzKAsdGJ621/tHWJ8RoWpw9tAdB7RSm4znurlaM0F3bc0OtREocQUSJrZlMXHnZyA97bjpF/AOE5fieVJXlLBSj8R5sLAfu8UZUwTZrH4UjModAQw9SQPWCWmx0U6f6mJL8zGrpd23B7QOoYDjzKtfIAnBANgWOguNT2jFkV58YEn8Wobf6xzOxTPOzFrqfpdz+cVJ62mKfnDBGWx8RSWqyaROUpOxJG2uvvDU62VnCTl0WNQx1FovT6dOQKS4OuvMfrvCwJI8TKr4VggiOMjbmVIaimCFBJJVKUAUkPoRqOoJiSQkyFZZh8imKVp1Qdlp5Hnv+clFSBU3LmYBwkm259tzGmmgK0iSoM2YJOxUHZJPItb0jkrnj8+8ku4pVmqp/s04ZiVJJWLJmISQsFxoXCQQObixjumkoRkSAAPhAAtlLWbQf2EZlJPKQJBDLSoBJ5gHfqlz6P1irjNapBlm4ZRBbmB/aM2yp1OB2jlVmUPvDUJMtVi7f2b9Y0pM0N9b8owMMrfEQJidWuP5mjTkTRqOd+fLTneOqm8GGDZEvzEBQIUApKnBBFiOoNmMAPGfDKZEozZKAEJOZSbnI7C39HTbsbHsmbs+oFxzvz9W7d4qV+IgK8NKQskMoK+EA6gj8Tg6Qx1Aoye0o17uBPL63EVlMhSpZSA2U5iUtmZxaxYEEf0g7xzUSZIlA+fxHJPmB+IgM+Z7ZXA5qNtoKcS4LK0/cLLC+VQJTbYZSOTXB7xxwtwsiROMyeM0wF0MCUgubm2vfvAv1Ve3IM52EnE0OEcGXLkJ8dKQo3CALgH+br02f2LqSXEQ5xapzGPdZvbJjCpgYl5BvFkARSSYtyDBKTuOJy4xM/GMME1LsMwuk79n5QJVVQVHK5A3gg4k4tkSJSikhcx8qUjnzJZmGsBkysKiVfC4JOhBDvmcWBvoOWggVmlJ9SHIh6Q/GVPPELMPpiEhmbf8ARo3pCsqbxSw6n+EbAA9+USY6ppZA1UyR66/IGDIStZsPicPy22VsLpkzFGaXcrUpPZzrz1+Qgd4nkpGIAc5OZurlP0EGmHyMiQOQH94BseOeu8UHyhAQN7Odfr6x2yHo7fJzOc5aFfDM0qQpwAkKIQRqQGBJ/wAz6co8i/jVw2KepTUSwyKh8wGgmp+I/wCYEHuFHePR5mLppQmUkpzqICAS4SCzqPvYbkjvAzxCtaiJc8JnSwrO0zzhJLupiCxYq0h/QBlwQPj7wLpuE8WaFB9O4dpVKKky6hjcZEqKA92ScpsIaNbrrAdBpLQ5krWi1lFJe4bt1Bi1MwcIBXLtupI07gbHpFvEJAT94NmzdRo/pEM3F0y0BXxAqCbbWck+gMeX3u5BTzGAoXkx6KsMEicCmTkOfuwRqbEg9NYyOG1S1EzkIMwufDQx1Busjly79I1a6pql3WVJ6WSBEKqDkg59v8zotxxBjFOBJ8tOaVMROL3SBkVc6jMWPuI7xPhyno5L1VUrxiPKiSAoAtoXuodfLHOK4pNkgtPUVEHKAQwPff0t30gGnmZMV58xUou5u5383ONfTr1B6ziBNrGb2EzkJAIPxXVu5T8I6XJiebVfczD+IkhyLu1m9zGdQ0wQCVEsEuoJu4SH1bkIU6rSqmBe4JA56kwwWXOF9xAWjyZUpHKw1yL9Imql+c/sRBhM9lvDYlN+8Igu79zEDC7CJ6Fyy2uVlDQdL84z5M3Kt30MUMBqHzS3Z/8AgNy1MS1qMpBdwf8AnTsY5XAcrKhiJYzomZSxYhxb/CCYJ6pUpMoZmAmjM7/ivv0Le8BGGTwqnWVqNvhcuxDMOYdm9YtUCzNkzAST4bqT9T++kWrgD7cSCPjtP4a0TElwplB9QRrGJxFMBIIOqgrrm0I9lJPrGiaoLkKQVjMZiAl+ul9hY+8YeNH7pBSXImeYWPlAPmtqmybwCzBPM7Q4MJOF60JdOg1gilS85zJOW34XcN0GsecUtcAQdf0aDTAMeEvYlJ16aMQYz2TnmNIPaQ4vMmSyHUoglg57RpS1gS3357uYz+PK9MyQtYDXQQ3W30jAwrEyUAA2jm7dsyv2jIbxPUMDnjw7xqyJQI/OPOaHFcrAmNet4pTKlMkgraw2HUwpXb6sMJWzM28UqkSAVrLIF/7AbwNo43BPkknLzUpj7AFveBVNcZk5YWpSwQCnmSUuLerRMuiXJKc4YLcp7Bn21DwyuiQklu58e01aK62xu7mH+EcTInEJKSgnRy6ffaN6sqckpahskt7QA8PqlmYkLuDa2r7GCHijEUyJS0MT92kk2bMpSkgav+Ev6QG7T9MbkgNVWiuAs8u4yXcMfSByXjcwWUpRszPtyYxpzcSCpqirV2HptF6TTUdRLV4mcTkfDY5WDl1kbFx2ykxp6ZBXUAwjano1dRGyT4xJ8G4hqVedVVNTlawWoDKP6RY22b9Y0OI8eqJq5aVziQoBSNEAWFzls9yd201jNwzC0JzfiKQ6MylIDvrYXZ9HD7mIMdwdU2dLShBSZl03YlJJTnKW8oOV8u1+w69Gc+IC+2xLk/b4APgZMPcCxSdOk5FzCpCS2ZySqwcFWqgNO78okxPEPDlkJUUjdi1uUSU9OmlkJlpAyoSB+p7k39YEcWUuYrOfh0Snl36xl2FWc/MRvs3MSBjMqVEgTUzJy1ZQkeQfiUslkjsDcn/kZ6TMyOVuH3ubvpE82WXPL5RLOskIbQ37h4MrFeB/qKn4hfT4gqUhCGdkI6apB/OFGzgeBonU8qYpRcoSDp+EZfyhQLN553SxYJ57xZWhEsJOqjYMCLNcgjtGZw/g8ytmeEFAS0kLmrIslNw4HM7De/Ixb48pCqWFD8J25HWCPB6X7FSIkj/3FALnH+sjTskMn0hnT2V1aUN5hWAJ7TfTWSqZAlU6QlIAD7lrOTvAzjmJKVp5jy29YjmTySw1injFaKaSpWqyDlHMtqekJ73dwP4g2XiDUyb4ucuVTAoBtmb9iLWG02ZSQRYa93v+XtE/CuE/djNqrzKO94NsPwJADgXhnUalVJRZwVPiCWHyc6mUCQQQrsQx+RgWqcNVIWuXM1SdRoQQClQ6EH9tHp+DU4SrT/mMX+JmH5VyZwDZkmWruHUn5FcXpNTmwr4P9ic2VEDMB6FPmfkxi3iqHZW+/qP7GKlCvLMHsYv1UkryoT8V2vawfX3jUJw4i+JXwgee2weNXFVMlGn7/wCflEGF0xlJmZkuqwDabb+sT1EsLQRo1xpr6Ryx/czLFbFd2OJb4cQJmYGzAKezOLB/eHRjBkrmoQfKsEc2STr7OPWMPD8VEgmwL2I6fnGjh06XOdS/iUvypBYsHfMMrB7NfaLYFST4lKhJ4mHRVakKIUVABmB2IOrHXT6xs+CmZLmKKkqtYeZwdX8txo24v2jUxDAJS6SZUulJQn7sJN1EHzqIO1m630a4fSTrNz/f0icP6hwZsaWmnpZsX3lrCJapmV3SCfX/AIj0zBsJlZA+pgQwvDVZQzP9OkFeGVaJRSFec97CM7UWCw4WWlaIo28mLinAM9OsIUUt5m2OUaHp/aPOKGp8GWUqCvFVMyJS10hJ8xP+a3oeUe3z1JqUKljy28pFi4vYx4/UiWgrUzzFKSMx1yh3blcD3glDFUKsMgzlqi7jjEJsGnBJSEgKmHVRuE9Ej84NZUmVNRlnpSsf1jN7E3EAmArAIMEU6v8AKydT8ozLgQ+FHMZuC1rgCczsEky6pRkJOVg5zFQzAfhe4G3pEnHco/Z5Skh8s0JDf1ggAf5gkRPhagUg8r3PztG/JliZLKSBs29wXSb9gYcrY8+8RruKuH9ph8O4CQMxWDMbT8I5h9fWLn2mYJxR4RCSlIUVp8liotmNlfFtEBxLK4IZSSxAihO4huxLwtVmxj7woSzUPkmVuNeEJE6WqZIQiVOTd0DIhR/lWkWv/Nr3jyqlqpic1jfyqG4ykuDHs0/GPEleGGY+49YxqXg2mUtUxalqUtiQ4Sl2vYB7m5vGi+sp067bDmNmqyvGw4P5zPMlYgs/iOjataPSeAaMzUmpW7qdKOgB8xHIFT/PnCqv4d06yVSlzEE7KZaPZgfnBFSyRTSkSQGKUhI67W9XgFv1Ci1MVn/Uqy27BVvMrYpMzHKNB9Ywq9BJQnmfkNfyguw/C811RjVlMDUzG0QyB3bMr5lvSMsM2d7RM4JxIKTCAoMNH+sZUlGZz/Ur1L3PygyMrw5RVySo/It82gUwmX90nqH97/nFqx2kmD2jMMMFxTJJQnk/+4wowpSmEKOOu44BldISWbTBShmDgKf/AE3/ACinUTMylExcralyopIyh0k81liw7D/d0ijJDj1EHcFFAnWcmS01EEpK1dzAHxBMM9Sn0JCQOQzCPTOIRlkMN2H5/lHnVZJYA9QfYvB9Fw2495TCGWDU7JH76QVUclhA7gx8qYLaMWhQDLmdgcQckSmmK6LV9f0ivx3KE6jKEsVjzp7pv89PWLdekiesbKCVj2yn5p+ccTZVo5rc12ZH3nTKGWeJGc/mG8XFV4IBPxA+vJ40q/hGoM+aJKQZZU6SVABlXbnYvFafwtUyUlUySpQY3QQoDkWF/lHpxfp3x6xn7iI/p7e+04+0sSanMcoJYtY3PlChrsCSbdfe7TSwp0WHlJF2BZrXsbHTt6iaKnnr9Y1cPxNIssBXckH37WgpUgTf01lZUAdpVm0w8UjTpoL/AKw82WqQc6SbF35de36iHxzEErnOgZQEpHK93b6PHdHXpWSmYzKttuG3/d32jvuOYvQlKsVT5wY9VXT58t1OoFwCfXf1MZkpSkG7PuOXR+fSNjC8TEuWuWwUWUEggu+xSkb6fpBJg/AqVpTMqQpL6IBbXZSvyHvAr7qtOmW7fzFH6t74B+PiQ4VXhh1iadVgKeCyj4XpEgASh/qW/vmiljvA4WkqplELH4FF0noFG4Pd/SPPJrKGt4yPvGUpevk8wbruIl3CS0Cs+odT8j9f2PeIcSnrlrVLUkpWkspJDEEbERPhmErmDzHKOW9/pG6la1ruMWs1R3ADxN7C6phrBNhlWkylki6t+TaQDzqZckW8w62MauG1fkHPXt+7wlYmPWsu28W8CGVHXJCSOrH97/3gtwWtT0vr+UeYJnuHFi8beE1x8t97xwrbeYAL7y//ABC+6UicnRRyK7gOn5A+wjzytxAlTjXbvtBv/ECeZ6ESZeUqBExROwAUAOhL/KPPRRzUzUZ02zO4LgNeCVBMlvMapuCcT0jBaNKKfMs31PU/u0SUdXfpGJJrXS0Lx2jMsXefUIxuJJJM9AwusQCCeTfsRZrlImTAwGtv+ICqPEH3ggw6dmUluYhR3ZE6eOM5hTWrer4hTJlBCXOgDmBHC6bOyiLrJWe6yVH6wV42Wp5jalBSO6vKPmYpYfTAN0hzUpllQTLQ9zM3iwZKOcrkj8xA7h9N5Up5AD5QVcco/wDRrT/MqUj/AFTEj84zcOkX7QLUDbhR5nSnzIEUZaFG/JlW3326woCKGIzK3TzhK/DGR7FQXc7+YK+qIuyNIz8asgFwSlXq2kXKJTp7w9qh5nFR4hBxCh5Ke4+hgMxCleW/SDeoGemSeTP6WgbmospJ7jsYAj7TC4zJuHKh5Y6fn/d4McPmuBHnGA1GSYUdW9D/AH+sF9HUqTHT+iyWO0u8RyPgmj8JZX+FbD5Ky/OOKaVLUha5irCyU8z1itieLLCSkgEEM/KMD7Xs8c5G/djMYqTI5M3JagRpaLcodIzsPmAiNOmWHvpCL1cjPmOh/aCPFvC0gvUBDEXmACxTusJ0zAP3jzNM2WlayhLB7Oxs5066R9AYxUJmaCzNprHic+TKlKKDLcJJS/NiRHpfpWoJDUltwXsfiZ2pq5VwMZlWZUSppRmB8r6l7WsLWu/PXpF9cmlWhSUJZTDKp9C45hyOkZWIzpTJCUkaueY2s219zrtFvBZqQkKIG/fUh+8bQiR5OJs8JyvGnCZNQHpxlFmOY3u+uUC3+KPQq/EfEZgzAWgJwnEUqUsgAOQ7dEgfQRtSZ0eb+ou5tYHtx/E1dLWorHvCeiU4EbuGU4W45QJ0tQQ0alHXkaGMtWqRwWXIhLFYggQa/iRwwiZMlzwwWPKo/wAzB0v2vftA3hUtndnBbSPQeIpoUgFV3WPdjGLiOAOnxJLv+JGr9R+kO6bVbl2nt4+0ytUmG4gpiyXeBtNd4ZZWj68o38SmWa/KIMMwiVMczASLP9NPWNWogA7pWm09lnK9h7zumqwQ4OvURPLxEpNr39H7xdxXhKSlAMpKlcwmzcnb6tDU3Cq8oVoBok6e/PrAGNSjcYZ67BnI7SbDKJcwklXmVc9Yr8QUvhFxo4P6xt0U0IZrNaMvG6jPmCmLnykfIHr13gFdm5pzX35lGTNtaLKVloxsPppyDlIS2odVwPZvnGrMniSHmjKnmbj3Fo6sQA4HMaUAjJ4lmTNINoNeFJZJC1AkDTvHn9Pi8pR+6GcvyIT7nX0j1nhGWRIlZrkjMdtb6QBqSWG4YkstAXCnM1MevKSn+Zcseygr/wAYfDg5jjHLmSP/AJCr/Shf5kRZw1EEI3agREcLMvi9Ly5af5pyP+wKmf8AhFPC0XMaHEZdUscs6vUAJ+izCoJFu7Qnf69TgeJ2vCTQp5PlEKJtIUaQAAxAzyGvlBaSCNv2ekVMHn+XKdUlj6R1ileySkXI/Fy6QOUVSUzFrJPmFgB+IOHJ5WHts8cDTNYCs6pBZsCej4bWgJVLVorTvFDEpB1Go+Y3jMwMTJgVMUpkoDq67ekS1GJqJYXJICR35tyhY6KxWHaMsNmczBrpvhq8TYEZv8JsT6a+kGeGVQWgHfQ94rV+DSpsshaAoNdnSRzuC4jEwyZ9lWEFRVL0BOoGz8yOfKOrFV1wP/of1BKeZv48vyPygaVNJgmrRnQRzECAmFKiliTsIqkZEOrYGDNSjrFAjlvG3Kr7O/8AaBKTVkuCGI9PrEE+vUUkJCjspgWbvFtpOocToXhF3Q0r8ZSiUpbhgCe/ICPOhLz3UFEqueT3c25O3rGmikM1JBXZCcyUn4bZWHXeMpVeFOFAgBywY+bS73y6WvvaNH6fphTnHmFrtF6hmHadIopaiFMmxB8yXTrvs214eqwjwipLu38lho9gU725R1KmlRslgOb2D7jdrX6PF9VYFtlIB8wCNfKGbzgXNzdhd4esZlGRK1FNbV7lGCPzxB/CsQZYSkG9suqir0F49HwPCJygFKZA5KN/YaRNwrwilINQoAKLEk68mEFEoB22jF193UOVGM+feCoLIMZmevCFkeRSfV4gTSzpV5g8o/Em49dx6xqVlUpDMknsCe/b1jUoFGYLjX96GMzovjHfMYNx8wArcZTNmhCbiX8X+I7eg+sb1HiCRqpgNrufnGTxNwwKVRnSE5UKV50DRKidQNgTtse8U6dT2LXDWt+zDddKcbf/AHMQsBY5Mj43wIv9plXQf/cAux/ntsd/fnA7Szsum+vaDnDqvwZglLP3MwZfN5mJtd9j+cDHEWA/ZKgpD+Eq6P6eaH6W9PWNCskDBjOlu2DYZsYfjKUoyzPiDM18w27K2iKu4inzE5EtLRyAdR7rN/Zoo01Kky8xIfaIUi8OV0rj1czQCgjBl6jnEnn3DxrU9NLnOFS0m3L89YwpRZuca+DVbTBBDWIpeVHiXRw3Lz5jmZgMruPnc+sGlJh0lckJVLlqSxDFKTbQi4ijKmpUOv70jmTPKDY6wndQq+oczO6viA2KcIy6GoV4ZaTMzLli5yMBmQTyDgg8i20HOF4/TpShIUoslI8qFEWA3ZvaBbGsUVUzMn/TlqO1yrQk/pBBhEpARpfaFAWZ9zQxVVXBmrW1qZkyXkLgImE2IYugAFx3jWw926N6wD0WNmbMKMnlBIBZgeoO46wVS1+EMxNstjux1B9QItRtc2HtAnBGBK+MLeZ2SPqSfyiNFbsm3WMrE6oqmMDq1+wFveIULZTExj2lyWdfMaRVwAZvfaFfswohRMDQoH02/wCRnfHtPC8Rrra62jMRVlwHvp72/fYRbXThQNn12/X3tyjJWkBQPIiPa1IAIGqs1ruB7w2oMX8O34WYjmI0jxPokS0JFgVAErP+Ymw7QCyaiLX2qBMvPMLuUnmerYdjUtQD+veB3iqlSuclMhiV6DkdyeQgNViSkjymCHgGeCuZOWXKWSO5v+ntCVlC1A2TkpWORDbD8ITTyQFq8RSRfZI6NyHWHwzFkzCUplZR5gFBKgl06jNo/wCkRTMRzEkpzEm76fKJ6CaD8QA7BrRnnjc3fMXeo95n41IC0kKSFDnv6HaPNamqVJK5YKgnQh7nkTz59wI9rTJlqsdDrzbk+0eN8f04lzy2oJSeo2PtDP0wFW2nsZA2zuJnoxUpBAUb6nd+jxmCccxMQhcSyEfPaN/aFEpriAAkuoqwxBfttGxwfI8SfmOiSG7k/p9YwV0RAc/v1je4UnZQf8UKas/snbD9S3IDjE9T+3Fgh/KNo6lVA5wLT6skW/fOL9FUuB2jzRDDkmFGIXSZwMTUdWx0ZjA0iqb9/rFynrgbxOqF5EmMwhxBYnIUFDUN09O0eeJWBsLODtcWv6gwXJqo88rapK58xKSWzr2DAgqeC6exrrC0E9fZRLmNVeYBIZnDEdhtGBXYpMWQhSypKQkN209esSVlYASDqNNtIF01nnV6NGzRWWOfacc12gPCMTyAzx39sYOYxVVW8RIqSSXh0LiaB1AI4hTIrQR1iaVVsqByXUPE6J8UYnZbnvPQsPxVwAT2MacuoePOsMxBixMFFDVi8K2AiI2NOOIwZU1MxJZMwMeWYfqPoYVJixsk/CbHtEPFlQDTE7pUkj1OX84GqesdoTZM+qdI2RPVMPxaWSAQnpEXGmPCXTqUCxNh6XPy+sefy8QbeMvH8X8fyKWwAaLRHsYJ4g2ODmG2HYh4iEqJvvFiZUuYAeH8RYMTpaCJFbzhC7TNWxUdo6jgjMJUV7CFA/8AaoaAdIwm6CdPhxVda8hKSQykuGJ1H0GttowMRpG0J31/WNufiTK8RsydidFX5G8ZGI4jnvpHrKt2eYvVaGqIaUZU9rHWJvHikxMNmIhkoDFRcfMuTJ1o1eFcQylSH1IV8m/KB0kmO6aYUKChtAraA6FZfXOcz1yir7CLgroAsPxgEaxfGK8zHnrNEwaHWzzDJGJPobx5tx1WeJM13+gaLVTirAsYFqyo8RT+0aGh0pV9xkvuBTEhkJdQG0a1h3/L1jNpmeLqUvvGnZ3hdFwmZfRMdOUBzZtL8xrEWGVWRZSd7iIJVVl/Z/O0Ua6odeYWI5QM17wVMNqrAE3Zh/S1QIaLtFVtZoCMOxR9dY3aevEZF+lK5GIuloMKhVwya5jA4a6Ks/Fgm5MKroyfEJ1YV4vxB4ElSybt5RzO0ed0GNFIcsVc3a/OK+J4iqpUA5YfCOcRScOKS62DMzFx8o1tJokoQ7u5gGvZnyoyBLlRUqmkkB+0ZImEGDGqmS0JCEgNqWsTzJMDmJSPxfPpDVDg9hGdVRYyC0nmRic8OmbGeFtE6JoMHKzP6xmhLqBFyXOjHTFmnn84GyydSaqKgRqUOIkWeBxS2O3pDTK4J39BAHr3DEEWhLxLiGeSmULlahpqybk36t7xXw3Bpy0tL8xALtdzci+gDA30gXl1SlqdR6DoOQgjw7ElIDJYEvqApx0e3rfWIacDbNPSaet0y3eUq2fMlLEtSWV+UcTKHdRN7u30vFqvmpmTZbBlAEEnk4y22Gsc11S1h+x9D36xargccQv6KsZDHMzfGEtQUknKSxBN35xuUeIONYFatWYxxIqVI00i7dMLBnzMsPsJHiHaazrCgQGLnkYUKfoWhOuJZ4hlnyMS1w2wbQD5xjplQoUbAict0qQFJ5R3X0+VXQwoUSSVckcqTChRJc4uNC0d/al84UKKKg95MmcKUpWpjpKYUKJJOskdeIoQoUQjM6V2XsZEuaoxwEw0KLAxIzs3cxM2kWJdctPWFCjllB7zkEjtO1Yks8hFZayrUvChRQRR2EssTLNAtj3aCCfZA02229oUKBWjmbX09j0sTBXXlyDzLRZFXmSxhQo6KAdovTqbGYqe0zVoiMohQoNMw94mPOGvzMKFElToPzPvEq5LFoUKJJGlHKqNldd92HHrvb9/n2UKBsOZo6RyEPxMn7SrNm/YbSJptWV/mYUKOtoiv6izaRnvI8sclEKFFwMbJChQokk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68463"/>
            <a:ext cx="5238750" cy="3486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684" name="Picture 4" descr="https://encrypted-tbn0.gstatic.com/images?q=tbn:ANd9GcTw1Th8KaIh2xmycw-TNL6XJkGGmnvBCHFJoQwhYXYj2tQM9sH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772816"/>
            <a:ext cx="6984776" cy="432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954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Saft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juice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MXFxwaGBcYGBodHRwXGhgYFxwXGBoYHSggHBolHBcXITEhJSosLi4uGB8zODMtNygtLisBCgoKDg0OGxAQGy0mICYsLCwsLCwsLCw0LC8sLCwsLCwsLCwsLCw0LCwsLCwsLCwsLCwsLCwsLCwsLCwsLCwsLP/AABEIAMIBAwMBIgACEQEDEQH/xAAcAAACAgMBAQAAAAAAAAAAAAAEBQMGAAECBwj/xAA/EAACAQMDAgMGBAQFAwMFAAABAhEAAyEEEjEFQSJRYQYTMnGBkaGxwfAUQnLRByNSYuEVM/FDgpIkU6Kywv/EABoBAAMBAQEBAAAAAAAAAAAAAAECAwQABQb/xAAxEQACAgEDAwEGBgIDAQAAAAAAAQIRAxIhMQQTQVEUImGRofAycYGx0eEFwUJS8SP/2gAMAwEAAhEDEQA/APOVt7cjmi9I6/zc1NfVZMVoLPavt6TPnpZLW4TaUNimS9EcLvjB70JpdNGatT9XY2AgnHrSSco1pMspr1FNgMAATgUx6XqCG7HzpaDuH1pl0xAD4h9KM0qdmbVTLDobALAxA71b9AgAxSHpmwjGDinlsYFeJ1Mr2PV6ekrOHvAOV8jUr3hFJuo6mLjTHPP0pZf6yFxNLHA5JMWWfS2iyNrEAPnS65fE9qWabUbzgz6UQlsmqLEoid1yN3XmoS/nRg0xobU2SCaKaKEbXsULcvway4aGvQTjiqxiI5BN3qEiKCv35rh7dQstVjBIzZMjZvdW0Wm/Reim9mh9dojbYij3I6tK5JvHKtTRxYaKb6XX7RFJEwcjFdC5FCUFLkaMtPA5v9Rmld7UTQ1y6aga5XRxpHSy2SO1Q3G9a4N2oGerKJNyN3DW7F4g5JAri3zmjb1pIGRTP0F1Ab3ZOSYnn0qFyJ5oj+G3GFrNZ01rfIopxujrfIMtErCsCCfWfP6VnTQocbuKcdVeyANoBxSylTqgpWrsGbr1zsxgAD7Ct0sKDzH3rKHah6DdyfqVM280RprGeKntaaaN0lmCKs8heUhj0/p5jKyCO/6VKNLt+nOKY2bkqIxUnuzcy3bkj9ay913uK8aaEtwiciCfSmejsAZafn6VBf6fDApLT25oX2p0mpNlmW4UVR4vBLEx4YwYXzEDE5iRRy5dMLRPFi1ZFFl36dpUI8DTHb7H9R96d2UPf9iqT/h113SXba21uN/EoIIvNljnIkxPMxGd0c1er1hlRiTkiB+teRPJre56yxdvwUrrjHczA8kn70jtaZnP1q163Tz8qB6eptPkSK9GM6jsebpuW5P0nREETin1rSDcaEXXLM8elGafWisuRze5rxqC2C/4URS7WiARR9zVCKT67VTipY1JvctNqthY4GZ/KoPdk0Syic/hRml04PFbNWlGfTYrOmofVaUrzVrGjAHE0l6hp4oQy2wTxJIB0XUXtfDUV7UFzJ5qN0zW0Wr0uTP8De4xHastpJzTFUXbQ52gigpAlBHOo0wFA37cAgRTDqepQgbZGBOf+KVlqfHbVslOrpAq3CpkVE5JPrRZtYmsCFCCOeRVtQiRFo7G45qe9phPNQ3HO4nueaiuOfOu3bGpGWdQbbSO1T9Q6s13mgWE1sWzTaVdneKOJJqRRPJroW66C0WFArjNaqS6M1quKJElrS0Ra05xHP7+lWTU9Cj4CrDzBrVvpbgZU/v5Vk70WuR3jmnwLrNpvKj7VzYp3D8KJtWSpBAiu7mkLKeIJ4/WpuSZy1I46PZFwmJkVP7XaB7uje0krv2h2H8qcsxx6AduaJ6TY2wIIHp+tWbTFQvi7iD6+kd6xdVPfY29JFWmzwj2n/w2vJftrp9Qt5nfbuwro/lcKkmIByByIq6+zN7UCwbWoF5L1piGLPIYF3A2ZI2goy5/095q+lFUgiSR8MmYHpOBj795pH1OC5Ydwoj+ksfnJLGo4E3Lc0dXlWjSuStdX6jftLKJ70EwTIXYP9TwMr8h9qC0nXC7lDt3AgMAy4JzjxSR8h5036pqLltGNkKXEfErMNsjd4VIJMSYmvKes9J1mmdX2Aqo3IyAsgV5MbWAYAyZkTJ862TnpexmwYo5I09memndOKKS+wqqeyHtBde2vvELgsVEHxgzx4sMB5zI7zVrGpXCsChPAYRPyPB+hqncUkT7Dg6ChfMeIHjFQK+c8Ur0vX1uvsskXACVcjIUjsGGM548qabK6LTOmpIkCqzYwO1ONFaKdpmk0hWkTHrXev66QABQlCU6SEWRQVsevqhFI+pX1LQCPrSm71iREZnmlmp1ZOe1WxdI07Zny9XqVILuXZJonSWC/FI/4imvSOre7M1onjajsQjPf3gy9YZeaAuvRnUOrK4mM0kv6iTihixyfKOyZFdRJneud1BtcNaW4R3q/aJ2Hh/tWbxQr3G2jxAjy/vUW80O0MpBbsK5CqRiS/YChprADOO3lTdug6ibTqN4DVYtdbshBtOY/YqsB+xqRmkwCaSeK2nY8Z14D7igjFDAVi23UxmfTyrBcFLQUwPUHxH99qypNTqPEfCO35VlUV1wWXAz6NrHJkGD+/vV26ZqmI8QB9Riqr0awo2zE9/Srr09VjBFeP1Gk2YdRM7KRkH7A1C1tOyn7iKYXrcLIgmq91DWagTstSPmKzYk58P60UzNQ/EvpYYNVs5UKPv+NEJqkPBBPzql63qeq72yB/SSPwpV/Fsx52n0JFehHoNStv5bmCXXaNkvnsejXrwpXeYedDezWhNyTcbcI85gzUvWejsFlWiOBnj1qGmGPJos0LVkx9ygfU6iSMDHlQt7UAnIHEHd5HkUpuC8D8Qx3orSaV2b/MfnzitvZjFW2jMssnwmV7p1q3YvXhubaPHaBM7IALjdyyneInj6mbW2tsX7e26AVYQynP0I+dRdU0KpwVMiJxNAN0mR4iI5gH4vT5elLHDicbsaXU5dVUJtXeRWZbF9bVtU8HuiJI5AbGY7f1c+ZWh6vqEe2j6izdBIBlArGcYYECQfSrX0r2eFzY1wKbm4MTgwFyEB8hj0OT3qD2o6FbuAoUUns0CQewB5Enn0msaS1NJmx5PdTkuQXXdQZVJ92xgTCwSfkJ5qqL1PKXL7pbLSFQkCVmPETHiHcR+tWKxpDaU2wZtrhPML2H0/eDApHXNG9686om1AwDFm+JzAkAEmBuH/AMvnWuVxSkl+hkw6ckpQk/1/9LA9yciuJmqsvs/c09xG2blGWFvJgcyDGI78Y7VbdP0626hgkyJgjIHrPFaYdUmnq2a+P9EsvSqNOD1J+Uv7B7x2qW7AT9vniudLqUdmUONygEjP8wkR6R3pho7VtLd287f5CR4ZlgxIAQgckmcRIqi3tWumv3H2uqOge1bnBFwI4mCQoGR9I7VCX+RimvTz/Joh/jJSjLZ2lt8eNvr/AL/O5bxHJmuN1VjoftA9+4LfuexJIbgDvBHyHPerK9kjjNbcPUY8sdUHt8jFm6XJilpktzZNZWlTzNTLaFO8sUTWGbIprdFppx5TXbWP9tJ34j+zzAVBJgCSeAOZ8hV30PsAQu6/cgxOxPyLH9B9az2O9mixF+4AAM21Pcg4c/7QeB3Ppzbr+qO6MmR2BOeDAry+r66WrRif5npdL0cdOrKvyPOrvs+dxCCIPfNLb9p2bKwRjA8sV6D1G+LQZiM+Rx2mc5jFUK71pDedd4DABi0gA7ieD9vvVMPVyf4v0slm6Vf8E/jRrTWXBJDBTHc/hQr2zM0feB70K2oIBXGa1qb5MlIWakMWPP7FbrrUTuM/vFZVlkdFUti7aS4IER88U302pjy+1KV9nHHwXkI+Q/SiLPTbynhGj/d/zXhy0PyegtS8DS5rT5/v7UNc1rAY2z5xQt0ODJWPk4j8TUbanccz91/Sgoo5snPUrn+lfx/vU1jWM3NpD+/UUPbA8n/D+9OulqPL7j/mhOSS4DGFs70t5EybIHyA/tS/retO7MbAc+UYg5+gmO9WG/aG3hfxqm9f1BFxyWG0Y2cEdt24CZBB+gmpYmpSstkThGiYarT7sLJPp+NdfxlmIEAjzWlly2yhWtWg6kSGkzPrBpffe7304+5/vWxQvz9TI5V4+g+1CpcGBbnzIj9KCfQbf/TVvk394pOL1wf+iR8mqW11Nx/K/wB6rFTjw/v5kZKEufv6DuyWQEhGHpn8KjuameVafrU/SXu3MwyjzJH4Uztq7MQ04qbypPdfUbsNrZ/QQ7N3CH7V1032etsTuTmZnvJJz9z96uFnTgCpbdsCoT6u1SRfH0tO2xbb6AuxhyzAqCf5VIjHmY7nJgTwK71HQljA7z68s0A/NjThHFdG6KxOcmb1CKPL+u/4e2ritsZ0YkkKBuGZnHI79+/avOuoewGoUn3T27oDbI3bWwCRhjAXDd+1fROqugiDBHkc1X+oaC058S8cdwJ/2NKfhTaZS5H9olHa/oUT2C9nfdadmuW9uoLMryZgKxAUHiO+PMVZH0IIyAPl+tE2tIUbwv4CZKlczAXDAgDAH8tG2lBateOTjGjDlWuTk/JXNT05R2zUjezV5YLLE5C9/t2+tW+zoFa9bIXEgmf9on9K76sSbhYCTIH2/flTe1StJA7CptldsdLhcIQe/H35rLnSWjgn6gfoaKu6pw5VoELM/M8RH41i9RIME4PB/Cu1SBURpZ63cXDWFiAPC/YCBjbTXpXVbbSPgbyPf61WEvAZBkd6C0eqZnYN2OCBGDMVCWCMl6Fo55RY59t9I9y25tMFdVJyu6YB8PPf614cuqZwloW2DqwOUMKJG1ivIHBzgV7Z1bWG3pbz+JittjC5aAOR8sn6V5dpNdbX31xWO8G2N0EjIXaQVHBJODzNT0RdKT4/sZz815v9eN/XnyPWBCAOwZgMsBEn5UtvNJxArlNYWtiTkYOZyPWBQxavoMSWmzxJxep2R3eayu9lZVrQVZ6bo9IrLlF2+Xf58zNFjo1oidsfU/3oLS9eUQHtXbZJgblIz9a41vtdZSQCW7Y868Nxyt1FM9C8VW6GDdMULgY75M1Ha0Fs/wAg+7f3pQntba3QW8J9Pzpt/HoybkdY+dCUckfxWFPG+KJm6baJ4A+WPyoqzokSIH4mk/8AFyJBmKJTWwuaRxlXIycfQdXlWOKqftFowPePEypP4bvI8nEd4z6OrWtBgHk0L1VfEfMqQPkcwZ/l8/nSwTjIpJqSIOgdNV7ILiGgAhcQ0eID0nj0ou50hIwWB+ZojpqAJI78/MY88cVNBNF5JXyL24+gst9Jg5JI+dEafpyjkTR7OAPWoP4keddrkwqEUS7I4rYUAzQ73wO9Z7ye4pKYwclyublyKBOpiobms9a5QDqDGvmuWvmghqK1c1FPpFsmu3zz2oN7wgzM1w1+RE4qB7gFOkK2bZqI6c43iaHS+oEkj/zA/UfeudTMSActAPafp2pn6C8blzu6lFQMIkUrTqtu46oFbczQOD9Txxmqxd1re7I3yZGBJAHiyYBA+Ej6is9k9ep1AuHFpSVW42AWKEGPQSJNR9n0xcive1SSLJ1rQbQWVAzdp8geTH1pfc6Wx8bGEiAscDzOfT8qsuumRBOInbmFOCftn1qLr7BbME7RIE8mPrjPrUoZXsiksS3ZS21yyVQYA+IxB+UYPH413ZvKi+8cwJ/5olOkYVvDDZEcckR+FIfarUp7o6ZM3W+FeM5iY4EDnitlprYytNciP2x6zveUuobayyMDO1yApDzg2iYQxlS09sedWNay3SNrKRslJ8K7AVDHdmACCJMSflTjW2/dOGCqlxTtKvEG20gq6x4wW/mHp5Ur1mlZbha2gm4dqrLQoxHJyo7biRA9K83K25WjbhqqfkuQuWF2rpzdYMoaboCsxMAsAYxJGfXmp7YWJeQO3HPrVd0r27Hu7Yh9SxFu4xYbQSwi2Sx2qVgQBERV96J04ag3B7sgJZAUDlrreFTjII5J4GZ4r2emzJYkn45PP6jD/wDT3VyJl4rK9U6N7JWrdlFvLae4J3MbanJJMS2TAIE+naspJf5GCdJBXQzas89s6e9bIcNftqVVmK3WG3GdsMd47+n4UJ1HSszFveswMHdcJJ285JyeKWXPahwkB4I9JntBJFKNT1t3G0nHqYj+1bYQmnbok4Sn6ls03RC6/wDctifPd/Y000vstiE1wBOSvu2GSPVxPzrzdeqXFwHj5Gf1rZ6xfj/v3B8jH5ZozjlfEvoh4YEuV+57J0j2f9yrC5fVi0BSJH3kkH6Uvu2b26EO8TAg/oYP4V5h0G/dbV2CGdn94sFvEQCfEfFPAk17Lp70O6kgwAYByCGbwwP5Rnv2rHljLHK27v4FJY40ktiq/wDWRw75mMZYH5D8qsevuzcQSQu4HcO4buPTxfMQK856f0u7e1jJkRdfe44G1iWIIxPlx24q+NFuwu4OoCqxa6wdgGXe25sTtU7cYH40c6imq+7EhFpMJ6r1Uae2pJJVjAgDGJ8+4n7Ulue2K4MsB8qh9rFNzSIVHBVo7lSsT92GKoq2HP8AKSKpgwQlG5CzlK+S+H2w5zuHoa6X2rRgOaojaMk4VgPmP710li6vCz8yP71b2bEJqfqXrUe0KrktRtvqF33e/YdpTeMiSkAyomTgzXnIu3w4bbkccd+1ek9L0du3o1DCGZAwDYIuXVS5tUdhvWAvn+ObPCONIrBN+QHq/X/cbdx+JQwHfPY+opantUZyPlTP2l6bbvuty6YFtWLAcwYxjEgg/fuKG6bpbCkFbTEwAGcGAJnviI3euKMO3otrcErvZhek6y90+FGb+lSfy4wRTA3nxuG2eNx9J/Z7V1qbZtWU8TK4lmJXyOPCCO0YwePWl2o1CbAi+NoBXcMyQGeQPIT59qhalwhkmuWGLrFnbuzI7ecZ/E/Y1K1xSPEQpDDBG6cKYif934T2pXq7cKPhGCSOAdoJ4GRBIJ+ZpZrOogFYESOcyShCk/efpimUL4A5UG3teiEgM3iyI2iAIgCRg7SMig9R1J0UlXPB+LgpkTxgeKK50V85B2kFisFScOeQR5Kn/wCXFOv+kG7ZNxLYuEZZTERvnaq+WSfoaq9MORFcuADQ9L1D2hqV2sBO1JI3JkA+g5wT2ov2W1jsWt3n3Wpdz4TKwyJ8U4AxiO3qKa+zrXPd3gQ20AACcLO4kqDAAgD6mgtNvt3rq2rRc3VgNjwszsQ0GZWYPzQZ5qUpuSknXwKRilTPQdPb9wiokM3cDljIlvMwJ/ClXta1yFxCfMTMZBHf59vrT8oLNtUWYUBRJkwBAknJqle0Gov6vw2F2qsB7rFYE/yqJkscT2Az3Febg3nq+rN+baOkM6NfmyQ5gAEqfKefxzVI62qor6h9xCkgbCNxltpic+ZxnGKsvWNOdNpRcd1DtkCY27Yb+bmCMzXnXWfbv3jbRpA4OCNxPjIK+FlUQYYjB4nzrS8sYW0+TMsbk0n4F+s6QjpcfRXxqEtp4feFl2C7avLcRQ5OfEjZiCp4qq6XWssI6gzI3btpEYyfIU36tbuspD6ZLavcUym2dwDiIQwx8ZztEd55p10r2NF3TyfiSZJgmCzY9DBURnif5hXmzbUtkza5x01z9+op096yl1SGW66mVVFJRcydkYie5zxXqv8AhfrRcu3STGF2giJMACB3y1z8K8Y01+3pmcMnvM4O4AgT2BBk+vavQ/Y32vsW7gRrZS8soPCWKljt3ElhME7SAAAMzODqhmWhx4shLE9Skt/v0Lxr+ldSvXGuW79u0jHwoWeQBj+XGYn61lOLDPtEXJAEfCO2P9NZVdcltt8hNn6/Q+b2f1rkqPP8q4sOvDbvTaRz9aJ/hweJiva1MDWkitIpOWNWX2f9mRqbqW1YifE7zhUESY7nIA9SKQWNKN8Hd+Pp5DyzV09kNEnvNxAcC3vSVmCrgzB4bwt5d6XJNqLpk5vdbjzpvsnasam3dV2BUkeIiJZTbg7QI+LsT5U06RoPdO4ALbySWhckj+ZonLHcBgZ+6XR9dFzVsjsdgIABAABBkse8k984jzNWwdRt7lA2kxGBEDI+o4+/yrBNz8+gNiv6To2/UvbtHap3G84B3QbjA2gYwIjjnkzEB117Sbj7sOVKqWCgAyJx8XrUnQQEv32EwxPnzJaB6xJ+hpZ1vXutx3DKVWA0Z3JuPij5HJHkciltyn+SOSSiJOr6pvdY3Bh4XVgPhxLD54/HypXY0zETK9sTnPaKYBgZZiCptqwXgyZBUntG44/KKP6XwWUoIZRAE95Jnv8ACfL+2pS0xM8o2wfQ9EZjniQJ85MYn5zTL/oFo2y8A7cEKT2zJx9PLBoe71HcAqsBJ3HMweBnyhjnvVh6XZ2i5M7WCgyO+W+mGI+XNSyZJrceEIvYrA6lp7au/uiWAGyIVWJGOBIGQCeada9xctbmO1PA5k9oBUeIHGWG3nIyeaHbpLk+EeXhICwcwADA4WR28PpFWDVaTdaCEDeo8QAG0vttgtxyCTHy78iWScbRWEXTENzRtd2racLgFtzEkxIG5ozkmTGT5RFBWekncxe4BbWSQsklVZQfECOTkfMU4GmDQrH4WRiRjcFbc+BxKiAO5b61JbNsHeYG3k8LDJukRjlR5REUdbWyBpT3YRr9MBeJKoVMyFmSR/qft5Dy5oFtr+8QOyB/5dsgrtXI8xkZ+XE1rU65XuXLqCUj4R/qChiR5fSkj6q6z7Co8KbmYR3BBII4l7Z+/nFCEHW4ZPfYar0SAdtwk+IszKOWyTn0A5FB3/ZtZ8LF3MmWMDyhdq55/EUO+uYMVDSCH9ONroO3YHgceVR6Lqx/h7ZIYuLZiZn4sgepGz8KqtfKYjSGvSejBVm5bUxA3KTyS3HHClfEPM4p3p/8rbbReFBZskb2WApkzgQfIcT5yWVdLKWioDkgEN2Ahd2McRjzB+kWuvG6xNrxSSWGARB5EmImPPn6Vnc3N78FVFRW3IXpQq6dyQckesgCY9cRI9aj9ntOH1BBXwWlDMcbfeMZVY5OPFOew70z0PQ4UC4YBUSq/wCqTJ+uPxprpNJbtqdqgT8RGSYwJPcDyrNPMkml5NOPC2034JhdV1kZXzHzgj7iqz1bqKG0UtnxbvhUTBB8+OckmoOrdQNgXNnxNMAsQiy0szHzJ8pIzjzQ+0llVt2kU2wxUXDcA8Rf4SQxyJgT3IkfJsOKn+wMuW1+5B7ZdGfVCzfBYqtoqUE7tyu2AOM8GT515d1rpTLe+I2j2VnZYHmoLFhJxERimftP1G6XZW3Ncc+H3YUNiJA934tviAG719arbdIX3N+9cuolxGAFq4x96xPkBknPfiDNQzTp6aOxQb96/wDZHatFLgZgI/3AsR855JPFX1ParSnR3rbm4L+yF93wOwJPbP6V57odcCIuKSFwNvPB+LsR866e7YBOGI9UB5+fy+dZ7p7Mq4+97yI01PxrcRLikiSwhx2lLg8XHYyPQ1cF02nbUJdZhF5LbuLVy4pM3DuIS0hJI2EHxDxTicUh0Wo01lFc+6feIZTZDnnkbyQp+Ucit+80kblvXA20hVRHESxYDFwgZY4GOTTxXq0M5t3yfRHTOrA2l2INmYkkYk+efvmsr53sahgoEofV7IZvqWaTWU7yx8pfP+yFfH6DzpvQwvvdwUkJALf6ixEicfCB/wDKmtjTBrg2kLbB2gf0T28zA+fNT6p4aSQAzCAfIA8+mP3FDafUQpHeDyfVcHyPiP3r6C2ee5OW7OT0/dcLyc7iB5TAERyILGeOKsnQv+6QgDHIK9iI4JHAmOPXvikWk1HB7AjGe4gDPOR9x6VY/Z60RaFxhhrvxYEAXVWCfkhP2qWV7DQW4l6101U1KMJBYtIPrt7jBzjB7k0y6dekbm7CMcjkEz++KXe11psTG1Lgk+QIIzJ4JxPY4xUmm1QFtrZmQwzEkkjaYnIxMx6etct4nPksVzqDWwCkwTLcfCO+DHJIMxwT2pD1bVgK20CWlBjkRwPxP1kzROplbSncJa2Y52gZnPGcceXzqu6sFiCZMKWA5+Qjue0fIUuOCuzpN8DC3dQQoHhEA+ZjxEE9j4ufWpOpX1CHYu0EruG4mSUuZJ7eEAD19DhSrlWVWYndMgROOAD2wdveI71zq9QZCuplduPJtkfOfBiPM8zVdO4CbQ62byBSJ3QAfLfIGfOT++bv0nVblujtuQjPmbgk/wDtAEfPFUHptgi9LbVhQ4JnhT4NwXJyRgdieKt3sxpblyzuZeSrhgD4gZExGFGSP6jGIqeaq+/UaKp7E169N/arwTcAnJ8WwqO/I3E/SnOuvbbXxNuZmdgPDuPjXaZyQQFOImAZgxSD+EX+KXEAtu7iW2GF7RLEffntTFke/ddmwFIAxALQDEeix94qEoptX6DxbSYB0/VbwHAuEmGACyx3tEFf9Ik7h2A+VLLgPvW3OFVlUCYxsDB3zjwqSM+dOtOfdXSUMdyvkcHjsDzHnnzpboF947MXO5Hu+ECbhcnwPjPxxB8/mapxbF52OOpXBIvWCFEgMOVIWACYMzAInuOac9StqiF9m1lQTHcjcPr8Ux5k1rp/sjqnKEv7m2m3aJ3HBkgiduT3Bq2af2fQoq3PGFBkk8gkyMR2IE1HJmhFreykcU5Lg80vLvQhRCtuk8RzBweybh5mRzVr6F0q6U3G2FIAClhAAEAkAjuqjIxVp6T061aJW2qqsyAFEiPMiZ7c02ZhEVHL1XiKLY+m8yZWbujZxAmVwpEEMwJJk5IzHPke9Oem6H3ediKTO7aM54En94qYFD5fbvWtTehSQRjvOJ7An5xWeU3LYtGCjuJfbn2stdOshyu+88i2nE7YJJPZRI+4r599qv8AEHW6wMLl0qk5S2SilTjaVB8Q/qJ5r2H2j9jb2v0zm9cV9QtvfYZcKrncTZGT4YCruPMg8ivm7UnJ7en6GldRVLkvD3tyw+wnUzb1SjLblYASY3gblYjuRGPnXq66ZblgXdSyhpO2DG5jkkEkS3rxI8hXivR+j6m8waxYuXIYZVCVBGcsMD716DZTqLahVv6Y2rTKcmSPhgS6GAeMeU1bFlcY/Ez9Tjt2iz6q7pDb2i4ylR4DDYeGBgr3IaCQfIgzkUbq9+3ZuC57qyFBgG1aCgKMeFDjfBJliTI5imOq0VxHGLJBnILOo7biSOfvVZ61qyxNoAlvPgEGfhkfjioZJzfPJGFt14FOs0ty0CGYYO0wZhwATbJAjcoYSJ8+SDAllzumYBPM5/Cn/UtPcCJvCq5Ny5cYwAWuMBAIwRtVTj/7lINLZLONoBhu/Gc+Icxioedzfcd6G+p6HebSnWEobe6D413HMSV5Jmc9646GNOrH+J3KJUhfdq29cyN4IZOB4lBoZdaIMWrY3bgQMr4k2xsYkBhDMGGQTg4FMF6VeFuy4YvtMe5u4K4Lf5fvQbbKwBIiT/tMTXICVLc9I0WmtogVdP00AEgC4tlngE/EzagM3zYAkQSAZrK8y1X8OWO2zdQf6NtttvpuME59BWU/cXp9Qan8PlH+Cz3taSLrAyQ+fD/LuJIE+uPL8KkS2XJZYG1SPIZgjnBwnrz8zVw/6FpYhrN1AeZlwSe593LAevhrek9jNJcMW7p2jBVCmO0ZEr9ZNfQdyJ5CXoU3R3QWJY4UqRmJbaw7/wBQPp+Vm9n9QtxlVCQhY5jsQSfD2+HB8zxPJus9gkK7LVzZnuu7HljbP3rvR9BbSoW94X2KYFtDuJ5nbk7pHY0k8kWtmFRd2Re0BG9gB4mcErBMeKQPpMx6mgrl0i3cJgu10lpGdggSPLI/H5UNrNQWuWVUw/ckyQ4O7aT3iY/LgVLqtJcNy+FMpbtncN3AWDmeT6d4poLZE5MH1/WEINm6wVFCKCDz4NxPlkmPIQD3obWAEuFAUhA8zwhAgj7fiO+KYHoaMiOtl711wCZBKJggQAIJgAS003tdEuyqe6bawkkAhVhTAYwBMAY4BEV2pRHatIqF1Ntm3cyXYxvgE4JgjHxSPqJ+VI/4hrjB2OSD94AHHpPHY+teop7NXLtoJsYZ7xg+cE/T60sH+G99L9ltyBFuKxy24gGSBAg4HBNDvwXkbHF+hW/ZTWEal2bhbDAzIjawGeMdvLkd4r03pDhrEwdzGVzBIx4j9TiOwHmKrPUvZHUNrNTcS2DbuW4HjUeMhJGTx4TMj+ae2bV0LoVy3YtpcuqGRAshtxkPMyY7QP2Kz5skZK7KqLvYm6hogWS6iiVKwOF57nyP4T86k1ehJ94qklpLWxAkmBOO4858yMcU/XSqRtM8DA/8VPtmdsBoiREx9MxWN5qLrCUsdFS0Q+rv/wCdcUD3SAkyGlYCyScxxBMRTT2e6XbsF2Ck3n+LM7VJLAEjE+LJH+2nGm0CjxkkmMsfD6mR5Y/vNdPd2kCQFIjGSSZ4+x+xrpZXJVYY4lF3RE6XXZWR9iEeJSoJ+h7H0z9KG11i60LLKrc5X7D8z+vZgNSqTHc9z3kiM+v5+dVl+uJYvEE3jZUgOXS6QCe9u+4IZZOV3Tgx3FTUmt6KaFLa9yz9K0oS3Hmfwo1mA7+lL3Vb9ptlyUdCodCDEj4gfP8AtQen6o2xvebBetN7txnaWhWFxAJO1kYMB2kiTE0juch09EfyC9XdPYYMz6c5x2jPIpU9996hH3r3UCSYPcTCDnJzMCeak1V1WQOZSzzkDxd5VTwMcnmeM130jUWvdC4gVEJMERJz3j058qulpjdGZu5VZB7RdQ1FjTe8sWP4i5J3qHACCCdxgS4BAEDz9KoXsr/hxbf/AOu11tXu32a6LABFtA5LZVjLHM7TgTEE16S3UgtuRtg8buI7k54x9ak6tqYxU6d7ospbbFV0PVrD3X06Hx25lQpUAKdpAxGCYgV11Pq+mDLp7jxcujAAJjcdoyBiSMUTprVgnUPY91/FhCG7w7LuUXAOJME8TVO9m79+9c3dQ0qJftnbbv7kUMZxbKhstJlSJHPB50qWHX5qvhz/AAT0ycfBXuva25pr5R2XYGB3H4inHwkkzzxApb1Sxa1I3oDgc7wCRGBAHBPp+tSf4t3QdVaWQD7olpJxLGOOfhOKr3s51GzaebgLLGcDPcx+Q8+fSskm9TXgHaajqRPcSy7wzeIqIx4QFUKFJzIhQOaHt9JQhjJW36HvkQC3MnH0pn0zpb692GnspIUsS/EDjaeJ/wCKq2o3bnVokEgqSTkGMHv3+1Rv1RSEZPy7Gx6OgOII47ZxPIggiOf0q5dJ6bpr5CX7Z/zrKBmttDh0RACMldoKQVbiARMkV53pnbaRyJB5xPkR3xjzqwdH6jbYrb95esBVuFWRd+yCbnj8QLJHvPFIK45ANGMo+UPoyJclsT/DdQAFaR2LFgfqFaPtWVXm9qNR/qDD/VLCfWDxNZTa4/8AUze/9s911CCMjjsPLGY+p58qgfRJc+JAQPNVP5imaadZ/tRjoABtitvcrgTt2I16WAMFhH+4wPuSPwrLnSAVPjaCIM5mfkAB5cimbsz8duDBj5xgfjXFy0QeGc84wJyJn99q7uS9TtCKjb9jtMbgYOzMDPxwEOCJAHeOJ7URZ9l7SNd2Xb4F5dt3aFgjyl1PrkedO7gfjYT6HwjJ9ATPqYrmwt6TOBwFUFYzwSCZP1H41TuTrkTTH0O9DpxbtrbQn3aCAJPnMlv7f2ow6cPG4OfkTH24P1rvT2o+MxJnED8R4vLk0attY8JJzzM1mlPc0RhsCLoggG0EAcCf7flUdwXGIEQI5JAHfJAk+Xf7U0gdv2aHIUGWmR37fQE+tIpsdwSFF/SFTudtwHA2iAfMGZiTwYo/SODBC/IrEETjOPnjFbvojZfxZGDkcz8PE8ZOaJDGOf7x/fmmlJtbixik9glQBUM4METwTHfzzQd+1dklHBGIUiAB3LNMn6V1YEblYyZBk4+UZJxHpn51PT8SmrxRKUAJJJJjuT+EnExQ7algQBMQMcxx5dufTBrrVqxUkEkfbOOMZXue9CKSisCckQCOBOFHb0x6H0p4qxJOjvWHfKggwRuiZJnB48/wmimuqo24CAgNPeexHqT6zSux47YIgSxOD4TnByP3+FML+mOSWiVgeQj684IntNM0lswJvlFc1fTLctd0pu6S4DH+WPA58jbmCP6cD1qLUWtbbbfdsJqVcKG23BbaVnMHkZ4AFPtBptxFx592vwrnLd7hjJkzA/Chdf1tHdjbtai97vcCEtEBmBIKC4+1SsiJBjBzig0oy2HUpSj724lHX1a7sv2TZuiPdJeEJ8x2YSQAMDHpFE6r3lzdLktHYDE7eJkcEmI7du6vUuLwZ9YqO7AgIPgtLPwo0Al5Al8HAAwK46B7J27jTbF1bQORvO0ZgxuBM/WtCU4x1Mg3jk6Tf7nfXNBdRLbSxEhQrbWwSpDL7zG7cSPtEYiym2+xC8lio3AiMxmfL5VpfZbSWbi3BbJuJlSzEweJC8T9KY3tUCIAE1F5HJcFVjUXyVHrHRrV1g+0o6sXDodpLG2bW4x8RCnE+Q7SKTaD2fs2mW7dd7pt21Ba6ZA92S/vIIw4nntHqSb9e0p25pPc0oMhgCCCCDkEHkGeflQVMLbPA/ajqAv629eDyhb/AC5keAAKojkY/XzpVuSDu3FiTiYUYgHzJ+1el9b/AMOAbpFiLdsmZYBtvmoBEt6Z784pXe9hXRgilWuFZJJCrbByGbaMmP5Y8/SovDN+CizQW1spum1LJO0AGG/mKnIydwYcdlMg+RqC0RAYkfLuMjmfU/nVy0fswPem0QzOQjK4EDxctBmIJByOFOBR1r/D19wc7MnAKyHDA5KzCx6HvOBij7LkpWge0we1lDa4ATBLA4OYMZjIJxJFQ6a026AT5eWDg9+MxXonVf8ADa8oDptYEzsH+X67QDMGJ+1EaP2FXaLgDhjIFu54WEdjMzkgkgxnntSxwSlKqoR50lsb0f8AhNqmRW4kTGDg8cnyrKuumTWWkW2LjwoAxuI+hAOPrWqt7N97ia16v5FnZSo+ME+UnHr4aLFnAMkGM5Mfjz+dTaDQcE5/T6Uc9kd6aWRXQI43VgXuCckz8/7ZrZcjAGfX9zRDtxUV2D+mf15mlTGaS4BwzNPiUEHmCe/zFTJZkfEW+RFBjTW4AZjA/qImTMseWwZz27VMfDtCsIPzz/btTP4Cr4hD6EERiO4ImY8/OoIZMg9zAjn0nt/wKKRsZj9D61CXEFvXBI9O3z/WlTYzS8ExbdB/f3/fFb95E9xP24x+NLbFwj+jyyZPp6DH74NtsG488iP3j9+dBxo5Ss7WS0xjie//AI5FTIoE/rW1X05xXLgRJwIj0iRiaSylEts80NfOT6x9ue9TM8YHPFQlgDkZGRPqM1yOfBwjkggANHBPfEEg/agbhRBDTJPOckRkGcDPA4qfUJLBgzA+WfMYg4/Y8qhbR+8cSZROfIk5j85+UVWNLngnK3wZZACbmJAwF+Z4gD8v71vT396bSZgxcMjsT4cY+1a6hbLkdiQQOYE/E0DvHhB58oqLp1j3ZKbdicKO/wDVjgz8znsBTbNX5F4deBvbOB5xgREDHPlBFD6izPiA8UyPnxJ+lED147/vyFYp7ZJOSe2Ix6GO1SToq9xC/QLLPuaQefd7iFHrIz+Pf5U66ZaKDtHCqIgDsB3/APNdHmPQ9vXvW7cTIPPbyjH6GmnNyVMWMFF2gHWMSZ70OW2n1qXqDQR5UBqDuwP70Ugk13XziaGdo54rt7MRCyaF1LscR9aKQDoarawxKmQf2aLudFS8xO3ajATIALCByPLtFC3tNKDzp501NwO6cxz5/wDkU+rSrQmlN0wT/odu3lB4vPvmO5ycz8gTQ9/TKCAFBIwAScRHKjgCeI8s1YGAnJj51GwXuOP3+tJHK/IXjXgR3Om+8Pj8hxgjMmABBG4T5QO+aZWemKkQJPqZ8gSSecQfpRN0jE4Hr+sdsfjURGQ3zET+85P7555JM5QiiVNEAMAj5f8ANZWlvEYk1lJ7w/unfSP+yPr+dTXjWVlK/wATGX4V+QLeGa3b5P8ASPzNbrKfwS8nYrjVIIBgTIzFZWUPIz4FemY+6BnMn9f7CjbnH/uj6eVZWVWRJcEI7Dt5f+0GuumDB+tZWUsuArka2uK2BWqys75NMeDY5P1/IVFqeD8v0NZWUVyc+AWcD99zUugPhb+o/pWVlO+CceSG9y3zj6ZxU90eH9+VarK5+Dl5BnPiX5//AMmpNKxls96yspnwBcnAYg4Pcf8A6r/c/ep7Yg48j+dbrKDOFPUD4R8qzovetVlP4OJ9V3+RoNe1ZWUQBRGBTNP1/WsrKWQYnLnn5fqa6HH79ayspQnIy2fMflNaP8v1rdZRQCG2cfU/ma1WVlOK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682" name="AutoShape 2" descr="data:image/jpeg;base64,/9j/4AAQSkZJRgABAQAAAQABAAD/2wCEAAkGBxQSEhUUExQVFhUXFxcXFhgYGBgXFhgXGBgXGBgYGhYYHCggGBwlGxcYIjEhJSkrLi4uGB8zODMsNygtLisBCgoKDg0OGxAQGzQkICY0Ly80NzQtLCwsLCwsLCwsLCwsLCwsLCwsLCwsLDQsLCwsLCwsLCwsLCwsLCwsLCwsLP/AABEIALcBEwMBIgACEQEDEQH/xAAcAAABBQEBAQAAAAAAAAAAAAAGAAEDBAUCBwj/xABBEAABAgQEBAQDBgQFAwUBAAABAhEAAwQhBRIxQQZRYXETIoGRMqGxFCNCwdHwB1Ji4XKCkrLxQ6LCJDNjc9IW/8QAGgEAAgMBAQAAAAAAAAAAAAAAAwQAAQUCBv/EAC4RAAICAQMDAwMEAgMBAAAAAAECAAMRBBIhEzFBIlFhBXHwFCOhsdHxUpHhMv/aAAwDAQACEQMRAD8A8nIhjpHREcERJzIFQ6Uw+W8dmJLnMOBCcCOUxJJKCIbPDNDhMSSMTDhMdho5KuUSSM0PCEOBEkjQ0SNDERJJyDDkQssODEknBTDZYlhNEkkeWNbh2T99lWQkFC3DsbB9H11sYzpJ8wuB1O0XZcynBuZijzyISl/8OYvHD9sS4SYbLISlST8J8rPbp7WjnBJAVNUNbk/Ow/OKUiqlqCbPMFxqAbcwX1vG1wzKXNmKUyQ5LqchlNYA3G3zd4XziSdY1RsUgLyy5I8SbMH85chKRusIYDlmfeAHFKwzJjlISAAEoGiEsGS+/U7lzvHouNgCnutByklSnBQCVm5exLgMHZ0AaPHnFXMckMw5Eue5O5La6coJTKlZ4TwssKDyToKhwRyjh4TxJJ0YaGeFEkjxyYeE0SSM8O8M0KJJHeFDQokkkVURGZ5iGFEkknimOSuOWh2iS47w4MMBHQESSODDhUJIiZKYkqRgGOwgxKFAQ3iCJJGSnnHccGYImlUkxacyUKKQ9wOWveKJAlgEyN4cGIs3SFniZlTrNDPHJXCzxck7JhRx4kLxIkkkAjpCyCGI1Gvw+o5RD4kbWAYZ4pC1MEBRBzHKksAddw7uwOjbxyzADJlgR6ZSVsFkAg2Msai+1hrBTgCCkqSFAqUACCQlQBBCiEv5iAbM/pHNLSo8WYUJzS5aVLBcAOkMHGhFwW66NEstcvwZcwLInBbhho9mJN9XO/tGe7kniE2r7xV1E9OqXKGVSSSiwVnUAVFKXPkOTRZGgUReArGMNmyznWSsKA85JUQQycq3uFCw5aMTHo+Ey1VUwmdOAmJJ8pIypSEqY+Hou7Gx53hvCM+oKJkuSoIS0wywB4gCRp5XPLnrdheV3Mhx3lbR4nkpTHLRpY5SiXNVlSpKFOpDj8LmwO7Fx6RnPGgCCMzjEZoTQnhRckUNG/gXCFXVsZMrynRazkSez3PoDF3Ev4d4hJLGRnHOWtKh8yD8oEb6wcbh/wBzrY2M4go8KN7/APj6sXXJMtLgZlqQGcsLBRJ9o6osClqUlKlqF2UwFrnQX0EX1k8HP8y1qY+IPw0bPEnDk2jUAvzIV8CxYKs7EapLXYxjwQMCMicspU4MaFChRc5jZYWSLOWGyxUuQZIfLE2WGyxJJFlh8sXKGgmTlhEpCpizskOW5nYDqbRrTuDqpKXyIOoIStJUCLEas4NtYG1qLwxAnSozdhB1oTRNOkqSSlQKVDUEMR6Rw0d5nM5hRtUOAKUApbpB0SA6j/8An1gywIKkJMqQEyiRdZDzFk/1ajZhs2zwN7QsgnmqZZOgJ7CDvhxSzJQwEvIkJSL5lLCi5KW0Vyh5ySoqKyVHU6OeZ6xwkB7qsdCfMn1GqfSA2tvEtLNpzJMX4DqaieZkuWlCVgKVnOUJV+LysTfXTcx1N/hZNSH+0If/AOs5e2bO/q3pFyk4gqKZQTnJTsFkrlkdFHzJHrblB5w/xDKqPIRkmfyK/FzKFaLHaErLtQnY8fb/ADCKyE8ieCYvhU2mmGXOTlUA4YulSTopJ3EUmj2j+MGEoNGJwHmkzE3/AKZhCFJ7OUn/ACx5nh2CTqtKPBQHDpJJCEsL5sytWdiA50tD1F++vc3HgymTnAmG0M0HVL/DGqV8cyQkdFLWf9gHzjup/hbVD4JklfcrQf8AaYL1k95XTb2gE0GmCy0SRL8RWZDKWkNmTmcFFgbk8uYjExfhyopCDUSlBDjzpZSDcWzpsCdgWMassSky0mWcy0F1Zjco0SAnkz/6hA7jkDEijEt09XNdUpDpClZhmGVWZ9gTY20t66RfqadMmalRJmpY5lKC0kLABZLMQXLWjNxCtVOKSUKStxlKlbbBLbsQIt1uHJTLGRa1L1mJWSACwIFyzOGfqb81DjzxOsS7iVUJ6hMMkoTmTmUSsPLNmLHQtcjYRq1c1NKZaaWYhKyCgpBKgHzKSoggMQLfrGfR1s1ck5JP3ORvMtTWzZlaltdFW941MOwbxqZKpQAmeRQV5kELRmuo2G5dn9YCzhe/A/Pz+pYXJ4gTx5JUlMpKg6kFSisFwpMzL0DMrkADeA5o9txDgWoqZUwTahHiLKTmyqUAEl2AtAniX8Jq2WCqWZU4AaJJQs9goZf+6GKNbSF2lvz7yNU3fE89aD7gHg0TAKmoS8vWWg/i/qV05D1jCwXh2YuqEmchSMpBmJWkpLOwsdjz7x7jJkAAJSwSA3YCBfUNbsGxDCUVZOTLGHzghrbsGFg5t8t+8YnEmLrmVCJUqalCQCZqiHAHTrt6xbnqK/LLLDQqFz2Ts/WLeH8NysnkRlmHVanWodb2ftGOjs4xHGAHMDK1B85VOXkZgksFLLWLM6R84wQAJoWtLpBL5QAc2j6ub7PBFXYZUfajJH/TAGcXcEPmv+JlDq8WKPAJaETpk5fmdaZMuwslJCSzuSVOX5NBVsasHBgyYH/xHxVE6nkABQV4qiQoGwSlSbKIvZSeesefkx67xpwvNqqSUqQjMuSVEpHxKQoDNlH4iClJbU7ObR5IpEbX020PQOeef7iVvLZnDw0O0KNCChjh/CEybMQgzJcsLSVBSiSLC4YDX2izjnAFRToK0qTOSNcoIX6ILv6F+kXFVqy02zCzCzCCHBeKFFhmb5/WMOzX3A5HYfEMFU+J5PNklJyqBSeRBB9jHVNTKmLShAdSlBKR1JYR7PjE9FUjJNlomDYkeYdUnVJ7QHUHDxp6tE2W65ac6iSwKPIQArndQYiD1/VK3BGMHHHzLNDDtDbC8PlUNOmVJSMxvNmFgVr/AEGw2EDeIVs5M6yGCnzKAsdGJ621/tHWJ8RoWpw9tAdB7RSm4znurlaM0F3bc0OtREocQUSJrZlMXHnZyA97bjpF/AOE5fieVJXlLBSj8R5sLAfu8UZUwTZrH4UjModAQw9SQPWCWmx0U6f6mJL8zGrpd23B7QOoYDjzKtfIAnBANgWOguNT2jFkV58YEn8Wobf6xzOxTPOzFrqfpdz+cVJ62mKfnDBGWx8RSWqyaROUpOxJG2uvvDU62VnCTl0WNQx1FovT6dOQKS4OuvMfrvCwJI8TKr4VggiOMjbmVIaimCFBJJVKUAUkPoRqOoJiSQkyFZZh8imKVp1Qdlp5Hnv+clFSBU3LmYBwkm259tzGmmgK0iSoM2YJOxUHZJPItb0jkrnj8+8ku4pVmqp/s04ZiVJJWLJmISQsFxoXCQQObixjumkoRkSAAPhAAtlLWbQf2EZlJPKQJBDLSoBJ5gHfqlz6P1irjNapBlm4ZRBbmB/aM2yp1OB2jlVmUPvDUJMtVi7f2b9Y0pM0N9b8owMMrfEQJidWuP5mjTkTRqOd+fLTneOqm8GGDZEvzEBQIUApKnBBFiOoNmMAPGfDKZEozZKAEJOZSbnI7C39HTbsbHsmbs+oFxzvz9W7d4qV+IgK8NKQskMoK+EA6gj8Tg6Qx1Aoye0o17uBPL63EVlMhSpZSA2U5iUtmZxaxYEEf0g7xzUSZIlA+fxHJPmB+IgM+Z7ZXA5qNtoKcS4LK0/cLLC+VQJTbYZSOTXB7xxwtwsiROMyeM0wF0MCUgubm2vfvAv1Ve3IM52EnE0OEcGXLkJ8dKQo3CALgH+br02f2LqSXEQ5xapzGPdZvbJjCpgYl5BvFkARSSYtyDBKTuOJy4xM/GMME1LsMwuk79n5QJVVQVHK5A3gg4k4tkSJSikhcx8qUjnzJZmGsBkysKiVfC4JOhBDvmcWBvoOWggVmlJ9SHIh6Q/GVPPELMPpiEhmbf8ARo3pCsqbxSw6n+EbAA9+USY6ppZA1UyR66/IGDIStZsPicPy22VsLpkzFGaXcrUpPZzrz1+Qgd4nkpGIAc5OZurlP0EGmHyMiQOQH94BseOeu8UHyhAQN7Odfr6x2yHo7fJzOc5aFfDM0qQpwAkKIQRqQGBJ/wAz6co8i/jVw2KepTUSwyKh8wGgmp+I/wCYEHuFHePR5mLppQmUkpzqICAS4SCzqPvYbkjvAzxCtaiJc8JnSwrO0zzhJLupiCxYq0h/QBlwQPj7wLpuE8WaFB9O4dpVKKky6hjcZEqKA92ScpsIaNbrrAdBpLQ5krWi1lFJe4bt1Bi1MwcIBXLtupI07gbHpFvEJAT94NmzdRo/pEM3F0y0BXxAqCbbWck+gMeX3u5BTzGAoXkx6KsMEicCmTkOfuwRqbEg9NYyOG1S1EzkIMwufDQx1Busjly79I1a6pql3WVJ6WSBEKqDkg59v8zotxxBjFOBJ8tOaVMROL3SBkVc6jMWPuI7xPhyno5L1VUrxiPKiSAoAtoXuodfLHOK4pNkgtPUVEHKAQwPff0t30gGnmZMV58xUou5u5383ONfTr1B6ziBNrGb2EzkJAIPxXVu5T8I6XJiebVfczD+IkhyLu1m9zGdQ0wQCVEsEuoJu4SH1bkIU6rSqmBe4JA56kwwWXOF9xAWjyZUpHKw1yL9Imql+c/sRBhM9lvDYlN+8Igu79zEDC7CJ6Fyy2uVlDQdL84z5M3Kt30MUMBqHzS3Z/8AgNy1MS1qMpBdwf8AnTsY5XAcrKhiJYzomZSxYhxb/CCYJ6pUpMoZmAmjM7/ivv0Le8BGGTwqnWVqNvhcuxDMOYdm9YtUCzNkzAST4bqT9T++kWrgD7cSCPjtP4a0TElwplB9QRrGJxFMBIIOqgrrm0I9lJPrGiaoLkKQVjMZiAl+ul9hY+8YeNH7pBSXImeYWPlAPmtqmybwCzBPM7Q4MJOF60JdOg1gilS85zJOW34XcN0GsecUtcAQdf0aDTAMeEvYlJ16aMQYz2TnmNIPaQ4vMmSyHUoglg57RpS1gS3357uYz+PK9MyQtYDXQQ3W30jAwrEyUAA2jm7dsyv2jIbxPUMDnjw7xqyJQI/OPOaHFcrAmNet4pTKlMkgraw2HUwpXb6sMJWzM28UqkSAVrLIF/7AbwNo43BPkknLzUpj7AFveBVNcZk5YWpSwQCnmSUuLerRMuiXJKc4YLcp7Bn21DwyuiQklu58e01aK62xu7mH+EcTInEJKSgnRy6ffaN6sqckpahskt7QA8PqlmYkLuDa2r7GCHijEUyJS0MT92kk2bMpSkgav+Ev6QG7T9MbkgNVWiuAs8u4yXcMfSByXjcwWUpRszPtyYxpzcSCpqirV2HptF6TTUdRLV4mcTkfDY5WDl1kbFx2ykxp6ZBXUAwjano1dRGyT4xJ8G4hqVedVVNTlawWoDKP6RY22b9Y0OI8eqJq5aVziQoBSNEAWFzls9yd201jNwzC0JzfiKQ6MylIDvrYXZ9HD7mIMdwdU2dLShBSZl03YlJJTnKW8oOV8u1+w69Gc+IC+2xLk/b4APgZMPcCxSdOk5FzCpCS2ZySqwcFWqgNO78okxPEPDlkJUUjdi1uUSU9OmlkJlpAyoSB+p7k39YEcWUuYrOfh0Snl36xl2FWc/MRvs3MSBjMqVEgTUzJy1ZQkeQfiUslkjsDcn/kZ6TMyOVuH3ubvpE82WXPL5RLOskIbQ37h4MrFeB/qKn4hfT4gqUhCGdkI6apB/OFGzgeBonU8qYpRcoSDp+EZfyhQLN553SxYJ57xZWhEsJOqjYMCLNcgjtGZw/g8ytmeEFAS0kLmrIslNw4HM7De/Ixb48pCqWFD8J25HWCPB6X7FSIkj/3FALnH+sjTskMn0hnT2V1aUN5hWAJ7TfTWSqZAlU6QlIAD7lrOTvAzjmJKVp5jy29YjmTySw1injFaKaSpWqyDlHMtqekJ73dwP4g2XiDUyb4ucuVTAoBtmb9iLWG02ZSQRYa93v+XtE/CuE/djNqrzKO94NsPwJADgXhnUalVJRZwVPiCWHyc6mUCQQQrsQx+RgWqcNVIWuXM1SdRoQQClQ6EH9tHp+DU4SrT/mMX+JmH5VyZwDZkmWruHUn5FcXpNTmwr4P9ic2VEDMB6FPmfkxi3iqHZW+/qP7GKlCvLMHsYv1UkryoT8V2vawfX3jUJw4i+JXwgee2weNXFVMlGn7/wCflEGF0xlJmZkuqwDabb+sT1EsLQRo1xpr6Ryx/czLFbFd2OJb4cQJmYGzAKezOLB/eHRjBkrmoQfKsEc2STr7OPWMPD8VEgmwL2I6fnGjh06XOdS/iUvypBYsHfMMrB7NfaLYFST4lKhJ4mHRVakKIUVABmB2IOrHXT6xs+CmZLmKKkqtYeZwdX8txo24v2jUxDAJS6SZUulJQn7sJN1EHzqIO1m630a4fSTrNz/f0icP6hwZsaWmnpZsX3lrCJapmV3SCfX/AIj0zBsJlZA+pgQwvDVZQzP9OkFeGVaJRSFec97CM7UWCw4WWlaIo28mLinAM9OsIUUt5m2OUaHp/aPOKGp8GWUqCvFVMyJS10hJ8xP+a3oeUe3z1JqUKljy28pFi4vYx4/UiWgrUzzFKSMx1yh3blcD3glDFUKsMgzlqi7jjEJsGnBJSEgKmHVRuE9Ej84NZUmVNRlnpSsf1jN7E3EAmArAIMEU6v8AKydT8ozLgQ+FHMZuC1rgCczsEky6pRkJOVg5zFQzAfhe4G3pEnHco/Z5Skh8s0JDf1ggAf5gkRPhagUg8r3PztG/JliZLKSBs29wXSb9gYcrY8+8RruKuH9ph8O4CQMxWDMbT8I5h9fWLn2mYJxR4RCSlIUVp8liotmNlfFtEBxLK4IZSSxAihO4huxLwtVmxj7woSzUPkmVuNeEJE6WqZIQiVOTd0DIhR/lWkWv/Nr3jyqlqpic1jfyqG4ykuDHs0/GPEleGGY+49YxqXg2mUtUxalqUtiQ4Sl2vYB7m5vGi+sp067bDmNmqyvGw4P5zPMlYgs/iOjataPSeAaMzUmpW7qdKOgB8xHIFT/PnCqv4d06yVSlzEE7KZaPZgfnBFSyRTSkSQGKUhI67W9XgFv1Ci1MVn/Uqy27BVvMrYpMzHKNB9Ywq9BJQnmfkNfyguw/C811RjVlMDUzG0QyB3bMr5lvSMsM2d7RM4JxIKTCAoMNH+sZUlGZz/Ur1L3PygyMrw5RVySo/It82gUwmX90nqH97/nFqx2kmD2jMMMFxTJJQnk/+4wowpSmEKOOu44BldISWbTBShmDgKf/AE3/ACinUTMylExcralyopIyh0k81liw7D/d0ijJDj1EHcFFAnWcmS01EEpK1dzAHxBMM9Sn0JCQOQzCPTOIRlkMN2H5/lHnVZJYA9QfYvB9Fw2495TCGWDU7JH76QVUclhA7gx8qYLaMWhQDLmdgcQckSmmK6LV9f0ivx3KE6jKEsVjzp7pv89PWLdekiesbKCVj2yn5p+ccTZVo5rc12ZH3nTKGWeJGc/mG8XFV4IBPxA+vJ40q/hGoM+aJKQZZU6SVABlXbnYvFafwtUyUlUySpQY3QQoDkWF/lHpxfp3x6xn7iI/p7e+04+0sSanMcoJYtY3PlChrsCSbdfe7TSwp0WHlJF2BZrXsbHTt6iaKnnr9Y1cPxNIssBXckH37WgpUgTf01lZUAdpVm0w8UjTpoL/AKw82WqQc6SbF35de36iHxzEErnOgZQEpHK93b6PHdHXpWSmYzKttuG3/d32jvuOYvQlKsVT5wY9VXT58t1OoFwCfXf1MZkpSkG7PuOXR+fSNjC8TEuWuWwUWUEggu+xSkb6fpBJg/AqVpTMqQpL6IBbXZSvyHvAr7qtOmW7fzFH6t74B+PiQ4VXhh1iadVgKeCyj4XpEgASh/qW/vmiljvA4WkqplELH4FF0noFG4Pd/SPPJrKGt4yPvGUpevk8wbruIl3CS0Cs+odT8j9f2PeIcSnrlrVLUkpWkspJDEEbERPhmErmDzHKOW9/pG6la1ruMWs1R3ADxN7C6phrBNhlWkylki6t+TaQDzqZckW8w62MauG1fkHPXt+7wlYmPWsu28W8CGVHXJCSOrH97/3gtwWtT0vr+UeYJnuHFi8beE1x8t97xwrbeYAL7y//ABC+6UicnRRyK7gOn5A+wjzytxAlTjXbvtBv/ECeZ6ESZeUqBExROwAUAOhL/KPPRRzUzUZ02zO4LgNeCVBMlvMapuCcT0jBaNKKfMs31PU/u0SUdXfpGJJrXS0Lx2jMsXefUIxuJJJM9AwusQCCeTfsRZrlImTAwGtv+ICqPEH3ggw6dmUluYhR3ZE6eOM5hTWrer4hTJlBCXOgDmBHC6bOyiLrJWe6yVH6wV42Wp5jalBSO6vKPmYpYfTAN0hzUpllQTLQ9zM3iwZKOcrkj8xA7h9N5Up5AD5QVcco/wDRrT/MqUj/AFTEj84zcOkX7QLUDbhR5nSnzIEUZaFG/JlW3326woCKGIzK3TzhK/DGR7FQXc7+YK+qIuyNIz8asgFwSlXq2kXKJTp7w9qh5nFR4hBxCh5Ke4+hgMxCleW/SDeoGemSeTP6WgbmospJ7jsYAj7TC4zJuHKh5Y6fn/d4McPmuBHnGA1GSYUdW9D/AH+sF9HUqTHT+iyWO0u8RyPgmj8JZX+FbD5Ky/OOKaVLUha5irCyU8z1itieLLCSkgEEM/KMD7Xs8c5G/djMYqTI5M3JagRpaLcodIzsPmAiNOmWHvpCL1cjPmOh/aCPFvC0gvUBDEXmACxTusJ0zAP3jzNM2WlayhLB7Oxs5066R9AYxUJmaCzNprHic+TKlKKDLcJJS/NiRHpfpWoJDUltwXsfiZ2pq5VwMZlWZUSppRmB8r6l7WsLWu/PXpF9cmlWhSUJZTDKp9C45hyOkZWIzpTJCUkaueY2s219zrtFvBZqQkKIG/fUh+8bQiR5OJs8JyvGnCZNQHpxlFmOY3u+uUC3+KPQq/EfEZgzAWgJwnEUqUsgAOQ7dEgfQRtSZ0eb+ou5tYHtx/E1dLWorHvCeiU4EbuGU4W45QJ0tQQ0alHXkaGMtWqRwWXIhLFYggQa/iRwwiZMlzwwWPKo/wAzB0v2vftA3hUtndnBbSPQeIpoUgFV3WPdjGLiOAOnxJLv+JGr9R+kO6bVbl2nt4+0ytUmG4gpiyXeBtNd4ZZWj68o38SmWa/KIMMwiVMczASLP9NPWNWogA7pWm09lnK9h7zumqwQ4OvURPLxEpNr39H7xdxXhKSlAMpKlcwmzcnb6tDU3Cq8oVoBok6e/PrAGNSjcYZ67BnI7SbDKJcwklXmVc9Yr8QUvhFxo4P6xt0U0IZrNaMvG6jPmCmLnykfIHr13gFdm5pzX35lGTNtaLKVloxsPppyDlIS2odVwPZvnGrMniSHmjKnmbj3Fo6sQA4HMaUAjJ4lmTNINoNeFJZJC1AkDTvHn9Pi8pR+6GcvyIT7nX0j1nhGWRIlZrkjMdtb6QBqSWG4YkstAXCnM1MevKSn+Zcseygr/wAYfDg5jjHLmSP/AJCr/Shf5kRZw1EEI3agREcLMvi9Ly5af5pyP+wKmf8AhFPC0XMaHEZdUscs6vUAJ+izCoJFu7Qnf69TgeJ2vCTQp5PlEKJtIUaQAAxAzyGvlBaSCNv2ekVMHn+XKdUlj6R1ileySkXI/Fy6QOUVSUzFrJPmFgB+IOHJ5WHts8cDTNYCs6pBZsCej4bWgJVLVorTvFDEpB1Go+Y3jMwMTJgVMUpkoDq67ekS1GJqJYXJICR35tyhY6KxWHaMsNmczBrpvhq8TYEZv8JsT6a+kGeGVQWgHfQ94rV+DSpsshaAoNdnSRzuC4jEwyZ9lWEFRVL0BOoGz8yOfKOrFV1wP/of1BKeZv48vyPygaVNJgmrRnQRzECAmFKiliTsIqkZEOrYGDNSjrFAjlvG3Kr7O/8AaBKTVkuCGI9PrEE+vUUkJCjspgWbvFtpOocToXhF3Q0r8ZSiUpbhgCe/ICPOhLz3UFEqueT3c25O3rGmikM1JBXZCcyUn4bZWHXeMpVeFOFAgBywY+bS73y6WvvaNH6fphTnHmFrtF6hmHadIopaiFMmxB8yXTrvs214eqwjwipLu38lho9gU725R1KmlRslgOb2D7jdrX6PF9VYFtlIB8wCNfKGbzgXNzdhd4esZlGRK1FNbV7lGCPzxB/CsQZYSkG9suqir0F49HwPCJygFKZA5KN/YaRNwrwilINQoAKLEk68mEFEoB22jF193UOVGM+feCoLIMZmevCFkeRSfV4gTSzpV5g8o/Em49dx6xqVlUpDMknsCe/b1jUoFGYLjX96GMzovjHfMYNx8wArcZTNmhCbiX8X+I7eg+sb1HiCRqpgNrufnGTxNwwKVRnSE5UKV50DRKidQNgTtse8U6dT2LXDWt+zDddKcbf/AHMQsBY5Mj43wIv9plXQf/cAux/ntsd/fnA7Szsum+vaDnDqvwZglLP3MwZfN5mJtd9j+cDHEWA/ZKgpD+Eq6P6eaH6W9PWNCskDBjOlu2DYZsYfjKUoyzPiDM18w27K2iKu4inzE5EtLRyAdR7rN/Zoo01Kky8xIfaIUi8OV0rj1czQCgjBl6jnEnn3DxrU9NLnOFS0m3L89YwpRZuca+DVbTBBDWIpeVHiXRw3Lz5jmZgMruPnc+sGlJh0lckJVLlqSxDFKTbQi4ijKmpUOv70jmTPKDY6wndQq+oczO6viA2KcIy6GoV4ZaTMzLli5yMBmQTyDgg8i20HOF4/TpShIUoslI8qFEWA3ZvaBbGsUVUzMn/TlqO1yrQk/pBBhEpARpfaFAWZ9zQxVVXBmrW1qZkyXkLgImE2IYugAFx3jWw926N6wD0WNmbMKMnlBIBZgeoO46wVS1+EMxNstjux1B9QItRtc2HtAnBGBK+MLeZ2SPqSfyiNFbsm3WMrE6oqmMDq1+wFveIULZTExj2lyWdfMaRVwAZvfaFfswohRMDQoH02/wCRnfHtPC8Rrra62jMRVlwHvp72/fYRbXThQNn12/X3tyjJWkBQPIiPa1IAIGqs1ruB7w2oMX8O34WYjmI0jxPokS0JFgVAErP+Ymw7QCyaiLX2qBMvPMLuUnmerYdjUtQD+veB3iqlSuclMhiV6DkdyeQgNViSkjymCHgGeCuZOWXKWSO5v+ntCVlC1A2TkpWORDbD8ITTyQFq8RSRfZI6NyHWHwzFkzCUplZR5gFBKgl06jNo/wCkRTMRzEkpzEm76fKJ6CaD8QA7BrRnnjc3fMXeo95n41IC0kKSFDnv6HaPNamqVJK5YKgnQh7nkTz59wI9rTJlqsdDrzbk+0eN8f04lzy2oJSeo2PtDP0wFW2nsZA2zuJnoxUpBAUb6nd+jxmCccxMQhcSyEfPaN/aFEpriAAkuoqwxBfttGxwfI8SfmOiSG7k/p9YwV0RAc/v1je4UnZQf8UKas/snbD9S3IDjE9T+3Fgh/KNo6lVA5wLT6skW/fOL9FUuB2jzRDDkmFGIXSZwMTUdWx0ZjA0iqb9/rFynrgbxOqF5EmMwhxBYnIUFDUN09O0eeJWBsLODtcWv6gwXJqo88rapK58xKSWzr2DAgqeC6exrrC0E9fZRLmNVeYBIZnDEdhtGBXYpMWQhSypKQkN209esSVlYASDqNNtIF01nnV6NGzRWWOfacc12gPCMTyAzx39sYOYxVVW8RIqSSXh0LiaB1AI4hTIrQR1iaVVsqByXUPE6J8UYnZbnvPQsPxVwAT2MacuoePOsMxBixMFFDVi8K2AiI2NOOIwZU1MxJZMwMeWYfqPoYVJixsk/CbHtEPFlQDTE7pUkj1OX84GqesdoTZM+qdI2RPVMPxaWSAQnpEXGmPCXTqUCxNh6XPy+sefy8QbeMvH8X8fyKWwAaLRHsYJ4g2ODmG2HYh4iEqJvvFiZUuYAeH8RYMTpaCJFbzhC7TNWxUdo6jgjMJUV7CFA/8AaoaAdIwm6CdPhxVda8hKSQykuGJ1H0GttowMRpG0J31/WNufiTK8RsydidFX5G8ZGI4jnvpHrKt2eYvVaGqIaUZU9rHWJvHikxMNmIhkoDFRcfMuTJ1o1eFcQylSH1IV8m/KB0kmO6aYUKChtAraA6FZfXOcz1yir7CLgroAsPxgEaxfGK8zHnrNEwaHWzzDJGJPobx5tx1WeJM13+gaLVTirAsYFqyo8RT+0aGh0pV9xkvuBTEhkJdQG0a1h3/L1jNpmeLqUvvGnZ3hdFwmZfRMdOUBzZtL8xrEWGVWRZSd7iIJVVl/Z/O0Ua6odeYWI5QM17wVMNqrAE3Zh/S1QIaLtFVtZoCMOxR9dY3aevEZF+lK5GIuloMKhVwya5jA4a6Ks/Fgm5MKroyfEJ1YV4vxB4ElSybt5RzO0ed0GNFIcsVc3a/OK+J4iqpUA5YfCOcRScOKS62DMzFx8o1tJokoQ7u5gGvZnyoyBLlRUqmkkB+0ZImEGDGqmS0JCEgNqWsTzJMDmJSPxfPpDVDg9hGdVRYyC0nmRic8OmbGeFtE6JoMHKzP6xmhLqBFyXOjHTFmnn84GyydSaqKgRqUOIkWeBxS2O3pDTK4J39BAHr3DEEWhLxLiGeSmULlahpqybk36t7xXw3Bpy0tL8xALtdzci+gDA30gXl1SlqdR6DoOQgjw7ElIDJYEvqApx0e3rfWIacDbNPSaet0y3eUq2fMlLEtSWV+UcTKHdRN7u30vFqvmpmTZbBlAEEnk4y22Gsc11S1h+x9D36xargccQv6KsZDHMzfGEtQUknKSxBN35xuUeIONYFatWYxxIqVI00i7dMLBnzMsPsJHiHaazrCgQGLnkYUKfoWhOuJZ4hlnyMS1w2wbQD5xjplQoUbAict0qQFJ5R3X0+VXQwoUSSVckcqTChRJc4uNC0d/al84UKKKg95MmcKUpWpjpKYUKJJOskdeIoQoUQjM6V2XsZEuaoxwEw0KLAxIzs3cxM2kWJdctPWFCjllB7zkEjtO1Yks8hFZayrUvChRQRR2EssTLNAtj3aCCfZA02229oUKBWjmbX09j0sTBXXlyDzLRZFXmSxhQo6KAdovTqbGYqe0zVoiMohQoNMw94mPOGvzMKFElToPzPvEq5LFoUKJJGlHKqNldd92HHrvb9/n2UKBsOZo6RyEPxMn7SrNm/YbSJptWV/mYUKOtoiv6izaRnvI8sclEKFFwMbJChQokk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68463"/>
            <a:ext cx="5238750" cy="3486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730" name="AutoShape 2" descr="data:image/jpeg;base64,/9j/4AAQSkZJRgABAQAAAQABAAD/2wCEAAkGBxQTEhQUExQVFRUWGBcZGBYWFxYYFxgXHRUYFxwXFxUYHCggGB4lHBYYITEhJSksLi4uFx8zODMsNygtLisBCgoKDg0OGxAQGy8kICQsLDQsLCwsLCwsLCwsLCwsLCwsLCwsLCwsLCwsLCwsLCwsLCwsLCwsLCwsLCwsLCwsLP/AABEIALEBHAMBEQACEQEDEQH/xAAcAAABBQEBAQAAAAAAAAAAAAAFAAMEBgcCAQj/xABDEAABAwEFBAgEBQIEBQUBAAABAAIRAwQFEiExBkFRYRMicYGRobHBBzJS0SNCYoLwcpIUorLhJDOzwvFDY3ODkzT/xAAaAQACAwEBAAAAAAAAAAAAAAAABAIDBQEG/8QANxEAAgEDAwIDBgYBBAIDAAAAAAECAwQREiExBUEiUWETMnGBkaEUI7HB0fBCM1Lh8RViBiQ0/9oADAMBAAIRAxEAPwDcUAJACQAkAJACQAkAJACQAkAJACQAkAJACQB4SgATb78a0fhDpDpker4jVZtz1GNPaC1P7DELdveWxDs97Wl2ZZTHc6fVLxvrmXEV9/5JOlTXmeWa22huJzi2pJnBGHCIiGkaaTnOZK5C9uYvMkn6LY66dNrbYKWa9mujEDTJyGKNeEynqV9CbxJOPxKZUmuNydizjf8AzenSo6QAkAJAER95UhWFAvb0rm4gz82HPPkMj4LmpZwd0vGSWunBIASAEgBIAAXlfZb0rPlcASwwZLR8/wC4AEjjISc7hpuPfsQcgvd9o6Skx/1NB74zHimactUUySeUSFM6eOdGZQ3gDylUDgHDMEAg8jmuJprKA6XQG69ZrBLjA/mQ4qurVhSi5TeESjFyeEDK94OOZIpt3TGI/ZY1TqFSp7r0R83y/wCPuNwoJdtT+wNN7NmCKh5l27jEpKVwm/E5P5/tkb/CSxlY+g5Tvdo0NQctfIldhdafdnJfPP65Iu0k+cBSx3mHCSQR9Q3f1DctS36jn/U481+67CdW2cX/AH7BFaoqJACQB46Yy15oAi2W2iowlo6zXFjmz8rwYLSeG+eBB3rmQHLPaQ4uaYD2xiAM6iQQYEjI7txQmA6x0+JHgYXQOkAJAHL3AAk6ASexclJRWWdSzsUC8L3rGuWuONjiMFPJsMLiJcN8SJmdN0wvMXd57drLxHPHma9K2ioZ792WCyWZrdAB2c1fSUFwKSyPwrlkieAZqtZ1kux7VjepzqRXJFJga5LW41pcHtaw4dHNacWQgaFufPcoWtw4zWc4ZdXglHCLmt8zhIAivtzdwLuYiPEnPuVUq0UWqk3zsDL5r0y1lUw19Fwe0ugEjR7QZzls5byBwVcqsZLPdbko05J45yS6t/2Zpg16c8A4EzwgZyr9ccZycVvVe6i/oSWW1hE9YDi5rm+MjLvXFUiyLpSRIBUysRMIyB6gCubY2Fxp9JTHXZ1h2jjyIkHuSN5T4muxCSOthrSXWYNIgsMEcJAd/wBx8FZaSzBryZ2HBYU0SKntja3UXU3GSwOFQcQWiC0donxKzb2coSXkRk8ErYu0OdTe0mQ1xw9hJOquspNwafYIssScJFdtFsmaz9B/y28uPaV5i4uVXl7WXur3V+5qQo6fy4892B3uL3knj4cvAJJNzk2x9JQhhHJETB390ahSxhPDO84yOMYd+7+aqSi29yDa7HlKq5pxN036ZjsUU5LeJ2UYyWmRarstIcIBkRLTy4dy37C4T/Kb+Hw/4MWvTcXknrTFxIAG3vflGzx0jusdGj5jz5DmVXOrGHLGbezq1/cW3mVO03+adpc+k6kadoaMYaTUwVGNgPMFp6zYaf6AqJVsPZrf5lk7T2Ml7VNJ9+N/vsC9i73fTtVVhAc54Ob34AQ10iDBkw92XI8FXbzedtxShBTk029vJZ/gtdbaplAA1Ww1xcQ5rg7VxPymDHMJj2yissdodPlXTdN/VYD132+nXYH0nh7TvHHgRuPIq2MlJZQpVozpS0zWGSVIrBe0FqLaRa353ZAa5SJMdiz+o3Cp0nFcvguoQzLPZECjRgDITlKx1T8CxyNatx7DoRu1Cs0LKlF8co5nbDHgU0nkrwcvUZHURalTMgZu8h2/ZKTbk9MOfsv75FqSSyxu3M/CInOJnmM1f7tPHcr75DFx23pqLXn5tHf1BbFrW9rSUnz3FakdMsEW8bV0lboB8rGh1TnJOGn2ZFxHDDuJXa0/8UXUqeI+0fy/kehLPIZI142fpKbm7yDHaoyjn4koyw8gDZCyY3vqvbm2MyPzloLvCSFylFvktqVpOCjkuACY4FRqz1cD8H5Xacnax359/arKc99J2ccx1E6o2QRxVzWVgpTwxqyV8Tc/mBhw4EKFOepb89yVSGl+nYYvi1Np0iXDFOQbxME67tFGvOMYbk6FF1p6UZ3s/tS+hXq4mNNN7hLW6tiR1SdcvTcsy3vFFvK5NafRNMcxluafRqhzQ5plrgCDxBEgrYTysoxGmnhgPbWxdLZXR8zcwlL2GqnnyISWxA+HE/4frCHQyQdR8w9lGyWEwiW5PEilXlVmpA/KIA7t3eF42o1r0+XB6C3jiGfMYYYPDLXn/AuRzF7k3ujt4idP9lN7ZIrcTHQCO7uXIvTHB1rLyJrgRuy0HcuxcX+yBpphG5CQCTucD45HyTNq5Rkp+T+z5FLzD2XkWhenMgB7S3s6kG06UdK/Qn8jdMUceHYeCorVHFYXI/Y2sarc6nur7vyM8vO0sbUOI4nE5vcZJO/NZ0udz1NvTlKHh2XkhUWNJDxGWe6PBccckK0FODpzWUybbizEHNaGuNJjZyJAE/KdQTOZUFFdjLtelwjJyk8ry/kHVBTb8x7JKlhdzZhrxiKCV12t1lf0tLrMMY2g5EffgVbTqSpvK4FLmhG5j7Oe0uzNLslpbUY17DLXCQVqRakso8nUpypycJcoqDzVNprOeQevDd0MbujdrPOZ3rzd9JyuDSp6VSSQSbWIjT+c1Wqk0+EQ0JkhpnOIP83plNPfGGVtY2GatfPJUTrvOEWRhsdU6kqynU1bMjKODttMBWxio9iLeRu0CQq6kc7oEebKDC6szUBwPYSNE30tSjri+CitjZkLZupjdaqp1faKo/awik0f2sCaqe8xqrtCEfJfruHWhCQsyPeFTAJOQGc/dV1npOwWQfsvbGOa8N3vc/txOOfj3Ku3qS3UidWK7B7Em2ynAza/lnhBHaDPsuJ4eSUfIIpsXK9f1Z9nqNrMEtd1XjdO4ntHpzWfdSlRkqseO5pWcIV4ulLlbo5vO1tr0ab27ndYbxLSFyrVjWpKUfMlb0pUKzhLy2M6tVHBWIM6rFw1No9TGSlTUjTNi6uKyU/0l7fB7gPJeis5Zoo8f1GOm4kCdsNpHUajW4CaOlUtEuORyHYYKrrXCjPQ+PM7Ss3Upalz5egK2b2pAr5U3ClVc1pLhBbmQ1wE6dbOd0cINVGqqc/iRjZT0tvZo0daQmUm2wHv39YnvyyXj6ixJr1PQUcuCI27/f1VfiSLglYalMUzMY4MFwkTnh8DCft5UlT35Eq8ajntx/ckS31Wl5Lc2+h0MCEpXalU24GKMWob8jYy/wDHmuKLXJPknXS7J+ucevDvV1F4T9WhW6XHzLcvVmKZ5flsPSWqtl1fw2zuw5esnvWdWk3Js9NZUl7OnT8938wFYLvbVxcYDzI6xMghwJGmoyyzStRtPwmnWuHTx9PQH4KotGAMeKbtMQIAid/h4rsctDLlSdHU5Jv0LBf13vLMVMS9rRA48lTTez+LM2zuIKembwmwFYbodWlzpLwPlOv7d3FQ1zb2NKtcxo4S48xXHXDaj2T1eBzgbxzznwTMHtkjcx1wUu5f/h7a5bWon/03At5B05eLSe9P2ksxa8jzPWqWJxqf7lv8USL8cP8AEt6onBrv1Ovh5LK6hJ/iUsdhKgvy/me9JwCpU5dkW6V5jzXGM1PLa3I4IlRuaSkmpF8XsPWdqYoR3yyubH3Hmms5KkNOcRqVHdHXgc2aMvrOGksB5uAJPkW+Se6fl6n2yLVsZQJ2YOB9rpHVlpqn9rzjae8OVtVYkxqo9UIy9CxMKExdlc24sD7TQdSY80y6OsM4zB0S054nlltPYZsV0ubaqVVlTCxlM03MjJ85g8iDn3BEZ74wDl4cFrplMoqZ5Vbiy45LsVloE8bhFOC43aKLXtLHgOa4QQd4XJRUlhkoycWpLkoN42d1lrFpJwOzaeLfcg69xWBWpO2qbcM9LQqxuqWf8l/fuDr9oRUa/wCoKi4WJqXmOWc8wcfIuOwp/wCGjhUf7H3W1YP8lfM891Vf/ZfwQL2rcOjfOpcfUpa8liL+I3YxzJfAqN1tLnNaN7mgd7gEpbpuSQ/cYjBv0Zsi9CeTKZedPPGPleBmM+sP9vdeOqZeJrhr7m9by20vlEKq6NIEqD3YxFZ5OyMvZTexE5B/mi5HcketdH8EqScos5hMNXTQPVkQXOB54W55/wA3py2pudSMX55+SM+5mt8dl92WRekMoyTaN/4VpESelqTy65WXV5fxPaWK8VN/+q/QWz9ozmYLmNwtDnEQBwMCeyUtLk7dw2x684DNrtbC0GJI1XYatW7EadKSeByja+rPbvXJ005aiEqXiBtndgLn5mJ01PdqVXwOzWtKBWbNWDqwyEw6ILjq4GDiAIjPJXwxp4NJpxp/9fsX3YJn/E2mNMLJ7ST9inbVbs871mWaVPPO4Y2sZhFOoInFhM8DJyS3VKSwqnlsZNtLmJFa8xkRPPQBZctWMRf1GUl3OqAk5EkDVx3ngOS5Ti5PKfz8/wDglN4W/wBCQ7JXNY5KluOMU48EWN12ncYPke1RnGS3i8P7MlFruQ7VaIYcUAidDw4KyLbj4iEkuwb2csxp2em05HN2kfM4uAPOCJWzbU9FJRE5vLBF9Uf8Pam2iPw64bTqnc2oP+W88j8k/wBKK0e4zRlqg4d1ugm16WzgjgbqwUNJnOCNYbQ12KCDBIMbjwVcJJsk0wg16tyRwPWRkuLjoNO3f9u9XUY76mRqPCwMPvUB0aZxnv7d7TyKjO50v+/1MoCNKoHCQmYzUllHSPeV3srsLHjLcd7TxBUatKNSOmRdQrzoz1QKTfdieymGv+Zh13ObuI7vOVh3dJwjh9j0FlXjOeqPf9QvsPa2hj6ZIBxyOYLWjLnIKd6dUjo0vnIl1alL2imltgj7Y0oY7+qfHNVdQjt8yzpkt18AJsRZMVpZP5Zee4QPNwXLCCc8l3VKmKbXmaatk84Vm3WTAejd8jjNJ/0n6D2eY7F528tvYyf+1vb0ZqUauvxrlcrz9QZaLA5uufms2dOUXusj0LiL4GX1MO7LONZ0QqiSwS5Gv8QCIE+GvauqS7HeHuSLBRxkn5WgiTx5DmrIRy9yFWqorbkuF32fCMREE5AfS3h/PZeis7d01qly/svIw61TU8LgmJ0pM222u/BXdI6lYFzTnGPRwy3zB/cs+5hiWfM9V0ivrpJd4/oUqmalGHgfKczvjXDyBzHYUphZybktFTwkxl5PcMJiSWSRGRd1sI7BvR3KvYxW/wASba7z6ITry7exdlngqhbqoB7TeReS0SQ4Ata3XMSWk+fIhVwpjUaSisku7sTW9JUJc6Mideyf5oFcvIrqJN6YmmbA3c6nZzUeIfWdjg6hujQfM/uWjbw0x37nkur3Cq19MeI7fyEtpbI+rZqjaQaasdTH8uKcpMGBrnzRc0VVpuDM+jPRNSZTbkux9Cq8V3kOeZwHSfqa78wOncFhzoOMtMtjRqXCnFaSxggAAZIWI4RTu9zm0vzaBvM+CrrSWUiUFyz2zP6nMLtBvR8AqY1HtWs2ExiMirLRVBc1epbBaKDRUYKjMQxAANMB2sA7yQJ7JV1vScpZS2JyrR0aWactgzxu0UGva5jwHNcCCDoQUHU2nlFQ2g6ax08TSH0gQJd87eAcdDwns3659elKDzHg0KEqVV4ns/sVg7ZPcCBhnjIy5xv7Es5tDX4amDdj7VWoh5NUPxHMEGZG/TMneuTrrOyIu2S5Zetm6tptDiSWtpNME4c3fpbnl2lM28ZVN2sIVr+zprC3ZcWtAEDRaCWBDORi2WJlUQ9oPPQjsIzChUpRmsSR1PBX7UH2MiKhcx2TS75mx+U7ndqz6ubXdPZjVrbqvLHkdWbaJzT+JDmH8wEEexXYXrT8e68xyp0+Ml4Nn5EjaNjatAPaQ4QYI3gifUKy+SqUdSKbByp1tL2KHRtJYZHDPuKw4TaSaPSzpxnsybeV5mpSiZ7de9NzqOrDkVo28aVTgLfDej/zXkZjC0d8uP8A2p/p8MJszOsT8UYou60TGOK1IOBa4Ag6gqMoqSxJZR2MnF5QItFzOBBpulu9r5Jj9LtfHxWTU6Uk9VKW3k/2Y7G7TWJrfzX8A2vZQTmsadJKTT5G4VHjKPG3e3gpxpxXByVRvkN3ZdLaeZzOo4CeA3nn6LftbGNLE5by/T4CFa4c9lsgknxYSAIF93Sy00jTqTxa4fM125zefroozgpLDGLa5nb1FOH/AH6GWX9cdahIrscWA5VmNLmOH6ozZ2HxKz6tBo9daX9Kt7jw/JvD+XmAqVkDxLHFp4ZkciCEqoeTH/aOO0lk5dYnZ4niO8+yHFrfJYqsXwiRZujaWgYi8nIDU9jRxUaSk3krqSk028Jf3uXnZvY99Rwq2oYWAy2jvPA1OA/Tqd8aLSpW/eR52+6tGKdOhu+8v4/n6GgJw84JADFrsragh4mDIO8HiDuUJwU1hkoycXlFevGyupug5g5g+x5rz97QdKXoP0KikgXaKr92qQ1yGlGJHJqHiOKshJkZJBi5rmFUE1C7CMoBiTvk9mXetezoKom2I15uLwi00qYaA1oDQNABAHcFrJYFDtdASAOK1IOaWnQhcaysM6nh5RRrzuanWpupgM6YY2SWNDpJcNeeGZ5Ss6cOyNCFWS37A5l3UaNAtwinVGGmwBsk1SJaZzE9SZ5KmMEm33LZ1ZSws7GiXbZOipMZMlozdl1naucY3kye9a0I6YpGXOWqWSSpERIAhXtdza9MsdlvDhq13H+cVVWoxqx0yLrevKjPXEoNuo1bK7DVbLToR8rhyPHkViVKM6DxLg9JRrUrlZjs/uSbDeH5GnqPiWnceKIVseFcMjWt8+NrddwfY7AatQ025Ph2DgXDrYT2gHyVNtS9o3DvvgYr3HsoKfbbPwBFZxYZgyCQQdQRqCN2ai04PyGouM16Msuy974HSND8zNx5jgU7a3OH+xmX9nqjv8maFTeCARoRIW0nlZPMtNPDOl04JAAO8aUOXneowUKql5mhbyzHArK2XNHNQoR1VYr1Cq8RYcXpTPEgBIASAEgDNNvrC2laW1GNDQ+mSQAAC5rocct8Pb4LLu46aiku6PU9GrOpRcJPh/qVe56BtVpp09znCQOAzPkCk1mrNQNi5mrahKp3SNosl2UaRmnSpsJ1LWNBPaQJK3owjHhHg6lepU9+TfxZLUioSAEgBIAh3pQxMPEZpS9o+0pNFtGemRWC3NeXXka3YdFNTzhEWWW7qOCm0cpPac16e0p6KMUZVWWqbZJTJWJACQAkAVx9jItzj+Ut6QDn1WmOw02//oUpUj+YMxl+WD7ysRqXnZTn0TWGqRJwmo0lrSRoSMXqq2s1Y4JxlilLPJc0+JiQAkAJADdooNe0te0OadQRIK5KKksMlGTi8xeGUi99kalJxqWYl7d9Mnrj+k/mHI59qyLiwlHxUvobtr1SM1or/X+QbYLUWWjpA2SxwOE5Egggg8DHokqE3TquTXA5XpqpQ0Z57kvaujTqO6alALgMbdDOkkbnR4wmbudObU49+Sjp7qUk6c+3H/BXRdNppkVBSeGZS+Mg0/m7IVatai8T2RfX6nRjBrOX5GkWK/qDWNbijCAMyJ0GeZ36rVhcwjFJnlpycpNvuHE2REgATfDcxzWF1hcMdtXszm6x1+wKrpi1Vl6I7cvwhheiERIASAEgBIAqHxDoSyi79T2f3U3H1YEneRykzZ6NPFSS9E/o/wDkrPwrsuK0PqfQw+LjHsUnYxzVcvJGv/8AIKumhGHm/wBDVVsHjxIASAEgBIA8c2QRxXGsrAFXvCnheea8pdU9FZmtRnmB7ZxJA4kDzUYR1TjH1OTliLZaF64yhIASAEgBIABbR0DiY9pghlVg1GZwVG6f/EfFK3K2yMUH2Zxcs42NcCC1pzJmQACYPbWj9pVNv4p58kSrbLb+/wBwWBaAqJACQAkAJACQBn982MvvB9MOw9JgIMTBwnd2hYdejruZQzjOD0dtW9nZxnjOMkW30n0XinWGEnRwza4cQd/qlqlOdGSU18+wxRnCvBypv5d0XK6L4ZV/DcA10fL+VwjQfZbNvdRqeF8mDdWcqXiW6/vIJvPYWlUfiacI+kyY5CCMlyVpv4XhCeS3J04JAEC9m5ArJ6tHNNMZtn4hm6B1ndgS/SI+OT9ETuXsgqt4TEgBIASAEgCvbcsmzA/TVonxqBp8nFL3X+n9DR6W8XCXmn+gI+FdmihUf9T47gI9ZS/T4+By82PdfqZrRj5IvC0DAEgBIASAEgBIArl+Nh/bmvOdVjpqZNC1fhPLnZNRvLPyVdhHVXiduHiDLIvTmcJACQAkAJAAzaB0UpicwB+4Fk/5kvcvFMuoLMxm6qmOsXbgyB+7CT6BL2Ty2WV1iKDK0BUSAEgBIASAEgCm311byoniKf8A1I91l1truL+BtW/isJr1f6FmrWNlUk1Gtc2IAcARzMFPumpvxLKMqNWVNeB4foBamyLW1BUovLcJxBjpc2QZiZkDxSn/AI+EZ64PHp2Hv/JzlTcKiz69yw0KkjPI7xvB4J6LyjNawxi03lTY/AXS8icIzMGYJG4GD4HgVI4dNtLjoAO1dwA1bSS3NIdSinRLqHvDdibDnQYybw5qjpsFGUvkTrvKRNl3HyWtgWPcZ4A9mXquAeWa1NfiwnNphwOrTAMEdhB7CEAMi3AvdTbGJsSCc8xMhusc+RQdxtkdDncfJdwcBO1omyVORpnwqsPsqblflsd6f/8Apj8/0YN+HtRosrWyAcbspg6z7pezcYw05HOsxk7hvHZFsTxjDdWsGCXODRxcQB4lceESSb2Rxd9tbVaXNzEkA5w6N7SRmOaDkk08M6vC2No03VHmGt17yAPMhDeDiOGWlzgCGgA8TPoFw7gcl3EeC6ALvymeqTnqFidYhtGQ3avdo4uFvWceAHn/AOFV0iOakpeSJXT2SDclegEhq1Wno2lzowjUzHrqVwMD7TIldOAqzXyKuPogC1j3MJJzxNcWkYRpmN64dwShWcd/gF0MAfam0ObRaZGVWnOIwIDpOnYk73/SGbVJz+R5s9WLnPkFp0HYIGfPNL9Pfikiy6jhIOgniVqCR5WrYWlxc1oGZLoDR2nKEAcXReLLRSbVpkFrpggy0wSJa78zTEg7wg4c2q8QyoGOloLZxkHCc9MQyae3WVxtLklGLfA/Tqh2bXBw4tIPoupp8A01ydPMDM+aG0llnEs8FK2mrA2yzkGYwSf/ALB9lkXElKtFpm7ZQataif8Adi6LYwYRw95bmXADnEeKNgB1e+WSfwzVj81NuJvZPHxUdKZLDQIvthp28PaY6Wk0HtYXAEg65PjduUcvXgEsxyGKNqcBmB3H2j3XJ1tHP6ko088HtS04sohZl1cuonHb6l8KWnc8p14dly9/uo2lXRJnalPKJja08PFa0aqfH7Crhg8qdJuLW9xcfUBT3ZHYh7L0urVqElxq1XHE6JIaBTGggCG5DdKjEGRtprzp0D+I0PDiIBAMZawewqNWpGC3G7S2nWeIvBX6O0LDmwZcA+o3/KHeyqVeL4NN9Pmve/RP9gNfu1jz+H0TsLiAXOfUI1nIEw7RU1a+VjA/adNjFqblx5JEC576ex8BjS2c4c5p04NPnCqpTa7DV1aRmuXn6/qaLd1txtBw67sTj6lPRnk81Wo6ZYz9kDH3w1locG0mAt1fhbP92qqdVKXAz+DcqKbl8i33ZUxU2umcWflHsmovKyY9WOmTj5Hl7UsVGoOLT5CfZcn7rIR5Ad0VaXRtgYDocBLRIyOQMJf2tNLfYucZZJxtoGj3f5T6hUyu6aWVJ/YkqTfYh2u3YxEz2x7BZV3fKtDC3+n7F9OlpeSTcjx1hMHL3TfS3HDxsyu4T2DGEHefH7LZFCFeNkZhyaMRyDiASJyyJzCi8EosIgKZAp1Kw0jarQHMb0gfOICHw4Yh1xnGfFRJ52C1K74+WpVb+8u/6mJGDufQG7TWVzbM9xrPdEZOFOJd1PysB/Nx3pa6jmmy63lia2GNkWVXiajy12EyG4InHBzgz8qps1htlly1wWltl4uef3R/phaAm2RbZdlGMTqTHlskOeA9wPJzpIQdHrjZFBk7wT4kn3XURfJHv22dFhcNXZDmYKprVNCGLel7R48gPc94GoX42NDhGeESe+JVFKrqzlD1xbqCWl7DV/W4029VrZ5yPQoq1dK4J2tBTe7ZRql4vlziGSMwAMjvGufms6U5as7G7GhHThZLDd1/1HN69IN5l1Qg/wBzk9C4b5RmVbGCfhln5L+CRT2gptfPRsc4bwxsj90e6HdQi+CmVhOUeWl8S23Y/p6YqDfHoDHmnoz1JNGPVh7OTiyHtPYyatCoPy4wew4T6hVVp6cMKSzlCk8FjVpVG22hyCSOKbji3wk8yUt08FrS07HZOa7F+MjjYnMGWi1qerGyFpYG7TaC2m8QZgx2xon6dTw7lMobku5KGChTbwaPurIe6Vy5KV8WyWCz1B9TmnwkJW8jmKZudDktcoPujPmXg2ZiDxBI8Vn5kuD0/ssrknVL3D2Gm7MGOE5GVJ15NYaKY2mmetcjl32yk3LAHZzJ10hchVa20hWoVJb6sFyuy85bDQAP5xTcKkn2MSvbJPdlU2ovR3SPaD4ZbuWqWq5lLc1bOhGNNM1+56eGhSbwY30C14LEUjxlxLVVk/Vkt7ZBHFdZSU6hAkcDCwnWi24yHtL5HalMGPXd5hU1aMKmEv2/cnGbR0yzt4nwVX4KlwpY+RL2kvIcsbSCrLSE4PcjUaaCba0Ba6m0uRdxTGadpc6qxu7XwzlFKvqmohKGIthpPCxlXxMo1m2xr6WKHMaYBw5gkTiBnQDcUhd3MaUkpcM0rO3dWLceUDbq2jrUxFR72gT8xDh/f94SsbmEvcfy4G5WkkvGvmSq20JfEudHKM/5xVdZ1H3+pyFCK4OLrv5rKhwlzZ5yDnOg0UaE5Re8vsSq22VwWqzbRAj55P6Z+2S1FViluzOdCWcJFPvba21NrAUpwkhsVXlwMuAyYBl24lV+Mhqwsl/4KWjLwbDZKeFjG8GtHgIWgjMfJV/iSIszXfTUb5gj3SV/HNL5mr0d/n480AdlbxcWuz0hJW7klszTvqMcpjt73l9QB7Qu1Ks12RC3t/JlYtFqpuMloHZlpySjqybzg1IUpRWMitV8B2v29FKVapLk5C1UeCC68gB1QAopN8k5QS5Nh2NpYbFQnUsDj35rfox000jxl5PXXk/UkX66GNPBw8wR9kvfycaepdmctlmeAZTtQWbC8XcblSY704Oqt/FU5ckPZyQ6wMJmM1KMbdvUksnG6mMEoPCZ9rFLYp0sh2+qIKXq3WNkWwp5DVBsNaOAA8lrR4Qk+Sl/F2hisOL6KjD3E4T6qquswNDpc9NdGJues2SPZUqmw5TqqGBhSJtjf1ghcnJvYv8AcbeqE3BHn7qW5WL6ZitRbxe0eJAVElmZoUpabfPobxSbAA4ADyWueGby8nSDhnV52jo7RVbwefPNeQvswryXqbVGGqkmO0rwSquJI66JKZbJU1dMh7Mk0bQmKVyyuVMlurZJqVd6clajudXJ1qs8GnzVnTG51m32RG42hgsC9AIlL+Idnk0XR9TT5Ee6xOsx8MZGv0mWHJFErUc1hKWxvpkCrTwOxNAnjl2+uaao3E48MjOlCfKI5o5zhBPYOM+6tVaUnuzjpRitkWq629XSOStgxKoBbPQx2yizjWb/AKp9lK38VVfELh6aL+Buy9EeZK58QKWKw1f04XeDgl7pZpMe6bLTcRKLsdnj7vdZ1v3N6/fB7tBkiqiVpIqD6iUwauSO+qpJEXIbknIb8vHL3V0I5E61TCPo+7qOClTZ9LGjwaAttcHjJvMmyJtI2bPUPAB3g4H0S17HVQkW2zxVRTBaV5ORuaB+nalzJFwJtC0K2E3kqlAKUnZLThwKyW5FtBlzW/U5o8SAqE1KrGPqixLEG/QtC9MZJX9v7N0l32lo1FMuHa3reyhUWYsYtJaa0X6nzxVOazGeypSPaZVbHIsn2A9YLi5Oz4NL2fZ1AnKfB5y7fiK5QpdJebG/+83ydPsqorNX5j1SWiyb9Db1qHjRIAzDbnqWt36mtPlHsvM9Vp/nt+aN7p7zSBNG1rIlEccAhZ7Sq3EqlAKWKrJV1Fbi9RBSo/qJ+axTF1yTtmBJqHsHqVodHjtKQvdvhB9bgkANs6GKg0/S8eBBHuFl9Xjm3z5Mf6dLTW+KKBaKe5eTyejiwXVbPHemIvBahgMzV0HuEuCzXczqTylOw4Myo9wbsfRx3jS5Fz/Bp+4V1is1UV30sUWbKt88+DNpqOOyV28abvIT7KusswaL7WWmtF+pmmxB69Qch6rKtuWej6h7qY9tOIClWOWbKPVKTNfJEeVNFUmTtn7P0looM+qqwf5gfZM0VmSM27niEn6H0atc8sR7fRx0qjfqY4eLSFCpHVFr0JQeJJmY06kgLx047npIsdpvVTRYELM5cXJCXAfs/wAq1Ie6Zs+RqxjFaGDmT4AlFlHVco7Wemiyzr0xkke8aGOlUZ9THN8WkIZKLxJM+XqzcJg7svDL2WXJYPZ0JZWT2mqWPxCFg+YLi5JT4NR2fH4Y7E7T4PNXXvgHYtnSXqD9LqjvAOHuq6CzVHOovRZY88GyrSPJCQBnPxQpRVpP4sI8HT7rE6rDxRZsdLls0UylUWK4msEbLUVTiVyD11vV1GO4pWC9rdDE1X2pisPeDGybfwnHi4+QAWt0mOKOfNit4/HgNrUFAff1LFZ6g5T4EH2Sl/DXbzXoX20tNWLM7tTDvheIPTQYMrUs1ZGWwxFkfKVfT3CT2LDZjFInkVpQ2iZs3mZH+GdGba530U3ebgE301Zm2L9SeIJGrLaMQbtNPExzeII8QuNZRKLxJMyHYwxaHN/SR4ELGt9ptHqL3eimTdqxkrK5CxKFWSRrkR6sRVMsvw1s2O30f04n+DT907bLxmP1GWKTN4WkeeEgDKrVSwPe36XuHg4heUuYaakl6noKEswTPKRSjQwEbIVFckZFjo/KtKPumdL3hXG2a5PBp8SQPur+lxzVcvQhePFNIsS3zNEgD5m2ps3R2uuz6ar/ADcT7rOqrEmeuspaqUX6A+kUuzUgELB8wUVyTnwapchijPAH0TsODzVxvUBPwopYrbVf9LHf5nD7KFoszbGOtS00Ix9TW1onlxIApXxRoTRpP+l5Hi3/AGWZ1SOYJ+po9NlibRmrCsBm7kIWQqtorkH7p1VlFbilbgMXg7qhM3HupC1Pks2ztOLOznJ8SVu2EdNCIhcPNRhJOFA3aGYmOHEEeShUjqi16EovDTM5tVPJeAmsSaPT05ZAtrJAJAk8BvE8+Ssgk3uMp+REp5kE6Zds7wcuaYisPCBvKLBX6tB55FPp+AQ/zJHwoo/iWl/AMb6laXTI7NiPU5bpGjrVMoSAMguxnR3lUb+uoPMkLGitNdo9RUeuzT9ETNrtFOuQseSgVjmUmjZIdQqcSiZffg1Z8Vqqv+il5ucB7LRtFu2YPU5eFL1NhTxjCQBnG01LDaqo4kO8Wg+srzvUI4rM2bOWaaB1NZjHUwnY1xckZFiaep3LQ/wEX7w9s03Oo7+kep9wn+kx8MpC9690g6tcREgD5/8AipZsF41v1YH+Ij2SNwvEem6XLNFFVpJRm3AIWD5gorksnwafY34bK88GO/0pxe6edqLNdL1F8HaH/wDQ/wDoH+ortkuWR67LeETS08eeEgCu7fUMVjf+ktd5x7pLqEc0GN2UsVkZGBmvNs9AmTrKq2Rkyw3OM1bR5FKzCV6HQcldccpC9Mut308NJg4NHovS0Y6acV6GZUeZNkhWkBIAoF7UYc8aQ5w814a8horyXqeitp5gmV+0NmeB8/sqVsPJkfCZEcRkfYq6njO4SewUvV0WY84H+60v8BFe+G/hTRihVf8AVUEHkGCPVbFhHFNsy7+WaiReE+IiQBlF8MwXsTxeD/c0LIqrFwelt3qsvkO7YfKu1zlhyZ7X3pNGy+CFUVkSibNY+C9minaH8XNaO4En1WparwtnnOpy8aRpKaMwSAKLtvSiu131MHkSPssXqcfEn6GlZS8LQBprFkjSTCdjXI8kZcB+qYZ3J+XuCa94IbNN/CJ4uPsPZa/To4o/MSunmoFk+LCQBjHxts0Wmk/66cHta4+xSdyt0ze6RLwuPqZ3SSbPRQCNg+YKC5LZcGjV3xYah/RHjkmn7jMCKzcr4hr4SUYs1R3Gp6NH3VtmvAxLrUs1kvJF6ThjCQAP2go47NWb+h3kJ9lTcx1UpL0LaMsVE/UxirTgryjPRRexJs4UGcbLDc4zV1BbilZ7BC2DFUaOweaumtVVIoi8RbL40QAF6dLCMs9XQEgCm7Q04q1Bxg+IC8j1anpuG/M2rKX5aKzamZZLNXJpRYOL4PHMd272KZpx3JSewQvt8UO2FoY8CEo++XD4bUcNhYfqc93+aPZbtnHFJGPdvNVlpTQsJAGX7ctwXix3Hoz5x7LJu1iumeh6c9VtKPxOdr/lRX4J2PvGe10mjZfBDerYi1Q274UWbBYGn63vd5x7LWtlimjy9/LNZlyV4mJAFe2qus1izD8wDo8Rqlbq3VaPqX0Kvs2VGpYKrD1mOEcifRYdSyrR/wATSjcwfcfsroO9Uxtqmfdf0JOrHzDlpLiwBrSSeAK0VaVJrGBV1ophy4aJZQYHCHZkjhLidy16NNU4KKEaktUshBWEBIAp3xA2UNu6MNdhcxry0n5ZlvVdGYkE58lVVp61sOWd17CWcZRltt2Dt1I50HPHGmQ8eWfkkJUai7Ho6PU7eX+WPicWHZ21Yh/w9bvpuHsq1SnnhjMr+3x76+poNbZuvUs3RQGThku3CZOQzKb9jOUcGF+Opwq61uWbYu7W2eg6m0lwFR0OOpyaCfEFM06ahHCMy5ryrVHOQfVguJAHFdstcOII8lxrKwdRlduuGqIdgJaQCCBIzE58D2rzlxZVKbyllehsUrmMlhkBlAjcktL7l+vIYug5pihHcXqvYkMrk2uk3CYNRokiBxy46bk/QtZSq63wLTqJQwaMtoQEgBIApm1VjrOtU0oI6JpwEgEkPeCWk7wC3IwMxnxzb6yVfdcjlrX9nswRUumqRJBaeBafUSD3FYsum1V2NKN5AGVLnqTl5Nd9lOnZ1E/dZY7uGOSPtVZaopNEAASS4nluGs+C06dm9tQlK5Szhmi7AUy27rLiyJpNcco+br6fuWpCKjFJGZN5k2WBSIiQBT9rtnhaawMlrwxuB35SQ50h2XZpxS1e3VXfOGO2t3KhlYymDtpdn676YwNxnkR7petQm1ssjtreU4yzLYpL9kLaTlZ6nkPMlKK3q/7TTfUbfHvBK6/hnaahBrFtJu/MOd3BuXmmKdpUfOwlX6pTx4NzU9nLAKFnZSGjMQEmTGMwSeMQtKMVFYRhVJucnJhJSICQBHttlFQDMggyCNx9wuNZOp4BNro125ZuHIz5aqL1E04kBorTlTqf2n7KOZEvCSq932isA0uNJv5ji60cg33RpkzmqK4D9nohjWsbkGgAdgEK1LBU9xxACQBEt9nc7A5hAewyASQ1wILS1xE5ZzocwEHUzh1pIHXpvB5Av8CyfOFw6sEYVhMhtUnsqx/aclxEnxj+B0uqvEMbg/U+Mv26lSI7Eyy0cDQ3E50aucZJJMkn7bkER5ACQAkACrHYDRLhie5pJIBwlokk5Q3EI01hV4aLMpnlqY06tae1oPqotJ8oktu5CMDJrYP6WCfABCSXCB78ke6Ljqm0i0VXODW4i1jiJJIjNrQIAk656KUYvOWRlJYwi1qwrEgBIAHXndLKr6dQgF9PFhnTrROeoPVGY5qMlklGWDyo1w/Ie0QfQyob+RPZ9wfXoVD8tN3eI9Vz5HdvMFXhsY61QKrujZvg4n92rR259ilpycc0uC52ag2mxrGCGsaGtHAAQB4BWFQ4gBIAiW2yF5a5ryx7ZggmCDEhzdCMu0btTIdQy59UZOZPNpBHgYKDqwN0ngExSeCdYYfVRwSbzyx6oarhDGhk/meQSOYa0me8hdI7Eqy2cU2NY2cLGhonMwBGZ3ldIjqAEgBIASAEgBIASAEgBIASAEgBIASAEgBIASAEgBIASAEgBIASAEgBIASAEgBIASAEgBIASAEgBIASAEgBIASAP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808038"/>
            <a:ext cx="2705100" cy="168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732" name="AutoShape 4" descr="data:image/jpeg;base64,/9j/4AAQSkZJRgABAQAAAQABAAD/2wCEAAkGBxQTEhQUExQVFRUWGBcZGBYWFxYYFxgXHRUYFxwXFxUYHCggGB4lHBYYITEhJSksLi4uFx8zODMsNygtLisBCgoKDg0OGxAQGy8kICQsLDQsLCwsLCwsLCwsLCwsLCwsLCwsLCwsLCwsLCwsLCwsLCwsLCwsLCwsLCwsLCwsLP/AABEIALEBHAMBEQACEQEDEQH/xAAcAAABBQEBAQAAAAAAAAAAAAAFAAMEBgcCAQj/xABDEAABAwEFBAgEBQIEBQUBAAABAAIRAwQFEiExBkFRYRMicYGRobHBBzJS0SNCYoLwcpIUorLhJDOzwvFDY3ODkzT/xAAaAQACAwEBAAAAAAAAAAAAAAAABAIDBQEG/8QANxEAAgEDAwIDBgYBBAIDAAAAAAECAwQREiExBUEiUWETMnGBkaEUI7HB0fBCM1Lh8RViBiQ0/9oADAMBAAIRAxEAPwDcUAJACQAkAJACQAkAJACQAkAJACQAkAJACQB4SgATb78a0fhDpDpker4jVZtz1GNPaC1P7DELdveWxDs97Wl2ZZTHc6fVLxvrmXEV9/5JOlTXmeWa22huJzi2pJnBGHCIiGkaaTnOZK5C9uYvMkn6LY66dNrbYKWa9mujEDTJyGKNeEynqV9CbxJOPxKZUmuNydizjf8AzenSo6QAkAJAER95UhWFAvb0rm4gz82HPPkMj4LmpZwd0vGSWunBIASAEgBIAAXlfZb0rPlcASwwZLR8/wC4AEjjISc7hpuPfsQcgvd9o6Skx/1NB74zHimactUUySeUSFM6eOdGZQ3gDylUDgHDMEAg8jmuJprKA6XQG69ZrBLjA/mQ4qurVhSi5TeESjFyeEDK94OOZIpt3TGI/ZY1TqFSp7r0R83y/wCPuNwoJdtT+wNN7NmCKh5l27jEpKVwm/E5P5/tkb/CSxlY+g5Tvdo0NQctfIldhdafdnJfPP65Iu0k+cBSx3mHCSQR9Q3f1DctS36jn/U481+67CdW2cX/AH7BFaoqJACQB46Yy15oAi2W2iowlo6zXFjmz8rwYLSeG+eBB3rmQHLPaQ4uaYD2xiAM6iQQYEjI7txQmA6x0+JHgYXQOkAJAHL3AAk6ASexclJRWWdSzsUC8L3rGuWuONjiMFPJsMLiJcN8SJmdN0wvMXd57drLxHPHma9K2ioZ792WCyWZrdAB2c1fSUFwKSyPwrlkieAZqtZ1kux7VjepzqRXJFJga5LW41pcHtaw4dHNacWQgaFufPcoWtw4zWc4ZdXglHCLmt8zhIAivtzdwLuYiPEnPuVUq0UWqk3zsDL5r0y1lUw19Fwe0ugEjR7QZzls5byBwVcqsZLPdbko05J45yS6t/2Zpg16c8A4EzwgZyr9ccZycVvVe6i/oSWW1hE9YDi5rm+MjLvXFUiyLpSRIBUysRMIyB6gCubY2Fxp9JTHXZ1h2jjyIkHuSN5T4muxCSOthrSXWYNIgsMEcJAd/wBx8FZaSzBryZ2HBYU0SKntja3UXU3GSwOFQcQWiC0donxKzb2coSXkRk8ErYu0OdTe0mQ1xw9hJOquspNwafYIssScJFdtFsmaz9B/y28uPaV5i4uVXl7WXur3V+5qQo6fy4892B3uL3knj4cvAJJNzk2x9JQhhHJETB390ahSxhPDO84yOMYd+7+aqSi29yDa7HlKq5pxN036ZjsUU5LeJ2UYyWmRarstIcIBkRLTy4dy37C4T/Kb+Hw/4MWvTcXknrTFxIAG3vflGzx0jusdGj5jz5DmVXOrGHLGbezq1/cW3mVO03+adpc+k6kadoaMYaTUwVGNgPMFp6zYaf6AqJVsPZrf5lk7T2Ml7VNJ9+N/vsC9i73fTtVVhAc54Ob34AQ10iDBkw92XI8FXbzedtxShBTk029vJZ/gtdbaplAA1Ww1xcQ5rg7VxPymDHMJj2yissdodPlXTdN/VYD132+nXYH0nh7TvHHgRuPIq2MlJZQpVozpS0zWGSVIrBe0FqLaRa353ZAa5SJMdiz+o3Cp0nFcvguoQzLPZECjRgDITlKx1T8CxyNatx7DoRu1Cs0LKlF8co5nbDHgU0nkrwcvUZHURalTMgZu8h2/ZKTbk9MOfsv75FqSSyxu3M/CInOJnmM1f7tPHcr75DFx23pqLXn5tHf1BbFrW9rSUnz3FakdMsEW8bV0lboB8rGh1TnJOGn2ZFxHDDuJXa0/8UXUqeI+0fy/kehLPIZI142fpKbm7yDHaoyjn4koyw8gDZCyY3vqvbm2MyPzloLvCSFylFvktqVpOCjkuACY4FRqz1cD8H5Xacnax359/arKc99J2ccx1E6o2QRxVzWVgpTwxqyV8Tc/mBhw4EKFOepb89yVSGl+nYYvi1Np0iXDFOQbxME67tFGvOMYbk6FF1p6UZ3s/tS+hXq4mNNN7hLW6tiR1SdcvTcsy3vFFvK5NafRNMcxluafRqhzQ5plrgCDxBEgrYTysoxGmnhgPbWxdLZXR8zcwlL2GqnnyISWxA+HE/4frCHQyQdR8w9lGyWEwiW5PEilXlVmpA/KIA7t3eF42o1r0+XB6C3jiGfMYYYPDLXn/AuRzF7k3ujt4idP9lN7ZIrcTHQCO7uXIvTHB1rLyJrgRuy0HcuxcX+yBpphG5CQCTucD45HyTNq5Rkp+T+z5FLzD2XkWhenMgB7S3s6kG06UdK/Qn8jdMUceHYeCorVHFYXI/Y2sarc6nur7vyM8vO0sbUOI4nE5vcZJO/NZ0udz1NvTlKHh2XkhUWNJDxGWe6PBccckK0FODpzWUybbizEHNaGuNJjZyJAE/KdQTOZUFFdjLtelwjJyk8ry/kHVBTb8x7JKlhdzZhrxiKCV12t1lf0tLrMMY2g5EffgVbTqSpvK4FLmhG5j7Oe0uzNLslpbUY17DLXCQVqRakso8nUpypycJcoqDzVNprOeQevDd0MbujdrPOZ3rzd9JyuDSp6VSSQSbWIjT+c1Wqk0+EQ0JkhpnOIP83plNPfGGVtY2GatfPJUTrvOEWRhsdU6kqynU1bMjKODttMBWxio9iLeRu0CQq6kc7oEebKDC6szUBwPYSNE30tSjri+CitjZkLZupjdaqp1faKo/awik0f2sCaqe8xqrtCEfJfruHWhCQsyPeFTAJOQGc/dV1npOwWQfsvbGOa8N3vc/txOOfj3Ku3qS3UidWK7B7Em2ynAza/lnhBHaDPsuJ4eSUfIIpsXK9f1Z9nqNrMEtd1XjdO4ntHpzWfdSlRkqseO5pWcIV4ulLlbo5vO1tr0ab27ndYbxLSFyrVjWpKUfMlb0pUKzhLy2M6tVHBWIM6rFw1No9TGSlTUjTNi6uKyU/0l7fB7gPJeis5Zoo8f1GOm4kCdsNpHUajW4CaOlUtEuORyHYYKrrXCjPQ+PM7Ss3Upalz5egK2b2pAr5U3ClVc1pLhBbmQ1wE6dbOd0cINVGqqc/iRjZT0tvZo0daQmUm2wHv39YnvyyXj6ixJr1PQUcuCI27/f1VfiSLglYalMUzMY4MFwkTnh8DCft5UlT35Eq8ajntx/ckS31Wl5Lc2+h0MCEpXalU24GKMWob8jYy/wDHmuKLXJPknXS7J+ucevDvV1F4T9WhW6XHzLcvVmKZ5flsPSWqtl1fw2zuw5esnvWdWk3Js9NZUl7OnT8938wFYLvbVxcYDzI6xMghwJGmoyyzStRtPwmnWuHTx9PQH4KotGAMeKbtMQIAid/h4rsctDLlSdHU5Jv0LBf13vLMVMS9rRA48lTTez+LM2zuIKembwmwFYbodWlzpLwPlOv7d3FQ1zb2NKtcxo4S48xXHXDaj2T1eBzgbxzznwTMHtkjcx1wUu5f/h7a5bWon/03At5B05eLSe9P2ksxa8jzPWqWJxqf7lv8USL8cP8AEt6onBrv1Ovh5LK6hJ/iUsdhKgvy/me9JwCpU5dkW6V5jzXGM1PLa3I4IlRuaSkmpF8XsPWdqYoR3yyubH3Hmms5KkNOcRqVHdHXgc2aMvrOGksB5uAJPkW+Se6fl6n2yLVsZQJ2YOB9rpHVlpqn9rzjae8OVtVYkxqo9UIy9CxMKExdlc24sD7TQdSY80y6OsM4zB0S054nlltPYZsV0ubaqVVlTCxlM03MjJ85g8iDn3BEZ74wDl4cFrplMoqZ5Vbiy45LsVloE8bhFOC43aKLXtLHgOa4QQd4XJRUlhkoycWpLkoN42d1lrFpJwOzaeLfcg69xWBWpO2qbcM9LQqxuqWf8l/fuDr9oRUa/wCoKi4WJqXmOWc8wcfIuOwp/wCGjhUf7H3W1YP8lfM891Vf/ZfwQL2rcOjfOpcfUpa8liL+I3YxzJfAqN1tLnNaN7mgd7gEpbpuSQ/cYjBv0Zsi9CeTKZedPPGPleBmM+sP9vdeOqZeJrhr7m9by20vlEKq6NIEqD3YxFZ5OyMvZTexE5B/mi5HcketdH8EqScos5hMNXTQPVkQXOB54W55/wA3py2pudSMX55+SM+5mt8dl92WRekMoyTaN/4VpESelqTy65WXV5fxPaWK8VN/+q/QWz9ozmYLmNwtDnEQBwMCeyUtLk7dw2x684DNrtbC0GJI1XYatW7EadKSeByja+rPbvXJ005aiEqXiBtndgLn5mJ01PdqVXwOzWtKBWbNWDqwyEw6ILjq4GDiAIjPJXwxp4NJpxp/9fsX3YJn/E2mNMLJ7ST9inbVbs871mWaVPPO4Y2sZhFOoInFhM8DJyS3VKSwqnlsZNtLmJFa8xkRPPQBZctWMRf1GUl3OqAk5EkDVx3ngOS5Ti5PKfz8/wDglN4W/wBCQ7JXNY5KluOMU48EWN12ncYPke1RnGS3i8P7MlFruQ7VaIYcUAidDw4KyLbj4iEkuwb2csxp2em05HN2kfM4uAPOCJWzbU9FJRE5vLBF9Uf8Pam2iPw64bTqnc2oP+W88j8k/wBKK0e4zRlqg4d1ugm16WzgjgbqwUNJnOCNYbQ12KCDBIMbjwVcJJsk0wg16tyRwPWRkuLjoNO3f9u9XUY76mRqPCwMPvUB0aZxnv7d7TyKjO50v+/1MoCNKoHCQmYzUllHSPeV3srsLHjLcd7TxBUatKNSOmRdQrzoz1QKTfdieymGv+Zh13ObuI7vOVh3dJwjh9j0FlXjOeqPf9QvsPa2hj6ZIBxyOYLWjLnIKd6dUjo0vnIl1alL2imltgj7Y0oY7+qfHNVdQjt8yzpkt18AJsRZMVpZP5Zee4QPNwXLCCc8l3VKmKbXmaatk84Vm3WTAejd8jjNJ/0n6D2eY7F528tvYyf+1vb0ZqUauvxrlcrz9QZaLA5uufms2dOUXusj0LiL4GX1MO7LONZ0QqiSwS5Gv8QCIE+GvauqS7HeHuSLBRxkn5WgiTx5DmrIRy9yFWqorbkuF32fCMREE5AfS3h/PZeis7d01qly/svIw61TU8LgmJ0pM222u/BXdI6lYFzTnGPRwy3zB/cs+5hiWfM9V0ivrpJd4/oUqmalGHgfKczvjXDyBzHYUphZybktFTwkxl5PcMJiSWSRGRd1sI7BvR3KvYxW/wASba7z6ITry7exdlngqhbqoB7TeReS0SQ4Ata3XMSWk+fIhVwpjUaSisku7sTW9JUJc6Mideyf5oFcvIrqJN6YmmbA3c6nZzUeIfWdjg6hujQfM/uWjbw0x37nkur3Cq19MeI7fyEtpbI+rZqjaQaasdTH8uKcpMGBrnzRc0VVpuDM+jPRNSZTbkux9Cq8V3kOeZwHSfqa78wOncFhzoOMtMtjRqXCnFaSxggAAZIWI4RTu9zm0vzaBvM+CrrSWUiUFyz2zP6nMLtBvR8AqY1HtWs2ExiMirLRVBc1epbBaKDRUYKjMQxAANMB2sA7yQJ7JV1vScpZS2JyrR0aWactgzxu0UGva5jwHNcCCDoQUHU2nlFQ2g6ax08TSH0gQJd87eAcdDwns3659elKDzHg0KEqVV4ns/sVg7ZPcCBhnjIy5xv7Es5tDX4amDdj7VWoh5NUPxHMEGZG/TMneuTrrOyIu2S5Zetm6tptDiSWtpNME4c3fpbnl2lM28ZVN2sIVr+zprC3ZcWtAEDRaCWBDORi2WJlUQ9oPPQjsIzChUpRmsSR1PBX7UH2MiKhcx2TS75mx+U7ndqz6ubXdPZjVrbqvLHkdWbaJzT+JDmH8wEEexXYXrT8e68xyp0+Ml4Nn5EjaNjatAPaQ4QYI3gifUKy+SqUdSKbByp1tL2KHRtJYZHDPuKw4TaSaPSzpxnsybeV5mpSiZ7de9NzqOrDkVo28aVTgLfDej/zXkZjC0d8uP8A2p/p8MJszOsT8UYou60TGOK1IOBa4Ag6gqMoqSxJZR2MnF5QItFzOBBpulu9r5Jj9LtfHxWTU6Uk9VKW3k/2Y7G7TWJrfzX8A2vZQTmsadJKTT5G4VHjKPG3e3gpxpxXByVRvkN3ZdLaeZzOo4CeA3nn6LftbGNLE5by/T4CFa4c9lsgknxYSAIF93Sy00jTqTxa4fM125zefroozgpLDGLa5nb1FOH/AH6GWX9cdahIrscWA5VmNLmOH6ozZ2HxKz6tBo9daX9Kt7jw/JvD+XmAqVkDxLHFp4ZkciCEqoeTH/aOO0lk5dYnZ4niO8+yHFrfJYqsXwiRZujaWgYi8nIDU9jRxUaSk3krqSk028Jf3uXnZvY99Rwq2oYWAy2jvPA1OA/Tqd8aLSpW/eR52+6tGKdOhu+8v4/n6GgJw84JADFrsragh4mDIO8HiDuUJwU1hkoycXlFevGyupug5g5g+x5rz97QdKXoP0KikgXaKr92qQ1yGlGJHJqHiOKshJkZJBi5rmFUE1C7CMoBiTvk9mXetezoKom2I15uLwi00qYaA1oDQNABAHcFrJYFDtdASAOK1IOaWnQhcaysM6nh5RRrzuanWpupgM6YY2SWNDpJcNeeGZ5Ss6cOyNCFWS37A5l3UaNAtwinVGGmwBsk1SJaZzE9SZ5KmMEm33LZ1ZSws7GiXbZOipMZMlozdl1naucY3kye9a0I6YpGXOWqWSSpERIAhXtdza9MsdlvDhq13H+cVVWoxqx0yLrevKjPXEoNuo1bK7DVbLToR8rhyPHkViVKM6DxLg9JRrUrlZjs/uSbDeH5GnqPiWnceKIVseFcMjWt8+NrddwfY7AatQ025Ph2DgXDrYT2gHyVNtS9o3DvvgYr3HsoKfbbPwBFZxYZgyCQQdQRqCN2ai04PyGouM16Msuy974HSND8zNx5jgU7a3OH+xmX9nqjv8maFTeCARoRIW0nlZPMtNPDOl04JAAO8aUOXneowUKql5mhbyzHArK2XNHNQoR1VYr1Cq8RYcXpTPEgBIASAEgDNNvrC2laW1GNDQ+mSQAAC5rocct8Pb4LLu46aiku6PU9GrOpRcJPh/qVe56BtVpp09znCQOAzPkCk1mrNQNi5mrahKp3SNosl2UaRmnSpsJ1LWNBPaQJK3owjHhHg6lepU9+TfxZLUioSAEgBIAh3pQxMPEZpS9o+0pNFtGemRWC3NeXXka3YdFNTzhEWWW7qOCm0cpPac16e0p6KMUZVWWqbZJTJWJACQAkAVx9jItzj+Ut6QDn1WmOw02//oUpUj+YMxl+WD7ysRqXnZTn0TWGqRJwmo0lrSRoSMXqq2s1Y4JxlilLPJc0+JiQAkAJADdooNe0te0OadQRIK5KKksMlGTi8xeGUi99kalJxqWYl7d9Mnrj+k/mHI59qyLiwlHxUvobtr1SM1or/X+QbYLUWWjpA2SxwOE5Egggg8DHokqE3TquTXA5XpqpQ0Z57kvaujTqO6alALgMbdDOkkbnR4wmbudObU49+Sjp7qUk6c+3H/BXRdNppkVBSeGZS+Mg0/m7IVatai8T2RfX6nRjBrOX5GkWK/qDWNbijCAMyJ0GeZ36rVhcwjFJnlpycpNvuHE2REgATfDcxzWF1hcMdtXszm6x1+wKrpi1Vl6I7cvwhheiERIASAEgBIAqHxDoSyi79T2f3U3H1YEneRykzZ6NPFSS9E/o/wDkrPwrsuK0PqfQw+LjHsUnYxzVcvJGv/8AIKumhGHm/wBDVVsHjxIASAEgBIA8c2QRxXGsrAFXvCnheea8pdU9FZmtRnmB7ZxJA4kDzUYR1TjH1OTliLZaF64yhIASAEgBIABbR0DiY9pghlVg1GZwVG6f/EfFK3K2yMUH2Zxcs42NcCC1pzJmQACYPbWj9pVNv4p58kSrbLb+/wBwWBaAqJACQAkAJACQBn982MvvB9MOw9JgIMTBwnd2hYdejruZQzjOD0dtW9nZxnjOMkW30n0XinWGEnRwza4cQd/qlqlOdGSU18+wxRnCvBypv5d0XK6L4ZV/DcA10fL+VwjQfZbNvdRqeF8mDdWcqXiW6/vIJvPYWlUfiacI+kyY5CCMlyVpv4XhCeS3J04JAEC9m5ArJ6tHNNMZtn4hm6B1ndgS/SI+OT9ETuXsgqt4TEgBIASAEgCvbcsmzA/TVonxqBp8nFL3X+n9DR6W8XCXmn+gI+FdmihUf9T47gI9ZS/T4+By82PdfqZrRj5IvC0DAEgBIASAEgBIArl+Nh/bmvOdVjpqZNC1fhPLnZNRvLPyVdhHVXiduHiDLIvTmcJACQAkAJAAzaB0UpicwB+4Fk/5kvcvFMuoLMxm6qmOsXbgyB+7CT6BL2Ty2WV1iKDK0BUSAEgBIASAEgCm311byoniKf8A1I91l1truL+BtW/isJr1f6FmrWNlUk1Gtc2IAcARzMFPumpvxLKMqNWVNeB4foBamyLW1BUovLcJxBjpc2QZiZkDxSn/AI+EZ64PHp2Hv/JzlTcKiz69yw0KkjPI7xvB4J6LyjNawxi03lTY/AXS8icIzMGYJG4GD4HgVI4dNtLjoAO1dwA1bSS3NIdSinRLqHvDdibDnQYybw5qjpsFGUvkTrvKRNl3HyWtgWPcZ4A9mXquAeWa1NfiwnNphwOrTAMEdhB7CEAMi3AvdTbGJsSCc8xMhusc+RQdxtkdDncfJdwcBO1omyVORpnwqsPsqblflsd6f/8Apj8/0YN+HtRosrWyAcbspg6z7pezcYw05HOsxk7hvHZFsTxjDdWsGCXODRxcQB4lceESSb2Rxd9tbVaXNzEkA5w6N7SRmOaDkk08M6vC2No03VHmGt17yAPMhDeDiOGWlzgCGgA8TPoFw7gcl3EeC6ALvymeqTnqFidYhtGQ3avdo4uFvWceAHn/AOFV0iOakpeSJXT2SDclegEhq1Wno2lzowjUzHrqVwMD7TIldOAqzXyKuPogC1j3MJJzxNcWkYRpmN64dwShWcd/gF0MAfam0ObRaZGVWnOIwIDpOnYk73/SGbVJz+R5s9WLnPkFp0HYIGfPNL9Pfikiy6jhIOgniVqCR5WrYWlxc1oGZLoDR2nKEAcXReLLRSbVpkFrpggy0wSJa78zTEg7wg4c2q8QyoGOloLZxkHCc9MQyae3WVxtLklGLfA/Tqh2bXBw4tIPoupp8A01ydPMDM+aG0llnEs8FK2mrA2yzkGYwSf/ALB9lkXElKtFpm7ZQataif8Adi6LYwYRw95bmXADnEeKNgB1e+WSfwzVj81NuJvZPHxUdKZLDQIvthp28PaY6Wk0HtYXAEg65PjduUcvXgEsxyGKNqcBmB3H2j3XJ1tHP6ko088HtS04sohZl1cuonHb6l8KWnc8p14dly9/uo2lXRJnalPKJja08PFa0aqfH7Crhg8qdJuLW9xcfUBT3ZHYh7L0urVqElxq1XHE6JIaBTGggCG5DdKjEGRtprzp0D+I0PDiIBAMZawewqNWpGC3G7S2nWeIvBX6O0LDmwZcA+o3/KHeyqVeL4NN9Pmve/RP9gNfu1jz+H0TsLiAXOfUI1nIEw7RU1a+VjA/adNjFqblx5JEC576ex8BjS2c4c5p04NPnCqpTa7DV1aRmuXn6/qaLd1txtBw67sTj6lPRnk81Wo6ZYz9kDH3w1locG0mAt1fhbP92qqdVKXAz+DcqKbl8i33ZUxU2umcWflHsmovKyY9WOmTj5Hl7UsVGoOLT5CfZcn7rIR5Ad0VaXRtgYDocBLRIyOQMJf2tNLfYucZZJxtoGj3f5T6hUyu6aWVJ/YkqTfYh2u3YxEz2x7BZV3fKtDC3+n7F9OlpeSTcjx1hMHL3TfS3HDxsyu4T2DGEHefH7LZFCFeNkZhyaMRyDiASJyyJzCi8EosIgKZAp1Kw0jarQHMb0gfOICHw4Yh1xnGfFRJ52C1K74+WpVb+8u/6mJGDufQG7TWVzbM9xrPdEZOFOJd1PysB/Nx3pa6jmmy63lia2GNkWVXiajy12EyG4InHBzgz8qps1htlly1wWltl4uef3R/phaAm2RbZdlGMTqTHlskOeA9wPJzpIQdHrjZFBk7wT4kn3XURfJHv22dFhcNXZDmYKprVNCGLel7R48gPc94GoX42NDhGeESe+JVFKrqzlD1xbqCWl7DV/W4029VrZ5yPQoq1dK4J2tBTe7ZRql4vlziGSMwAMjvGufms6U5as7G7GhHThZLDd1/1HN69IN5l1Qg/wBzk9C4b5RmVbGCfhln5L+CRT2gptfPRsc4bwxsj90e6HdQi+CmVhOUeWl8S23Y/p6YqDfHoDHmnoz1JNGPVh7OTiyHtPYyatCoPy4wew4T6hVVp6cMKSzlCk8FjVpVG22hyCSOKbji3wk8yUt08FrS07HZOa7F+MjjYnMGWi1qerGyFpYG7TaC2m8QZgx2xon6dTw7lMobku5KGChTbwaPurIe6Vy5KV8WyWCz1B9TmnwkJW8jmKZudDktcoPujPmXg2ZiDxBI8Vn5kuD0/ssrknVL3D2Gm7MGOE5GVJ15NYaKY2mmetcjl32yk3LAHZzJ10hchVa20hWoVJb6sFyuy85bDQAP5xTcKkn2MSvbJPdlU2ovR3SPaD4ZbuWqWq5lLc1bOhGNNM1+56eGhSbwY30C14LEUjxlxLVVk/Vkt7ZBHFdZSU6hAkcDCwnWi24yHtL5HalMGPXd5hU1aMKmEv2/cnGbR0yzt4nwVX4KlwpY+RL2kvIcsbSCrLSE4PcjUaaCba0Ba6m0uRdxTGadpc6qxu7XwzlFKvqmohKGIthpPCxlXxMo1m2xr6WKHMaYBw5gkTiBnQDcUhd3MaUkpcM0rO3dWLceUDbq2jrUxFR72gT8xDh/f94SsbmEvcfy4G5WkkvGvmSq20JfEudHKM/5xVdZ1H3+pyFCK4OLrv5rKhwlzZ5yDnOg0UaE5Re8vsSq22VwWqzbRAj55P6Z+2S1FViluzOdCWcJFPvba21NrAUpwkhsVXlwMuAyYBl24lV+Mhqwsl/4KWjLwbDZKeFjG8GtHgIWgjMfJV/iSIszXfTUb5gj3SV/HNL5mr0d/n480AdlbxcWuz0hJW7klszTvqMcpjt73l9QB7Qu1Ks12RC3t/JlYtFqpuMloHZlpySjqybzg1IUpRWMitV8B2v29FKVapLk5C1UeCC68gB1QAopN8k5QS5Nh2NpYbFQnUsDj35rfox000jxl5PXXk/UkX66GNPBw8wR9kvfycaepdmctlmeAZTtQWbC8XcblSY704Oqt/FU5ckPZyQ6wMJmM1KMbdvUksnG6mMEoPCZ9rFLYp0sh2+qIKXq3WNkWwp5DVBsNaOAA8lrR4Qk+Sl/F2hisOL6KjD3E4T6qquswNDpc9NdGJues2SPZUqmw5TqqGBhSJtjf1ghcnJvYv8AcbeqE3BHn7qW5WL6ZitRbxe0eJAVElmZoUpabfPobxSbAA4ADyWueGby8nSDhnV52jo7RVbwefPNeQvswryXqbVGGqkmO0rwSquJI66JKZbJU1dMh7Mk0bQmKVyyuVMlurZJqVd6clajudXJ1qs8GnzVnTG51m32RG42hgsC9AIlL+Idnk0XR9TT5Ee6xOsx8MZGv0mWHJFErUc1hKWxvpkCrTwOxNAnjl2+uaao3E48MjOlCfKI5o5zhBPYOM+6tVaUnuzjpRitkWq629XSOStgxKoBbPQx2yizjWb/AKp9lK38VVfELh6aL+Buy9EeZK58QKWKw1f04XeDgl7pZpMe6bLTcRKLsdnj7vdZ1v3N6/fB7tBkiqiVpIqD6iUwauSO+qpJEXIbknIb8vHL3V0I5E61TCPo+7qOClTZ9LGjwaAttcHjJvMmyJtI2bPUPAB3g4H0S17HVQkW2zxVRTBaV5ORuaB+nalzJFwJtC0K2E3kqlAKUnZLThwKyW5FtBlzW/U5o8SAqE1KrGPqixLEG/QtC9MZJX9v7N0l32lo1FMuHa3reyhUWYsYtJaa0X6nzxVOazGeypSPaZVbHIsn2A9YLi5Oz4NL2fZ1AnKfB5y7fiK5QpdJebG/+83ydPsqorNX5j1SWiyb9Db1qHjRIAzDbnqWt36mtPlHsvM9Vp/nt+aN7p7zSBNG1rIlEccAhZ7Sq3EqlAKWKrJV1Fbi9RBSo/qJ+axTF1yTtmBJqHsHqVodHjtKQvdvhB9bgkANs6GKg0/S8eBBHuFl9Xjm3z5Mf6dLTW+KKBaKe5eTyejiwXVbPHemIvBahgMzV0HuEuCzXczqTylOw4Myo9wbsfRx3jS5Fz/Bp+4V1is1UV30sUWbKt88+DNpqOOyV28abvIT7KusswaL7WWmtF+pmmxB69Qch6rKtuWej6h7qY9tOIClWOWbKPVKTNfJEeVNFUmTtn7P0looM+qqwf5gfZM0VmSM27niEn6H0atc8sR7fRx0qjfqY4eLSFCpHVFr0JQeJJmY06kgLx047npIsdpvVTRYELM5cXJCXAfs/wAq1Ie6Zs+RqxjFaGDmT4AlFlHVco7Wemiyzr0xkke8aGOlUZ9THN8WkIZKLxJM+XqzcJg7svDL2WXJYPZ0JZWT2mqWPxCFg+YLi5JT4NR2fH4Y7E7T4PNXXvgHYtnSXqD9LqjvAOHuq6CzVHOovRZY88GyrSPJCQBnPxQpRVpP4sI8HT7rE6rDxRZsdLls0UylUWK4msEbLUVTiVyD11vV1GO4pWC9rdDE1X2pisPeDGybfwnHi4+QAWt0mOKOfNit4/HgNrUFAff1LFZ6g5T4EH2Sl/DXbzXoX20tNWLM7tTDvheIPTQYMrUs1ZGWwxFkfKVfT3CT2LDZjFInkVpQ2iZs3mZH+GdGba530U3ebgE301Zm2L9SeIJGrLaMQbtNPExzeII8QuNZRKLxJMyHYwxaHN/SR4ELGt9ptHqL3eimTdqxkrK5CxKFWSRrkR6sRVMsvw1s2O30f04n+DT907bLxmP1GWKTN4WkeeEgDKrVSwPe36XuHg4heUuYaakl6noKEswTPKRSjQwEbIVFckZFjo/KtKPumdL3hXG2a5PBp8SQPur+lxzVcvQhePFNIsS3zNEgD5m2ps3R2uuz6ar/ADcT7rOqrEmeuspaqUX6A+kUuzUgELB8wUVyTnwapchijPAH0TsODzVxvUBPwopYrbVf9LHf5nD7KFoszbGOtS00Ix9TW1onlxIApXxRoTRpP+l5Hi3/AGWZ1SOYJ+po9NlibRmrCsBm7kIWQqtorkH7p1VlFbilbgMXg7qhM3HupC1Pks2ztOLOznJ8SVu2EdNCIhcPNRhJOFA3aGYmOHEEeShUjqi16EovDTM5tVPJeAmsSaPT05ZAtrJAJAk8BvE8+Ssgk3uMp+REp5kE6Zds7wcuaYisPCBvKLBX6tB55FPp+AQ/zJHwoo/iWl/AMb6laXTI7NiPU5bpGjrVMoSAMguxnR3lUb+uoPMkLGitNdo9RUeuzT9ETNrtFOuQseSgVjmUmjZIdQqcSiZffg1Z8Vqqv+il5ucB7LRtFu2YPU5eFL1NhTxjCQBnG01LDaqo4kO8Wg+srzvUI4rM2bOWaaB1NZjHUwnY1xckZFiaep3LQ/wEX7w9s03Oo7+kep9wn+kx8MpC9690g6tcREgD5/8AipZsF41v1YH+Ij2SNwvEem6XLNFFVpJRm3AIWD5gorksnwafY34bK88GO/0pxe6edqLNdL1F8HaH/wDQ/wDoH+ortkuWR67LeETS08eeEgCu7fUMVjf+ktd5x7pLqEc0GN2UsVkZGBmvNs9AmTrKq2Rkyw3OM1bR5FKzCV6HQcldccpC9Mut308NJg4NHovS0Y6acV6GZUeZNkhWkBIAoF7UYc8aQ5w814a8horyXqeitp5gmV+0NmeB8/sqVsPJkfCZEcRkfYq6njO4SewUvV0WY84H+60v8BFe+G/hTRihVf8AVUEHkGCPVbFhHFNsy7+WaiReE+IiQBlF8MwXsTxeD/c0LIqrFwelt3qsvkO7YfKu1zlhyZ7X3pNGy+CFUVkSibNY+C9minaH8XNaO4En1WparwtnnOpy8aRpKaMwSAKLtvSiu131MHkSPssXqcfEn6GlZS8LQBprFkjSTCdjXI8kZcB+qYZ3J+XuCa94IbNN/CJ4uPsPZa/To4o/MSunmoFk+LCQBjHxts0Wmk/66cHta4+xSdyt0ze6RLwuPqZ3SSbPRQCNg+YKC5LZcGjV3xYah/RHjkmn7jMCKzcr4hr4SUYs1R3Gp6NH3VtmvAxLrUs1kvJF6ThjCQAP2go47NWb+h3kJ9lTcx1UpL0LaMsVE/UxirTgryjPRRexJs4UGcbLDc4zV1BbilZ7BC2DFUaOweaumtVVIoi8RbL40QAF6dLCMs9XQEgCm7Q04q1Bxg+IC8j1anpuG/M2rKX5aKzamZZLNXJpRYOL4PHMd272KZpx3JSewQvt8UO2FoY8CEo++XD4bUcNhYfqc93+aPZbtnHFJGPdvNVlpTQsJAGX7ctwXix3Hoz5x7LJu1iumeh6c9VtKPxOdr/lRX4J2PvGe10mjZfBDerYi1Q274UWbBYGn63vd5x7LWtlimjy9/LNZlyV4mJAFe2qus1izD8wDo8Rqlbq3VaPqX0Kvs2VGpYKrD1mOEcifRYdSyrR/wATSjcwfcfsroO9Uxtqmfdf0JOrHzDlpLiwBrSSeAK0VaVJrGBV1ophy4aJZQYHCHZkjhLidy16NNU4KKEaktUshBWEBIAp3xA2UNu6MNdhcxry0n5ZlvVdGYkE58lVVp61sOWd17CWcZRltt2Dt1I50HPHGmQ8eWfkkJUai7Ho6PU7eX+WPicWHZ21Yh/w9bvpuHsq1SnnhjMr+3x76+poNbZuvUs3RQGThku3CZOQzKb9jOUcGF+Opwq61uWbYu7W2eg6m0lwFR0OOpyaCfEFM06ahHCMy5ryrVHOQfVguJAHFdstcOII8lxrKwdRlduuGqIdgJaQCCBIzE58D2rzlxZVKbyllehsUrmMlhkBlAjcktL7l+vIYug5pihHcXqvYkMrk2uk3CYNRokiBxy46bk/QtZSq63wLTqJQwaMtoQEgBIApm1VjrOtU0oI6JpwEgEkPeCWk7wC3IwMxnxzb6yVfdcjlrX9nswRUumqRJBaeBafUSD3FYsum1V2NKN5AGVLnqTl5Nd9lOnZ1E/dZY7uGOSPtVZaopNEAASS4nluGs+C06dm9tQlK5Szhmi7AUy27rLiyJpNcco+br6fuWpCKjFJGZN5k2WBSIiQBT9rtnhaawMlrwxuB35SQ50h2XZpxS1e3VXfOGO2t3KhlYymDtpdn676YwNxnkR7petQm1ssjtreU4yzLYpL9kLaTlZ6nkPMlKK3q/7TTfUbfHvBK6/hnaahBrFtJu/MOd3BuXmmKdpUfOwlX6pTx4NzU9nLAKFnZSGjMQEmTGMwSeMQtKMVFYRhVJucnJhJSICQBHttlFQDMggyCNx9wuNZOp4BNro125ZuHIz5aqL1E04kBorTlTqf2n7KOZEvCSq932isA0uNJv5ji60cg33RpkzmqK4D9nohjWsbkGgAdgEK1LBU9xxACQBEt9nc7A5hAewyASQ1wILS1xE5ZzocwEHUzh1pIHXpvB5Av8CyfOFw6sEYVhMhtUnsqx/aclxEnxj+B0uqvEMbg/U+Mv26lSI7Eyy0cDQ3E50aucZJJMkn7bkER5ACQAkACrHYDRLhie5pJIBwlokk5Q3EI01hV4aLMpnlqY06tae1oPqotJ8oktu5CMDJrYP6WCfABCSXCB78ke6Ljqm0i0VXODW4i1jiJJIjNrQIAk656KUYvOWRlJYwi1qwrEgBIAHXndLKr6dQgF9PFhnTrROeoPVGY5qMlklGWDyo1w/Ie0QfQyob+RPZ9wfXoVD8tN3eI9Vz5HdvMFXhsY61QKrujZvg4n92rR259ilpycc0uC52ag2mxrGCGsaGtHAAQB4BWFQ4gBIAiW2yF5a5ryx7ZggmCDEhzdCMu0btTIdQy59UZOZPNpBHgYKDqwN0ngExSeCdYYfVRwSbzyx6oarhDGhk/meQSOYa0me8hdI7Eqy2cU2NY2cLGhonMwBGZ3ldIjqAEgBIASAEgBIASAEgBIASAEgBIASAEgBIASAEgBIASAEgBIASAEgBIASAEgBIASAEgBIASAEgBIASAEgBIASAP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570038"/>
            <a:ext cx="5238750" cy="3276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3734" name="Picture 6" descr="https://encrypted-tbn0.gstatic.com/images?q=tbn:ANd9GcTjTuJxMdbBeCcJ6oWWX0hWr12SC-d_2o3YTwOBpxZeB_nvc8jC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1844824"/>
            <a:ext cx="7200800" cy="4248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57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Brot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bread</a:t>
            </a:r>
            <a:endParaRPr lang="en-GB" b="1" dirty="0"/>
          </a:p>
        </p:txBody>
      </p:sp>
      <p:sp>
        <p:nvSpPr>
          <p:cNvPr id="28674" name="AutoShape 2" descr="data:image/jpeg;base64,/9j/4AAQSkZJRgABAQAAAQABAAD/2wCEAAkGBxQTEhUUEhQVFhUXGBcWFxcXFhoYGBceGBYYHhYZGBgYHCggGhwnHRcXIjEhJikrLi4uGCAzODMsNygtLisBCgoKDg0OGxAQGywmICYsLDAsLCwsLCwvLCwsLCwsLCwsLCwsLCwsLCwsLCwsLCwsLCwsLCwsLCwsLCwsLCwsLP/AABEIALEBHAMBIgACEQEDEQH/xAAcAAABBQEBAQAAAAAAAAAAAAAEAQIDBQYABwj/xABCEAACAQMDAgMFBQUHAwMFAAABAhEAAyEEEjEFQSJRYQYTMnGBQpGhsfAHI1LB0RQzYnKC4fGSssIWQ6IVJFNzdP/EABoBAAIDAQEAAAAAAAAAAAAAAAAEAQIDBQb/xAAtEQACAgICAgEDAwMFAQAAAAAAAQIRAyESMQRBURMiMmFxkQWxwUJSgdHwFP/aAAwDAQACEQMRAD8A9mJNdJ8649/nSUALJ866T50ldQA4GlBpopwqwDgaWaQUtVAUGlmkpRQAtLSV1AHTUWo1CoJYgCoOpa0WlmJY4UeZ/pVJY0xuvucySJ+f04gRArHJl4viuzbHi5Lk+izfrdscBj6gY/E0611q03cr/mH9JrMdZVlubF5iRjnmfriqhL53L4sOME8A95j5z/WkZeXlhKnQ9Hw8co2memo8iQZHoadNYHpHU7lontBG5ScGcA/U1ten61bqbl+o7g+VO4M6yL9RLNgeN/oE11LFJFbmAlJNOpKAGzXTSkUhoAQmmzTqQigBsn1pJPmadSGgBkmkLHzNONIRQA0sfM0m4+Z++lpDQA3cfM/fSFj5n76caaRQAm8+Z++p9OTHJ5qCKI03H1/kKAHHv86SuPJrqAOrq6lFSAtOApAKdQwFrgK4UtQAtKBSCnRQB0U1mxJp9U3tJrRbtROXIX6fa/DH1qs5cU2WhFydIpup6zcGuGJke7B4EGRgEeQJ8+KwHUupaoOxN64oBxs8Iz/lznHM+kVvejW/euJ4gt8jIAnscE0F7QdE928xuszxiVPzPz5/R5k1NrmdKLgnw9mT0vX9Ugl7gcINw9/AJg5COBJbP+Ic0SvX7TqQye5eQ6SQUnkw3ABBIk7e1Le6agRnG5m//IeABEiAQfKNsj0qt1ejIBLKBuG7IbIPGeDmcGMis5StbNYqjd9P0iXgRABuW5Uj5gkR5T+VcuofSXA+TbPxDvH6z8wfPOI6J1l9JeG2WQeJrROADglTkKYIx37+dbXqGtTUacvbhkJtwcyDuAYQOCARI+dMYqcddi2VNS30zcWrgYAgyCAQfMHg0+KyvsFrG92+nu/HZaB6o07T94b8K1dPxdqxGSp0NIpCKcaQ1YqNpCKdSUANIpKcaSgBppCKdSEUAMrop1NoAaRTYqQimmpQDDSEU40lDAYaI03H1qAip9Nx9agBWGTSUrcmoNZqVtI1xzCqJP68/wCtFpK2Sk26RPFOArI2eoanUSyXBaHIRQpOeNzN/L7qH0HtVdtvsv8AjEwSANw+7BpJ/wBQxRaUrSfT9Da8HI06q169m4Apai019XUMhBU8GphTt3sTejqR2AEkwByTS1mOp6z3upNk4tW43eTMQD9wkfX6VlmyrGr+dI1w4nklX8lyetacGDetz/nFWCtNeadc0arcIEcAkf0q29geqkl7DGYG9PQT4h+R++ksHnueZ4pqmOZ/BUMSyQdm3rI+0Q36pFOQiE54AM7j+QrW1htapN+7ejdPgAmJAYDH4Gf9qb8jcaFvH/Jv9C86HbBJIEbRH1Jk0T1XTM1twpliPD6YwPz++s70P2kt23/s94hGJ8DSIySAhn4cggHg8c863mZ4/X6zUY2pQ0RkuM7PNdVIvFTuEiU8I3EheOYIkHjvQjw6hykqZBM7cjlTjnAnM/PFa3r+jIuW3tqJDcnjJkzM5wais20/fKg2iA8H/EATKnEgz58j0pOXjq2kx1eR9qdGG19sAQF2/wAR3TuO4xCkeFRjHeOKE6L1c2bm2SbbwrD1HwsM48XPoPSth1LoSsP3ZVGgHb9lpmYmY/37ViOp6AhwrjaRC5wIEgd+PX696mMXF7ByUkegezurC69I4uJct/PaA6n/ALvvr0EV4/7Mag++0xYEMlza+f4iq/ka9eZoEntTuGVxEc0akc7gZOKiuXgKzXX/AGstWsFguMg8gxwY78YBmsn/AOuLt26U01hrgGS24BTPw/Qnz7DiKrPOk6ReHjSatnp7XT2j5VSf+rLSttuBlPnGPzmKzzdbulP3lzaRyFMQewkwZkjsOIqoPTnvgH3hB2kjectiCc8DwjA8vTK0/Kn/AKRiHiJbmeqWbyuoZSGU5BHBpxNed/s76qy3zp2Mo6lkzMMvI+qg/wDTXolO4sn1I2JZcf05UdXV1dWhmNrjXUhoASmmnUlADKSnU2pAQ1Pp+PrUJqbT8fWoA5uaofblT/YrhH2SjH5BxP8AX6VfkZqLWaRbtt7bfC6sh+TAj+dVyw5wcflF8cuE1L4Z570HqaqrMY8W0cSZAxnt86DXT+8uBVx5x88/yrPpqGsObLiHRtp9CMGJ59K0vSCtu2CzHdcnP+HMf7esV5WSySaxz6R6ROKTlDthNvrj6W94f7oQCnmvdvnyZr0XSahbiK6GVYAg/OvEer6svcLkQSdwHl5Vrf2a+0MTp7kwWPu2PE909JyR9a6ngeTTcH16Of53jKlOK37PRq8x9o7xXWX1JI8St5TKKRkV6eK86/aHpI1Nt1+2kfVD/Qj7q1/qsOWC/hmH9NlWavlFFqdSWJJPI/WaI6Ax0zHUMQAoOCfinkUnTumFm3OYQZJP5Ad6qfaDWFiVXCjgHBOa4mCMotT/AFOxlqacf5PZtB1JL1lb1syrLuHp5g+oIIql6TaN26xOEThf4iZPfn7P3CsJ7N+0ly3pH06LJ35JMbUuQGjHM7j9a9G6dcVUlPtEzz5484/OvSxnzo4Msbx2jHdf6agv3lIX94ylpPxKSWHOMM7x558qj6X7UPonFm8zXNNA93c5a0DMK+JMAA9yAe4iNL7QaE3V3Jh1xkfEPLHr+ZGKwXUJYEEiYIgqeTgnbGDyJgEedLtvHM3jFZII2PWOpo+0qVZMMGUghlPBBHI/XnUrasNcMDGz4gec8HHPpXmGiS/ZYpb8Vtzm0cbiTMp3Ddz25nitJYv3QY32kZZUghrniRR4RAHvDJI+zmRnNDyNO2R9NVSL3W9SVbKeLsASDkGDH4x99VT6cXsOQRtBB7g94P3Yqr6ld1TqiBbiEwGZUte6UyC87wxLQowJ7CrCx1NFuLbaGLAlmBMjbhZBnuMnHfHNVlNaJjBorbelbTXrcmV94kNPkwJX8q037QvbT+zs1pXgBc7RLsSchT2iIntJ8hQHViFTc8bVbfB9D4Qx+n4GsILv9rd2yw3MwkwxmAOOPs55Oc9xKnUaLLHylbHacnV3DtLrZGGYDLkxCKBxJjGeSTNbLpumFlAiKqx4iBJE4+Jzzx+AoPSaJbKgi1s2DwCQ2TiZY5Jn8e1dqr+7ZBPhlnE4+ExwY+Iqcn8qXlO+huMKLDT3BeuNc+NUG1SYJngnaBjM8dj24qa7fYpJOZ4yOynk9pP4ihdPfi1tBA3gDJz5qsRyVC8QcfShtZ7xyQwBI+yp7QvacnzoZT2Gezly2uvssTALMOI8RVlH3kj8K9Trwq8xkGfUEdsdvWvaei6o3dPZuN8T20YxxJUTTvhztOIj5kNqQZXV1C67XpaEuwB7DuT2gU5KSirYmk26QRSGsb1j2vZG22xHl4C7RGTAPzGRzGO9Za57Uam6xj3qbdvif92DMHj88d+1LPyo/wClWMx8WT7dHrM0hry1/avZtU6p9wYKdpNwsTuwF5wApyv3TVh0/wDaAFMXmt3Pk6JcGB9mYOZniKmPlK9poJeLJLTR6AaShemdTt303WmDAGCO6nyI7fzFFU0mmrQs1WmIan0/H1qA1Np+PrUEEhFLXRS0AeW/tY6EVuLq7Yw0JcjsR8LH5jHzArKN1IllA4RVBHngTP1J+6vdOoaNL1t7VwSrgqfr3HrXg3VtG+k1L23GVPrBBMgg+oiuV52DfNHW8HNa4sl3bpn/AIrRezlpTZ1IJhlC3FI5Urug/P8AkayjXDu5GfrWv6dY93prrDm4VX6KMn7ya5i+y5P4OhP7lS+Ubb2M9ohqrW1sXkADjifJx6H86j9vdODZRz/7bSfkVOPqQB9a8x0XU30t9LyZKnaVH2lMSp+f5ivSvaTWpqumvdtMNrBWGYMqwJU/4gQRHnXWx5v/AKPHcX3RysmH6HkRa6s89v8AUCVIJ/3/ANuKpdZfGD+vr/SoheLfr+tG9H0Idgz5Vc/OD+NciMFDcvR1ZytaJ/aSxbGjsH4bk7hHJiGIb0BgfX0raexnWzec2ztkFipmZWeFE9pAk/Qc1g+u3We6TACgbVB4A8h+s0f7Ia8rbLKqlrLoy4kn3lxmgmJ4JX5Gun4uW4iHkYv5PU9S0CT37j6ATH6+VYvrVl3uztEmIjPHO6McRWo13Wl9z71clwRaXaPj2mN04wZnyisH0zpjXFK6o++uMcgs2wsZkRIDIPFggjvW2eUdIwwRlt/BKNkC6tuytx4VFttua5MS7PjwqstifmZFXumOlRFV0vB4IDJauNuBb7NwIQSZknnmap9dct6WGcWwRg9toX4QpmQJiBHyHagNJqtSy2Dc1Dr7w7xZAHvCF8SLujwyok9xEE5rG/ZrJPpMm12mYuHc3Lm0lrVq7NkIATtDbASz7YJJxPNVF83WLEW7aSVmWndk/EwE8DET9xqwtao37qy9287jcbQCzbVQSoaFxkrLHA49aguaP3ly6WZl2AABWgMzbtskeW0DkkkqJqG3eyUo1oA9p+u7tKtsj95uKvkZ4C7e5ERkjlj9Bei22tDaFYuwA2hfhHkFMS55J7AgTQN5lKKjLuCsH5jduLk+sRun5KZq26GltlZ3XmSSBKjupYKcD4SDFWm6h0WxL7i20qNiTdWQSSWhT/0DxZxEyJPMUdp9GSCIwVG7cxZiAICkkmOD38z3qHS6vfC2gczJIIJnIYbiNo7foUX/AGorbKopW3bBLnf4oiQT2YyDwxHhjmsUr7NZSro7Uggy5Gz7IDAmRMAqPhyCZzGOKqNUxnIAJzgETOe/+/FXV3VHwbgAQGZjtAy7So8jgZzAkeRqt1okEjMyR55M9qlmaKTV6kiABJ9OSeAPX5V7z03Te7s27f8AAir/ANKgGvIf2d6NLvUV95n3aPcUHuylQp+m4n5gV6X7Y+0VvQ6ZrrkboItr/E0GPoOSad8SNRchPy5OUlBEvXuuLp1832lgCYUDiXY8Cceea8h9ofa0h1i6blxmLXHU4CoW8CAN4eCBie80H1fU39XA3MDeO+5dO3hFA2BAMEhlIIjjAyaNfpFsBFC/3QIUyBJXaQJ74Bn1JE8issmRSl93Xx/2b4cPFa7+QPp+j1F24WuObahjvWFJuSJMEDd3UflirC1oT7nazkkhgXYtDOycsBkAGYjzUeQp2jBFsE2xBO4AMTvchmZt20SDJJORjjgEvV6iCCYBGBvAwXcggKVY+IMcxOdswARnKbNqSKHWdLFnctvTFxKuu0sfGM5Xk7ZIMz/Kher6RyfeOpUnapyIUqBOPXt8pqx0vtAm0ou8EtvZ7m7ZjfxsBPLdgJInmqvW9WLIbaDO8beNsEZAUie5zPeOIqU52VbjRcfs01h0us23bgVHPumVnA8TibJzEwRtkTG8TzNe2V4TdAu7WZlAXG8+FQD9pvegQDnkc4EzW5/Z/wBUYP7kvvR13I0j4huJAX4gNq5kcj6lnDn3xYrnwa5Jm8NTafj61FU9gY+tOiJIa4VxpRUAdWB/av0D3toahB47eHjuh7/Q/ga31NvWwylWEgggg9wRkVTJBTjxZfHNwkpI+btG4BE/jW6vaqNPbHcjd95/oB99Z32i6MdJqmtBC4ncmCSVMRAH3VZ6fRai6PEu3/MY+kc/hXmvKxyT4/yeiwyjJKRVOs7+5EEHsKibU3bOmuOmU3ELORbuFfjCkEHE9j8IgTmtGns7cmd6gdxn+lTt0f8A+z/s6sjP70sxnA4wSBIIX0HNXwNxdhmSkqMZpFa9s2xDQZPYefoK1942rNoIgLN58DHl3H31U6Lo2o06RsDLJj3Z3QJxIie/rxTLurIByfLv9QaxzN8mktFscY0m3srOpXmmT/X75pfZfVYvIOWRSJMD90+5jP8AlxQnUNWrGApZjAgYGeOOKPs6f3LacLtVoum5P8NwBQCT2C+8Y+nngU94y4xr5FfIpvRcJsuqqDfubc3xMNoI8O0iCu6Qxg/ZE1L0WzeNwHZ7oAQgZlO5lBMiFwoAx5/LmBdWbksRtFtDtEfExhnYDtwoE/wRT7OrFrddGotm6pICXXURg+HECCPIEmRzgVrC22v2MJ0lZJf6i677uq2h8ER8KhdyyW4BJaBOQB2k1XaW5cVd9q3F2/7xNzl4toWDArubnb2AHAnyoZLesuXBYS4o94254JBPiLsJZY28xngDFEam1qX1EFkVbLHas7WJM+QgiX54P56N1uylfJJreoXbKfuSqrsUGY3kIIAMLMwB3Mn8K8rcDOjOC7ibhJ8IKEwFjlgWiOM+klt3e52wSQ6iTgSGBC+vEd/Oi9Z0TVZutb+ETggk87iFncfPjiqRkq32WnHeij6lpythHRlljs2kZwRBB8stPHPqKm9lNSXRnloAlwIA8IwxgQM4yYzUvVNORZbs67SnhgZPkTmDgwMVL+y/SjZdZ922QoAnxMMxHDdsH1PatZfdAiMuMzV6XTFbZAZWYjczcxIkQJjGf50NcvMNLfDAAbVCGOS7kbciQYJx9SBzRmosXN2y1tGSYnKgk+EheYkcCfnVN7Qq/vAhmURCyidu/PEnGNval7o27J9NrBsU5mCIMmIOO8cRQ+tYRPIlZEeZzn5Tx/waQqogWYgGGjiJjmgtZYjcnGIkffUWSgfpHtCmg1bXmTf+7uKq7tviJWJJBxAI+tVF7qF3qF83bl3c8+EbTtQf4VHESMH1mc1Re22p33ggzAkx60T7H6Z1uM6gYUghiQHyp2H0wO49cU5FOOHsV1LKb5OnJbXcSGcHaSWZijkDwgAkQFPwgR5DE1zK7EEXBBJ3sBklmkIoEncARJERmd2IbadXD7Vja25izAKj/CocncRyY4gOWmSKj1mtFtSrOQY27mZUmMiQScRJMZ/eDmRtTSbexptITrPVUsBcS+4Ebl3B4BUMdxOxSCMCcbTHasprNa7sIskqvwJJ3NL/ABEYLnMyeBPnT7QuXLr3d26BA3kbojE7ZEwO570/QXLhYsrQTgkQNo+12bJOMn0imFFRM7sN0HTipC3W3lQG2D+7tiQTmZbC8eTRE0YNHZDeD4ZBcDxFcAhdu2Q5yNp8p4qK1oR7trlxSOeGIb7RkJ9kELidxxMEkCiCLdtcwqxac2l3Enhtx3LubkgORycAAg1WUrLcUgnV2l27xZAG/wAECGgJJcCCDkoQPs5xiK72evCzqbLrtJ96EbbK+Eke8dhtwBvOMRJmansaR4tHaskgkKAAComG93AA3bgVLcL5CDTC85vozld/vCGRSYtnwDDkZwieXl2qkO9FZbR7sRU1jioyKlsjFdk5A80tIaH1+uS0hdzjsO5PkBVW0lbJSbdImu3QoJYgAckmBWf1/tH2srP+Jh+S/wBaqOpa175ktC9lnC/1PrH3UzTaYxlYnByO84EHniuXl8yU3xx6XydPF4cILlk7+BRca74mJJ8yfLt/tU6WhE11tABIwIwAs/OFGZ57dq42wx3ZESPmIB+oz94NLKHtjXNdIY1sEiAJzE48p/lUeoQrRSuBmI8h5VHdaZYiAB38+wH4VScE1otGbT2BWp5nE/r50J1bpVu/z4W/jH4bh9oUQLiiVHAjnngUrXPn9Of16Uk246N6vZlen+zptXHuX9pS38AXhyeD5gfP1qm6mj3rm+VJYkbARJUDIIBhFJAAnnMQATW81NpbltkbywRyMcivPtfd9zc9zebbpxud1XFxpXast2kbyCPWnfFk8k7+F0KZ6iv3C9CiMpa63gUB7jBiFcvLFSykGBKAeQI4mibnTrty2l73dtcAlnWHBAG0AmWPi8JgYz5RXdG6jt011bWnuEOrRtWSNwEbiMmJEnMbaqup6l7m3de2WUIyqk7cyoEmGP6+bfc7Meo0O03UXS61x2Ft0Pu0tA7i5faJwI2hcyZ+lCv1JzduRcJYk3JwYEbdsbfF8I8vOAcU7pus3JdVLrFWYwxGwfCAOCf+kHNBaPRBWYuwJJIETJHn2q7q2Up6Zo/ZpyjM18q1xm2qFhjhZKRIAYnYIB559T36peeQP3ZZULwd8SJCqHEIADnkNNVnRA62nGQpuYMScKuJBwOB5+LnyJ03iLPcliBJOIGeYKyzeI95yJpebXJo3gm4phOoV9QLiX4KQSoyCggYVgRAjOQfpT/ZFRYtlEk7WjnMdz+X1HlRFjqtv3TqFL5G7cgggbRkRtBA8IB7xJnNAdOv+7TNwGNseISACVI2kiMmc/TkwY5NaZEkn6Ly9CNJMZ5Bk7ZGRAETtrG66425y5JO8yxBk85IyeBxg8Catep9RxtnB+EclTnxD147fU1mRrTcuOSSRugAdwOM89vxq3H2CkbLXEAhU+AAAATiABn6DzoLqV+RPpHPlH+1APqtqrBJ9Z8sVU9f6kVsNnJ49SfL7qqouTpFnJRVlT0zbd1L3GVmBJIiYiYBlePMR9MxXoqMqkdlEyVX3bNC/DwCIkAnJ8JBmcYb2S0N/ehFu6UidyIR2k+KMiAe/l3rX6Ww/vSbivzJD7UDk3Fxu75KycxOOAaYz1dGWFfbbIer6m4oJSGhVLBWAZokbpglYMDEERiBVNaddSxN4C3btghVBnknd4iIn4Rx2nmTV91S+vu/eW1UYT4SpQYG5REY2wRzMnAzVBduWyU06+FoCjwyGJAIiB/i5McVnC60i8t9k9u4HusLCCYgBT4Ie4BIkDbkqJ7TzRfTAUVGuAe8aQtpgWaIBBKGctuXJxkTFSdO0du0h90xdiZ3swXiCAOzMAZ5gSDzgxanUoiK25OMAAG7uJABXETBiTjE7TiJ70F0E3L4UFn5uMqoSMZZ0DIhAkKtsAxukYhhkif/AFYb9zOsC6HQMm4wJklB8IBXd3iQBAqq6st421LA21HwjaqmG3lCAPhkFuOJ4zVWqxuEkAgNMciP+cfOtIwVWZOWy5PWAURbdsbQPEsAqXYktHJ7xuOflFWXszda/qrNqGKrdtm4RJUBnUKDPkoKgkk5xG3OfsaK4QyIMQR2Mn7UdiRnia23sNpt2sskvvuFxccgAhtqTPI+GAJjBPFTUU9d2Q22nZ7Oals8VFUtniuicwZqr6opZjAGT+vOsLq9a+pbdAK/YAMiD2HYk+dXHthrRi3OB4mA7/wj+f3VnEMgKFIBEcxIGO0Yrj+dn5T+mukdbwsPGH1Pb6CUsjtnJHofuq009qRkAZ4P3dscZqLS2NuTIOfSfv4/CpgwjgjjHcHMg4PpmPOqYsdGmXJY26wyOOf/AJHvXNdTjdI+/wCfpQJ04e6WJBQAQC0qCTIYbuDtBz60u0lmSzIKwA5XwgkTAUjiAcyPTnM79FeS9k9y6sfEQTie/ESMRuz5fSKBur4toJbAAYyQRtGfKTOflUlvR3RIuPc7lmUIJ8QhUBXHr2jn0VyIHiWAACY3E99o2jGOTWWSLovCWwF1YvIiJk/L07kDzHkfSiLllVHxeIgH5T8+/wBKcl5BjevwmVPIkjbMd8nHr6VLeuIVkzAnsT9nzilpQ1s25/BX6PTg3ZcyOdp4JG37wCarfbLo4urKjIgkAAyJk4PLTJH1q6F5SwgRucuTKgCFPw5JOT+NE30BE4gj+ISDB7Z/PmrRTik4so5JvaPH9RdEsti6SMCSqt2EBQMqZEeuKJt29ykXb20twWUw+c8YGRBPnz3pnVka3qvcTbt2ifebigld07jIzzIyfKortpPEhvAAEMrBZJJ9NwjAjkz610u6roVur+SDUXUWUWVIjdJENnO0BcDjMtPpM12pZShAJnssc8R6ycQPShTYDEjcGAPxQRPliJB8x6fI0d0jSKdTZBZZFxDxM7DuYQefhgDvNWkkmQraNj0bpqae0ouNFwKGuBmA2syiQQxAWDHHlzNDavWna3iRFt7CvhPxbhvNvvJkyZgAH1gjqKq1xXV1O18k72w0eEjn3kZAWJ8XETQIusrKM7vdugXfDFNriArrgkq7EkyQQIBIpSKt8n7GG6jxQUqPsG5gFSN0ETKktO/cd78HkZAx4cjay4TgABl5kjDT41HpzAmOTnvBc1DsQZiQSIJnxkzkksB8RgnufPL9ZCo2MeE5IbnbPEDy5HnzFTvRVdFF1HqA2FQYc4EHKg58+wxQ3TbQwGMLiTx+P4xUGucXbyLaUEmMKuSzYiBzgDt3r0n2a9mbdkK+oAe79lABCwOP8beZ4FbZZKEdlYK3oq+jez13VkPt93awNzA5A42Ljd88D7jXoXSPY/T2oK2wzD7dwBiPlOF+gFWnTbHhDNgdv9p7etLc6jkqIVR9qYn1ngT9f6EIpJSkZ5JttqI7+zj18+IED9Y7n5UBrtEDhlVh5ETxwas7euU21adsxAJBPy7zUOs1ltFm6VQeRMn0xyanLig1aK48kk6ZhvaDogNtvdwGgBQSVUxkCRkcRXm2nQ2Ltz3iAOqhZucCZ4B+KRwR9K9W1/X7TEhVYj+LC/cDk8VSe0Hs+NZa94gHvFH7tiCJ/wAJ9PI9vvlPDn4vhLp+xvJC1yRmbXUC7bfGwPi27xuwJkiGkDmTERnAERuUN1mtqWWCcswL8bpuKxKrB2zJJgRMTQ+gs3EshIdG3u5UANwNhVhMgwrGSAOwNOt20faC6u072O5gEQlFErtCnESFKmTGRXQSF2D61i1gHbjOVwMFvIwBg5Hn6TVqT+5FsKitbRRK7WwFMtu3EBSzbiIAkickgBasbiUaTlDu2ggfuxsB2mCCXkjB8QPM1Dq7s4QBSsNDEsPGZaczPwzwAF86hL0T+oeNUFZfdwhGWtguYIOFJOSBJyREsMQDXp37M+jFEfVMgQ3QoRYghVEEkf4oB+k96pfYX2G3EX78e7wyKVXdd77m/hUnMcmYPGfUQI4x6Vvhxb5MVz5tcUcTUtk4qA1NY4+tOCh57qbnvrxYnBYkknAExz2wI+lWLKnI7DlYZY4kExJMRHfNVVtfFCmCD5nz8hk+f3UaNKyLO8FmjLKIHntHEx3IPNeexJu212d3L9tJPoI9xL4O4BSdg7En7YnJExtxyOMU7qa77YJWXhWwdsHufP6fLilsL4ywtg7p28BQvhBloyZBPnAp2nue9WFkrxggRGScTMkRTiWqE/djbN07AgU4MCQB2PiJnPIMDMVHfRrSl1Zm2ydjPAY9izAYMjAwM5M5qx/su2QFzkkjAyc/6qiZchZMzmVIBgA4nHM0StAqZW6Zbnu9xTYzHdAEbc8R85xjnzqL3tzeF90jM24Ak7eASoyccDI9asdXa2kMbmJAURIBMQDty3zgRnOKG1ICsFW6oJlh8JYAbeJ7RAx5ml5Qads2UlVA66Q7jvRQxgECROOZIjy+6fKk1tq4CobCHJg55ECJAA58yMcV2ke6zs1zeYIC7MDBxuECRx+sVPevKp+Eye8TgHv58x51nJRrRaPIrtniBjbAaCBJj0/5zFGMpzLDMYUYk8cGJEZNQ2tzMzMRnwrHKjxSR5nxcd8ZwKl06hmYESAA8gEiZJU7Yj6yfpVoYotBLI0zCftCtNbe1e2b0UMm9uE3FdpJggCdwn/isr0vRqbmxZv7xJS0GBJ8jgwo53eQ7V6f+0CwX0t1HEEqsTwIdWUgfOflNV/svftaWwLdtQMSzgDc7ebf0mBWzzRxQr30UjjlOVmRHSGsSb1i5bUt9pT8I7biDBOYnJiYNaj2V6mjlwiLbW3b3HaAWBLASSRMjJkknBof2v6tcawwBkMUwJzkeYmeaj9jtMw0ly8YQXripAO1itnfvgk+bEZj4D3o588blQShxmo2T6i4NqxNsSrzCMMuQvGR9ksWMQCIoTUWSuwDcZUAM0+AMxIM7fCSd0jO3jHJk19naPeG0hYiFEzLufGCFUbysxBUQVPMRQt7UADYhwWjlwD4mLSjE5BE7pkhs+kLSLS2xmq1CgQAIBG3EAQiKSAD3KHkSQefKt6/qWW2qAHxgEECZEgmI7yeOaPvJKzyWIMEdjJ5+Uc55xjJnROjxefU38IhK2VJmYmbnyBGPPniojSfJ+gldUgr2O9nxZ/eOB7+5EedsEYAMYJ7kc/CO5rc2HROwZ8QD848+J7Dz71k9X1w7vAPh5I+EZgegOecTEfKz0D7hK+JiMtGII4z6d6q3vlLv+xPa4ro0z6uRmd8g94EHj09aaLZdgxA9Z4AxEA/XvVfbtxB+yOZGI+vPeqzq/XXvQtsRaDQ7Cc4wB3jIPrBqks3+4FjquIZ1j2gVTsseNvhLchMEkD+Ks66XLg3PJYwZM//AB+nYURoOnMi+IK1svKjdnjv+ccY9auDYIOCCMeDZPMZDTz/AMfJeeTm7ZtGPHSK3Q9H+FrphQS0HAjmTPPf76t/fLhBjBKx3Hn6Gguoa3iYKqYIg+NhHhw3wic8yY7ChEZt2ZLtEkfZH0/XapaRP6FH7b9KMNdtkglYcL9odiR6CRPr6TWW0drYcsqnayggRtLHcHYqMwGBzyJjgEeo6lFu2v8ACfCZ+7ivHLF2brJMuWAIJMeCQd89hwR3GPn0PFk5RcfgUzUnZZXBKoIEsJCzLEgBZYgTuJXj1ECAK9R9gPYm3sGo1H7xyTsWIQASMrJDcnHGKwXQNBuf3pBOIQQFJkDhBhJwAOYInnxe89P0wtW0tj7KgfXufvJNNYo3L9hfPNqOgoV1NmnU4JCGprHH1qE1NY4+tAGasaYK87YIPE/jipi6qDAEkzPHfj5xROttRmO5xPPpQ72MTx8q46vHpHUUlPbOXTIR8O4HMkyPkCTgCBwO1TIdigAceokkngzQDatlIDlFGOT5z8OMknz8jTL+vEgyCFyOBuIkYHLZrZTVGTg7C11GWMY3QD5wBwMHmm3rq5YSp4Zgob5rOcedChGIBL5JzAnbgYBBMfCPrNCXLBLD3jqiKSoVJ3HsBM49cH8azc30X4rsS9r0TNssSNw2mSIJz2wMep9PKoWwQwN2AoyAwB2yZgAcHHPzNWjWLaklYOQAxg/90bjgAARn0qv1OmzO6eMExHkJb5nPArKVtGkasKGuQnIKheBPhX5yAAYx51Ff1e7kc8QecTzHp+VRklbbLCkbokYYziWb18s48qjs8qZgD0EMPtAEnFZSvlRoqqyZbgkDEcT27Z+QFOttIYy3kM4Ge3pQoZix2kKBKb+RHBMGdzGB9/lR9rSgJ4SQon1mOPrnmp460F/JTdf1X7m/JMlGycmYb6dxWb0XUBthkU+sf0irf2ukWXiPKf8AUAfwNZfSoY7VRx5R2XviwH2x6h+7CgQWbEdoz+cVvrGgW1p7Nvdt2IrNDhiLjAF2lh4iWI+AgS0+U+Z9W05uarT2xkk9vQgmPWAa3et1DB1Ryt1vFK7/AN0i4y0rDeEgBRyQ2CYppx44oxXvZhF8skpP0Vms1ggFQdgYgnjx3E+0zfbXuJOAAT3ohNQgVRb2E7VM7fiknDCOTAJP+05m9qgRtIyoVUOdxO47SO207j8xEVNb1EskHwgKvigmUaSTmA0BR3kLiJq/00kHPZodVeABAAggBoAb4WBI78KGwOAB60EOrlxA3bEAWZgnESfUkT9Iqm631AMIWIY4hjgx48HP6in9Pt+EbefIZ+c/KqcKVkOV6Lrp5LOu9d6CfDMK3MbvritnYuJbBLwSfsrhQcY29yPPFUGiVba7RDXGgkkQtv0JnJx9J7mnnUO5Kodxn+9InkdvSfz5pac30jaEUtsttXr3ubUhmBMFV5wCTvIACjgZxxzUjqLY/d7dpMmCQZJPJByex9Kh06e5SA24md0CCeIzHiMznNLuYhQAWGPCIkzxmMGOZ9aTnK3/AJGIol0zgwBtIwO7HzyBzE94+YqW7dFsFVdvXyX0Uef1xNcwFmBIQtAZzzJ4UKCdzn0GKEcbC24S0xwIBjPI5BmrxxvtlZTV0h6oAFkmSDA7jMA/lXah1B2wSBh4Mgehj50ZZC8glnKYLAATyYnygffVchBG0EnxSx3AJGYWO5JjknjEDFMcaMlII0F4G2yrlQwCk4J9SKwI6IPf3yZHvbtwlhyqe9bwg8kuRELmAZNbpGVFB4A3MSewBJJP0H4VlNAWYXL+1muXCSgY/CD8C/4RwT3I9Od/GbjyMsyTaL72aA/tWmRVAtq25hyd0/u5jAA8TH1jmJr1hWrzr2I0p3C6ZO1WG443sxy0eUT9Ctby1drp+OqjYh5DuQVupRUO6lDUwLk01PYOPrQm6idMcfWgCC4QZnjy+tVAlX2EyOZP6z/zRFm/M7SD6cH1mq/qds4b/bzjFcjLPlHkjpYo8XTE11lXEHtkHyP8/lUOgUoS9wqzYUELwOAB5SfP+VK1zzoLqL4nOOQIyPke/rzSqyVKxlxtUgvqGpMbViZ5n4YHoeeMepqlXRsrb3LGJhtwJziORFOWLjTJaOQDtieJJGYAkx580Te1wC7pXnaFWD6kYmZAAkRycmr/AJ22V/DoS2FcKkRtO4H5eYHbtmkfQvIdtpAM/FEzJEd/l9OYqtfW3WJAEBsCFCwAO4HHPp+NWK6iITBAHDYBIHJMj+UxVIyovJeyK+rkAuAFXsSIYknsMQBA4zmgf7RuaGj09M9vSj+og/DCgj+HJEnAMcVUXZUzGDmfz+VUm7ey0dLRO9wgMOQSCSZLDPYzwMnj8qc97EKZHn/tQly6WjyHrQmv1CjgkAD6Z/4/GocnVEpJFd7Z9SAsEGdzECJ57/Xg/o1nul3pj17d6D6/q/f3AATCeXcmJ/lWm6B7PgRvaYhoHbE5I7gcj0p6ONLEuXYu5OU/tBtL7M331Fu5ARdp8TuF5I4gM0xPbvWpvez6s03LxIggLatqnIM7rj7ixIjIUfITR2kRSJiT2mCIgQYPfnNdqiOCQIgHBMniBHHz9ar9TossS2Veh9n7Fu5uFvcxJYByGUA/4NoX8OPnVx/Z7YyERQeyIAM/TnAz608JHEmck5yY/WJPah2uGMsQeOZOYiAPPzgdsQRWbnKXs2UIr0J/ZVbEJHfAx59vQ0idJtn7KfS2pn6/7UQrKgghnZpaOZ+fAj5xxSJqnOdu0R9o5GDk4gdsTNHFvsG0RP0O2QZ4YmQAFmflSf2NbYhcgQIiD3ODPHPP4TXXupMBkAnHwliJIwB4c/PB5gYzBc6gzZW2YkiS4ztjdx5VScUlolbexL48Re40ElVChZkkgBRnBnvxRdvVW7ShgA9wkjasjsftdp7kZjiJqivO1xlhSALg3SQBIE89+V47geVSII+flPy+vfv51hwS2RKVlneXeysqw0AiPht55UZkyMmfxo9NFsCK9wbiZg5PrLGD3/DvFV+l1BMhX92QvxHkwPhz6D76juakXISNsxLs0ziGM+sCtU09mUk06QTfu7l91aC7iYL9j2wTHIn8POq/TzBWStsEGJncfP8AP76dasCZ3FUX7UAFiCIjPqT9KH1utVF5AVZJntnLNGczgDJP4VfJuki6pEXW7wuD3CkjcAbhHZAchj2LcR5TzwZ+m6fcxtW1gKBJP2Jz8yxnd9VoXQaYybj7zcdpVTjaI8IC9oHfnJ7ZbU6GxsWMSctHn+sU/gw39vpf3FcuSt+y16eoRQq4AwKt7D1S6dqsbL11Fo58tlkr1IHoRHqQNUlAkNRWlbH1/pVcHovTPj6/0oAptP8AHVpqOD8v511dXC8f8GdTP+SKh/7z7vyFD9X+38jS11L5P8m8O/8Agyml+Bvk38qef75f8v8A4iurqrH2av0Haf4/9X9Kms/A/wCvKkrqjF2Tk6JL/wDeN9KD1Pb5D+ddXVpPsrHorNRw/wDr/I1Se0XDfX8q6uqq7RL/ABZg+nfEf85/M1690D4P9Nz8zXV1dTP2v/ehXB7Juk/B9F/8aNvf3n+k/wA66upJ9Dns63z/AKj/ACoTW/EnzX/uaurqH+IPsW78dz6f9jUTof7g/N/zelrquVZL1Pn7/wDtaq7qvxJ/kP8A411dS8/xZddlb/7On/8A02v+23Tj+v8Aqrq6qvtmb6Jb/wAP0NCL8C11dWfssyw1f93b+f8A4Css3Fz/APot/mlLXU1h/J/sYZeka3pv94P9X5mrha6urpeL+Il5H5IL03NWNmurqcFWG26kpa6rFBans8V1dQB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09688"/>
            <a:ext cx="4381500" cy="2733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8676" name="Picture 4" descr="https://encrypted-tbn3.gstatic.com/images?q=tbn:ANd9GcQWG1Yq0TD0uzA0qVroHKI1Ajp7Nb4hP58oNp6XNdFLnXDdGdG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556792"/>
            <a:ext cx="6912768" cy="489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572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Käse</a:t>
            </a:r>
            <a:r>
              <a:rPr lang="en-GB" b="1" dirty="0" smtClean="0">
                <a:solidFill>
                  <a:srgbClr val="FF0000"/>
                </a:solidFill>
              </a:rPr>
              <a:t> - </a:t>
            </a:r>
            <a:r>
              <a:rPr lang="en-GB" b="1" dirty="0" smtClean="0"/>
              <a:t>The cheese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86018" name="Picture 2" descr="File:Swiss cheese cube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844824"/>
            <a:ext cx="5715000" cy="427484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Photo by Christian Bauer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40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Translate – </a:t>
            </a:r>
            <a:r>
              <a:rPr lang="en-GB" b="1" dirty="0" err="1" smtClean="0">
                <a:solidFill>
                  <a:srgbClr val="FF0000"/>
                </a:solidFill>
              </a:rPr>
              <a:t>Übersetzen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600" b="1" dirty="0" err="1" smtClean="0">
                <a:solidFill>
                  <a:srgbClr val="FF0000"/>
                </a:solidFill>
              </a:rPr>
              <a:t>Ich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habe</a:t>
            </a:r>
            <a:r>
              <a:rPr lang="en-GB" sz="3600" b="1" dirty="0" smtClean="0">
                <a:solidFill>
                  <a:srgbClr val="FF0000"/>
                </a:solidFill>
              </a:rPr>
              <a:t> das </a:t>
            </a:r>
            <a:r>
              <a:rPr lang="en-GB" sz="3600" b="1" dirty="0" err="1" smtClean="0">
                <a:solidFill>
                  <a:srgbClr val="FF0000"/>
                </a:solidFill>
              </a:rPr>
              <a:t>Brot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3600" b="1" dirty="0" smtClean="0">
                <a:solidFill>
                  <a:srgbClr val="FF0000"/>
                </a:solidFill>
              </a:rPr>
              <a:t>Du </a:t>
            </a:r>
            <a:r>
              <a:rPr lang="en-GB" sz="3600" b="1" dirty="0" smtClean="0">
                <a:solidFill>
                  <a:srgbClr val="FF0000"/>
                </a:solidFill>
              </a:rPr>
              <a:t>hast die </a:t>
            </a:r>
            <a:r>
              <a:rPr lang="en-GB" sz="3600" b="1" dirty="0" err="1" smtClean="0">
                <a:solidFill>
                  <a:srgbClr val="FF0000"/>
                </a:solidFill>
              </a:rPr>
              <a:t>Erdbeere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3600" b="1" dirty="0" err="1" smtClean="0">
                <a:solidFill>
                  <a:srgbClr val="FF0000"/>
                </a:solidFill>
              </a:rPr>
              <a:t>Sie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smtClean="0">
                <a:solidFill>
                  <a:srgbClr val="FF0000"/>
                </a:solidFill>
              </a:rPr>
              <a:t>hat die </a:t>
            </a:r>
            <a:r>
              <a:rPr lang="en-GB" sz="3600" b="1" dirty="0" err="1" smtClean="0">
                <a:solidFill>
                  <a:srgbClr val="FF0000"/>
                </a:solidFill>
              </a:rPr>
              <a:t>Wurst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3600" b="1" dirty="0" err="1" smtClean="0">
                <a:solidFill>
                  <a:srgbClr val="FF0000"/>
                </a:solidFill>
              </a:rPr>
              <a:t>Wir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haben</a:t>
            </a:r>
            <a:r>
              <a:rPr lang="en-GB" sz="3600" b="1" dirty="0" smtClean="0">
                <a:solidFill>
                  <a:srgbClr val="FF0000"/>
                </a:solidFill>
              </a:rPr>
              <a:t> der </a:t>
            </a:r>
            <a:r>
              <a:rPr lang="en-GB" sz="3600" b="1" dirty="0" err="1" smtClean="0">
                <a:solidFill>
                  <a:srgbClr val="FF0000"/>
                </a:solidFill>
              </a:rPr>
              <a:t>Käse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It </a:t>
            </a:r>
            <a:r>
              <a:rPr lang="en-GB" sz="3600" dirty="0" smtClean="0"/>
              <a:t>is the juice</a:t>
            </a:r>
            <a:endParaRPr lang="en-GB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They </a:t>
            </a:r>
            <a:r>
              <a:rPr lang="en-GB" sz="3600" dirty="0" smtClean="0"/>
              <a:t>are the lemons</a:t>
            </a:r>
            <a:endParaRPr lang="en-GB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He has the pear</a:t>
            </a:r>
            <a:endParaRPr lang="en-GB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I have the fruit</a:t>
            </a:r>
            <a:endParaRPr lang="en-GB" sz="3600" dirty="0" smtClean="0"/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370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Translate – </a:t>
            </a:r>
            <a:r>
              <a:rPr lang="en-GB" b="1" dirty="0" err="1" smtClean="0">
                <a:solidFill>
                  <a:srgbClr val="FF0000"/>
                </a:solidFill>
              </a:rPr>
              <a:t>Übersetzen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She </a:t>
            </a:r>
            <a:r>
              <a:rPr lang="en-GB" sz="3600" dirty="0" smtClean="0"/>
              <a:t>has the pear</a:t>
            </a:r>
            <a:endParaRPr lang="en-GB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You </a:t>
            </a:r>
            <a:r>
              <a:rPr lang="en-GB" sz="3600" dirty="0" smtClean="0"/>
              <a:t>have the pineapple</a:t>
            </a:r>
            <a:endParaRPr lang="en-GB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He </a:t>
            </a:r>
            <a:r>
              <a:rPr lang="en-GB" sz="3600" dirty="0" smtClean="0"/>
              <a:t>has</a:t>
            </a:r>
            <a:r>
              <a:rPr lang="en-GB" sz="3600" dirty="0" smtClean="0"/>
              <a:t> the lemon</a:t>
            </a:r>
            <a:endParaRPr lang="en-GB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I </a:t>
            </a:r>
            <a:r>
              <a:rPr lang="en-GB" sz="3600" dirty="0" smtClean="0"/>
              <a:t>have the cake</a:t>
            </a:r>
            <a:endParaRPr lang="en-GB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It </a:t>
            </a:r>
            <a:r>
              <a:rPr lang="en-GB" sz="3600" dirty="0" smtClean="0"/>
              <a:t>has the strawberry </a:t>
            </a:r>
            <a:endParaRPr lang="en-GB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They </a:t>
            </a:r>
            <a:r>
              <a:rPr lang="en-GB" sz="3600" dirty="0" smtClean="0"/>
              <a:t>have the sausage</a:t>
            </a:r>
            <a:endParaRPr lang="en-GB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We </a:t>
            </a:r>
            <a:r>
              <a:rPr lang="en-GB" sz="3600" dirty="0" smtClean="0"/>
              <a:t>have the fruit</a:t>
            </a:r>
            <a:endParaRPr lang="en-GB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Lara </a:t>
            </a:r>
            <a:r>
              <a:rPr lang="en-GB" sz="3600" dirty="0" smtClean="0"/>
              <a:t>has the juice</a:t>
            </a:r>
            <a:endParaRPr lang="en-GB" sz="3600" dirty="0" smtClean="0"/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pic>
        <p:nvPicPr>
          <p:cNvPr id="4" name="Picture 2" descr="C:\Users\Sean1982\Downloads\frogGerman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260648"/>
            <a:ext cx="1050922" cy="792088"/>
          </a:xfrm>
          <a:prstGeom prst="rect">
            <a:avLst/>
          </a:prstGeom>
          <a:noFill/>
        </p:spPr>
      </p:pic>
      <p:sp>
        <p:nvSpPr>
          <p:cNvPr id="2" name="AutoShape 2" descr="Fill_in-The_____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69925"/>
            <a:ext cx="164782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00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0000" dirty="0" smtClean="0"/>
              <a:t/>
            </a:r>
            <a:br>
              <a:rPr lang="en-GB" sz="20000" dirty="0" smtClean="0"/>
            </a:br>
            <a:r>
              <a:rPr lang="en-GB" sz="10000" dirty="0" smtClean="0"/>
              <a:t>Fill in the</a:t>
            </a:r>
            <a:br>
              <a:rPr lang="en-GB" sz="10000" dirty="0" smtClean="0"/>
            </a:br>
            <a:r>
              <a:rPr lang="en-GB" sz="10000" dirty="0" smtClean="0"/>
              <a:t>___________ </a:t>
            </a:r>
            <a:endParaRPr lang="en-GB" sz="10000" dirty="0"/>
          </a:p>
        </p:txBody>
      </p:sp>
    </p:spTree>
    <p:extLst>
      <p:ext uri="{BB962C8B-B14F-4D97-AF65-F5344CB8AC3E}">
        <p14:creationId xmlns:p14="http://schemas.microsoft.com/office/powerpoint/2010/main" val="135925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365104"/>
            <a:ext cx="7772400" cy="1470025"/>
          </a:xfrm>
        </p:spPr>
        <p:txBody>
          <a:bodyPr>
            <a:normAutofit/>
          </a:bodyPr>
          <a:lstStyle/>
          <a:p>
            <a:r>
              <a:rPr lang="en-GB" sz="6000" dirty="0" err="1" smtClean="0"/>
              <a:t>Ich</a:t>
            </a:r>
            <a:r>
              <a:rPr lang="en-GB" sz="6000" dirty="0" smtClean="0"/>
              <a:t> _________ die </a:t>
            </a:r>
            <a:r>
              <a:rPr lang="en-GB" sz="6000" dirty="0" err="1" smtClean="0"/>
              <a:t>Käse</a:t>
            </a:r>
            <a:endParaRPr lang="en-GB" sz="60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11529" y="166907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000" dirty="0" err="1" smtClean="0"/>
              <a:t>Er</a:t>
            </a:r>
            <a:r>
              <a:rPr lang="en-GB" sz="5000" dirty="0" smtClean="0"/>
              <a:t> _________ die </a:t>
            </a:r>
            <a:r>
              <a:rPr lang="en-GB" sz="5000" dirty="0" err="1" smtClean="0"/>
              <a:t>Erdbeere</a:t>
            </a:r>
            <a:endParaRPr lang="en-GB" sz="5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7572" y="311792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 smtClean="0"/>
              <a:t>Du _________ die </a:t>
            </a:r>
            <a:r>
              <a:rPr lang="en-GB" sz="6000" dirty="0" err="1" smtClean="0"/>
              <a:t>Birne</a:t>
            </a:r>
            <a:endParaRPr lang="en-GB" sz="6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11529" y="54867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000" dirty="0" err="1" smtClean="0"/>
              <a:t>Wir</a:t>
            </a:r>
            <a:r>
              <a:rPr lang="en-GB" sz="5000" dirty="0" smtClean="0"/>
              <a:t> _________ die </a:t>
            </a:r>
            <a:r>
              <a:rPr lang="en-GB" sz="5000" dirty="0" err="1" smtClean="0"/>
              <a:t>Zitrone</a:t>
            </a:r>
            <a:endParaRPr lang="en-GB" sz="5000" dirty="0"/>
          </a:p>
        </p:txBody>
      </p:sp>
    </p:spTree>
    <p:extLst>
      <p:ext uri="{BB962C8B-B14F-4D97-AF65-F5344CB8AC3E}">
        <p14:creationId xmlns:p14="http://schemas.microsoft.com/office/powerpoint/2010/main" val="150743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To </a:t>
            </a:r>
            <a:r>
              <a:rPr lang="en-GB" b="1" dirty="0" smtClean="0"/>
              <a:t>have </a:t>
            </a:r>
            <a:r>
              <a:rPr lang="en-GB" b="1" dirty="0" smtClean="0">
                <a:solidFill>
                  <a:srgbClr val="FF0000"/>
                </a:solidFill>
              </a:rPr>
              <a:t>- </a:t>
            </a:r>
            <a:r>
              <a:rPr lang="en-GB" b="1" dirty="0" err="1" smtClean="0">
                <a:solidFill>
                  <a:srgbClr val="FF0000"/>
                </a:solidFill>
              </a:rPr>
              <a:t>Haben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7152"/>
          </a:xfrm>
        </p:spPr>
        <p:txBody>
          <a:bodyPr>
            <a:normAutofit/>
          </a:bodyPr>
          <a:lstStyle/>
          <a:p>
            <a:r>
              <a:rPr lang="en-GB" b="1" dirty="0" smtClean="0"/>
              <a:t>I </a:t>
            </a:r>
            <a:r>
              <a:rPr lang="en-GB" b="1" dirty="0" smtClean="0"/>
              <a:t>have</a:t>
            </a:r>
            <a:endParaRPr lang="en-GB" b="1" dirty="0" smtClean="0"/>
          </a:p>
          <a:p>
            <a:r>
              <a:rPr lang="en-GB" b="1" dirty="0" smtClean="0"/>
              <a:t>You </a:t>
            </a:r>
            <a:r>
              <a:rPr lang="en-GB" b="1" dirty="0" smtClean="0"/>
              <a:t>have</a:t>
            </a:r>
            <a:endParaRPr lang="en-GB" b="1" dirty="0" smtClean="0"/>
          </a:p>
          <a:p>
            <a:endParaRPr lang="en-GB" b="1" dirty="0" smtClean="0"/>
          </a:p>
          <a:p>
            <a:r>
              <a:rPr lang="en-GB" b="1" dirty="0" smtClean="0"/>
              <a:t>He </a:t>
            </a:r>
            <a:r>
              <a:rPr lang="en-GB" b="1" dirty="0" smtClean="0"/>
              <a:t>has</a:t>
            </a:r>
            <a:endParaRPr lang="en-GB" b="1" dirty="0" smtClean="0"/>
          </a:p>
          <a:p>
            <a:r>
              <a:rPr lang="en-GB" b="1" dirty="0" smtClean="0"/>
              <a:t>She </a:t>
            </a:r>
            <a:r>
              <a:rPr lang="en-GB" b="1" dirty="0" smtClean="0"/>
              <a:t>has</a:t>
            </a:r>
            <a:endParaRPr lang="en-GB" b="1" dirty="0" smtClean="0"/>
          </a:p>
          <a:p>
            <a:r>
              <a:rPr lang="en-GB" b="1" dirty="0" smtClean="0"/>
              <a:t>It </a:t>
            </a:r>
            <a:r>
              <a:rPr lang="en-GB" b="1" dirty="0" smtClean="0"/>
              <a:t>has</a:t>
            </a:r>
            <a:endParaRPr lang="en-GB" b="1" dirty="0" smtClean="0"/>
          </a:p>
          <a:p>
            <a:endParaRPr lang="en-GB" b="1" dirty="0" smtClean="0"/>
          </a:p>
          <a:p>
            <a:r>
              <a:rPr lang="en-GB" b="1" dirty="0" smtClean="0"/>
              <a:t>They </a:t>
            </a:r>
            <a:r>
              <a:rPr lang="en-GB" b="1" dirty="0" smtClean="0"/>
              <a:t>have</a:t>
            </a:r>
            <a:endParaRPr lang="en-GB" b="1" dirty="0" smtClean="0"/>
          </a:p>
          <a:p>
            <a:r>
              <a:rPr lang="en-GB" b="1" dirty="0" smtClean="0"/>
              <a:t>We </a:t>
            </a:r>
            <a:r>
              <a:rPr lang="en-GB" b="1" dirty="0" smtClean="0"/>
              <a:t>have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3136"/>
          </a:xfrm>
        </p:spPr>
        <p:txBody>
          <a:bodyPr>
            <a:norm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habe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Du </a:t>
            </a:r>
            <a:r>
              <a:rPr lang="en-GB" b="1" dirty="0" smtClean="0">
                <a:solidFill>
                  <a:srgbClr val="FF0000"/>
                </a:solidFill>
              </a:rPr>
              <a:t>hast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>
                <a:solidFill>
                  <a:srgbClr val="FF0000"/>
                </a:solidFill>
              </a:rPr>
              <a:t>hat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>
                <a:solidFill>
                  <a:srgbClr val="FF0000"/>
                </a:solidFill>
              </a:rPr>
              <a:t>hat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Es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>
                <a:solidFill>
                  <a:srgbClr val="FF0000"/>
                </a:solidFill>
              </a:rPr>
              <a:t>hat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haben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Wir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haben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79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6296" y="764704"/>
            <a:ext cx="1450504" cy="4234482"/>
          </a:xfrm>
        </p:spPr>
        <p:txBody>
          <a:bodyPr>
            <a:normAutofit/>
          </a:bodyPr>
          <a:lstStyle/>
          <a:p>
            <a:r>
              <a:rPr lang="en-GB" sz="20000" dirty="0"/>
              <a:t>?</a:t>
            </a:r>
          </a:p>
        </p:txBody>
      </p:sp>
      <p:pic>
        <p:nvPicPr>
          <p:cNvPr id="5124" name="Picture 4" descr="Speaking Man Clip Art At Clker Com   Vector Clip Art Online Royal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571500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457200" y="53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Who is speaking?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23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8681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en-GB" sz="6000" b="1" dirty="0" smtClean="0"/>
              <a:t> </a:t>
            </a:r>
            <a:br>
              <a:rPr lang="en-GB" sz="6000" b="1" dirty="0" smtClean="0"/>
            </a:br>
            <a:r>
              <a:rPr lang="en-GB" sz="6000" b="1" dirty="0" smtClean="0"/>
              <a:t>To </a:t>
            </a:r>
            <a:r>
              <a:rPr lang="en-GB" sz="6000" b="1" dirty="0" smtClean="0"/>
              <a:t>have </a:t>
            </a:r>
            <a:r>
              <a:rPr lang="en-GB" sz="6000" b="1" dirty="0" smtClean="0"/>
              <a:t>1 – </a:t>
            </a:r>
            <a:r>
              <a:rPr lang="en-GB" sz="6000" b="1" dirty="0" err="1" smtClean="0">
                <a:solidFill>
                  <a:srgbClr val="FF0000"/>
                </a:solidFill>
              </a:rPr>
              <a:t>Haben</a:t>
            </a:r>
            <a:r>
              <a:rPr lang="en-GB" sz="6000" b="1" dirty="0" smtClean="0">
                <a:solidFill>
                  <a:srgbClr val="FF0000"/>
                </a:solidFill>
              </a:rPr>
              <a:t> 1</a:t>
            </a:r>
            <a:r>
              <a:rPr lang="en-GB" sz="6000" b="1" dirty="0" smtClean="0">
                <a:solidFill>
                  <a:srgbClr val="FF0000"/>
                </a:solidFill>
              </a:rPr>
              <a:t/>
            </a:r>
            <a:br>
              <a:rPr lang="en-GB" sz="6000" b="1" dirty="0" smtClean="0">
                <a:solidFill>
                  <a:srgbClr val="FF0000"/>
                </a:solidFill>
              </a:rPr>
            </a:br>
            <a:endParaRPr lang="en-GB" sz="60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8208912" cy="4392488"/>
          </a:xfrm>
        </p:spPr>
        <p:txBody>
          <a:bodyPr>
            <a:normAutofit/>
          </a:bodyPr>
          <a:lstStyle/>
          <a:p>
            <a:pPr lvl="0"/>
            <a:r>
              <a:rPr lang="en-GB" u="sng" dirty="0" smtClean="0">
                <a:solidFill>
                  <a:schemeClr val="tx1"/>
                </a:solidFill>
              </a:rPr>
              <a:t>LO</a:t>
            </a:r>
            <a:r>
              <a:rPr lang="en-GB" dirty="0" smtClean="0">
                <a:solidFill>
                  <a:schemeClr val="tx1"/>
                </a:solidFill>
              </a:rPr>
              <a:t>: Use ‘to </a:t>
            </a:r>
            <a:r>
              <a:rPr lang="en-GB" dirty="0" smtClean="0">
                <a:solidFill>
                  <a:schemeClr val="tx1"/>
                </a:solidFill>
              </a:rPr>
              <a:t>have</a:t>
            </a:r>
            <a:r>
              <a:rPr lang="en-GB" dirty="0" smtClean="0">
                <a:solidFill>
                  <a:schemeClr val="tx1"/>
                </a:solidFill>
              </a:rPr>
              <a:t>’ </a:t>
            </a:r>
            <a:r>
              <a:rPr lang="en-GB" dirty="0" smtClean="0">
                <a:solidFill>
                  <a:schemeClr val="tx1"/>
                </a:solidFill>
              </a:rPr>
              <a:t>in a variety of situations</a:t>
            </a:r>
          </a:p>
          <a:p>
            <a:pPr lvl="0" algn="l"/>
            <a:r>
              <a:rPr lang="en-GB" u="sng" dirty="0" smtClean="0">
                <a:solidFill>
                  <a:schemeClr val="tx1"/>
                </a:solidFill>
              </a:rPr>
              <a:t>SC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use </a:t>
            </a:r>
            <a:r>
              <a:rPr lang="en-GB" dirty="0" smtClean="0">
                <a:solidFill>
                  <a:schemeClr val="tx1"/>
                </a:solidFill>
              </a:rPr>
              <a:t>‘to </a:t>
            </a:r>
            <a:r>
              <a:rPr lang="en-GB" dirty="0" smtClean="0">
                <a:solidFill>
                  <a:schemeClr val="tx1"/>
                </a:solidFill>
              </a:rPr>
              <a:t>have’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when talking about </a:t>
            </a:r>
            <a:r>
              <a:rPr lang="en-GB" dirty="0" smtClean="0">
                <a:solidFill>
                  <a:schemeClr val="tx1"/>
                </a:solidFill>
              </a:rPr>
              <a:t>clothes</a:t>
            </a:r>
            <a:endParaRPr lang="en-GB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I can use </a:t>
            </a:r>
            <a:r>
              <a:rPr lang="en-GB" dirty="0" smtClean="0">
                <a:solidFill>
                  <a:schemeClr val="tx1"/>
                </a:solidFill>
              </a:rPr>
              <a:t>‘to have’ </a:t>
            </a:r>
            <a:r>
              <a:rPr lang="en-GB" dirty="0">
                <a:solidFill>
                  <a:schemeClr val="tx1"/>
                </a:solidFill>
              </a:rPr>
              <a:t>when talking about </a:t>
            </a:r>
            <a:r>
              <a:rPr lang="en-GB" dirty="0" smtClean="0">
                <a:solidFill>
                  <a:schemeClr val="tx1"/>
                </a:solidFill>
              </a:rPr>
              <a:t>food</a:t>
            </a:r>
            <a:endParaRPr lang="en-GB" dirty="0" smtClean="0">
              <a:solidFill>
                <a:schemeClr val="tx1"/>
              </a:solidFill>
            </a:endParaRPr>
          </a:p>
          <a:p>
            <a:pPr marL="457200" lvl="0" indent="-457200" algn="l">
              <a:buFont typeface="Arial" pitchFamily="34" charset="0"/>
              <a:buChar char="•"/>
            </a:pPr>
            <a:r>
              <a:rPr lang="en-GB" b="1" dirty="0">
                <a:solidFill>
                  <a:schemeClr val="tx2"/>
                </a:solidFill>
              </a:rPr>
              <a:t>I can </a:t>
            </a:r>
            <a:r>
              <a:rPr lang="en-GB" b="1" dirty="0" smtClean="0">
                <a:solidFill>
                  <a:schemeClr val="tx2"/>
                </a:solidFill>
              </a:rPr>
              <a:t>translate ‘to have’ sentences on my own and with a partner</a:t>
            </a:r>
            <a:endParaRPr lang="en-GB" b="1" dirty="0">
              <a:solidFill>
                <a:schemeClr val="tx2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42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Secret Signal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1560" y="1556792"/>
            <a:ext cx="4038600" cy="4853136"/>
          </a:xfrm>
        </p:spPr>
        <p:txBody>
          <a:bodyPr>
            <a:norm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habe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Du </a:t>
            </a:r>
            <a:r>
              <a:rPr lang="en-GB" b="1" dirty="0" smtClean="0">
                <a:solidFill>
                  <a:srgbClr val="FF0000"/>
                </a:solidFill>
              </a:rPr>
              <a:t>hast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>
                <a:solidFill>
                  <a:srgbClr val="FF0000"/>
                </a:solidFill>
              </a:rPr>
              <a:t>hat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>
                <a:solidFill>
                  <a:srgbClr val="FF0000"/>
                </a:solidFill>
              </a:rPr>
              <a:t>hat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Es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>
                <a:solidFill>
                  <a:srgbClr val="FF0000"/>
                </a:solidFill>
              </a:rPr>
              <a:t>hat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haben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Wir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haben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AutoShape 2" descr="Image result for touch nose clip art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570547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touch your nose clipart touch your nose clipart documento sin ttulo 689 X 468">
            <a:hlinkClick r:id="rId3" tooltip="touch your nose clipart touch your nose clipart documento sin ttulo 689 X 468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96752"/>
            <a:ext cx="422617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touch nose clip art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149080"/>
            <a:ext cx="381642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31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mic Sans MS" pitchFamily="66" charset="0"/>
              </a:rPr>
              <a:t>Der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Schal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22530" name="Picture 2" descr="https://encrypted-tbn2.gstatic.com/images?q=tbn:ANd9GcRJ_zs9ngwNd3O2HztjGgT4PP9Arh-bOCw-GdOr6Vzz6UNKLdx2b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628800"/>
            <a:ext cx="3228975" cy="3743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244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Das </a:t>
            </a:r>
            <a:r>
              <a:rPr lang="en-US" dirty="0" err="1" smtClean="0">
                <a:latin typeface="Comic Sans MS" pitchFamily="66" charset="0"/>
              </a:rPr>
              <a:t>Hemd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6386" name="Picture 2" descr="https://encrypted-tbn3.gstatic.com/images?q=tbn:ANd9GcRHh0e8vYeNQCyJFweqeDzNEjp2IqwtzRXfZbHDpIEEsoy06p3J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204864"/>
            <a:ext cx="5040560" cy="3343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280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Das </a:t>
            </a:r>
            <a:r>
              <a:rPr lang="en-US" dirty="0" err="1" smtClean="0">
                <a:latin typeface="Comic Sans MS" pitchFamily="66" charset="0"/>
              </a:rPr>
              <a:t>Kleid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4034" name="AutoShape 2" descr="data:image/jpeg;base64,/9j/4AAQSkZJRgABAQAAAQABAAD/2wCEAAkGBxETEhITEBAWFhEVFhkaFRYWFxkWHRwaHBQXGBoXHRgaHCggGBsnHRYVITQhJyorLi4uFx8zODMtNyktLysBCgoKDg0OGxAQGywmICY0NCw0LywsLCwsNDE0LCwsNC8vLC8sLCw0LC0sLCwsNC8sLCwsLzQsLCwsLCwsLCw0LP/AABEIAOkA2AMBIgACEQEDEQH/xAAbAAEAAgMBAQAAAAAAAAAAAAAABAUDBgcCAf/EAEIQAAICAQEFBQMKBQIEBwAAAAECAAMRBAUSITFBBhNRYXEiMoEHFCNCUmJykaGxM0OCksFT0RUkc8I0RGOTorPw/8QAGgEBAAMBAQEAAAAAAAAAAAAAAAIEBQEDBv/EACgRAAICAQQCAQQCAwAAAAAAAAABAhEDBBIhMUFRIgUTMmFx8YGR8P/aAAwDAQACEQMRAD8A7jERAEREAREQBERAErO095TR6txzWi1h6itjLOUXbt8bO1vnRYo9WUqP1MBHLK9oNs9NM9Duqh6w1feMEZQMuCpyq8AeOJ1js/2k0+rXNL4cD2qmwHXzI6jwYZB8ZzarY3zq+mgMVZa7bEbwdVVVyOoy+COoJlTsfYwFr1C06bUozGveYhVcDeenf51nGXUj2WU8QcS3nhHc68F7UwhvaXFHd5G2hr6qENl9i1oObMcD08z5TlWl+U/U1I1ViJdcuQtg6gcC+6vC9eXGvnnkJH1FNl9I1ut1O/vnFFasu+zH6o3crp1AyWxlwBxYETw+2/JWWJ+f+/gtds/KHbbqK6dGe6Q72XdQzt7JI+jI+jHDqd4+Amz9hdrX3fOU1FgdqnXdbdC+y1YPIcOe9OcaHsyU0i60jCLfWa8ZG/3jiuy9s8cHfwoPRc9ZuPYK3d1l6fbpRh6o7Kf0dZ6yhH7ba7TPeWOH2m49pnQIiJWKYiIgCIiAIiIAiIgCIiAIiIAiIgCIiAIiIAmjfKFtEs9ejT3SBbefuhx3af1MpJ8k85vM5Pq9T32p1V3MNaUX8NX0Y+GQ5/qnvp4bp8lnSY9+RX45MS6q+ixdRpgrWorLuPwDq2CRke6cqpB8sdZV6zZes2glm0GRW3SAwIG8AjENu6cZBZeJBsJPgOUt590Ost0tvf0Dezjvqs4FijqOgsA5HryPDldzYm/nHs0NRgb+cOyw7F17NbR2jU11mytA2ossO8XTmtyseKoegXG6eAmm6bs3fq7Lm0VR7lMnddyrhW3d2oseFrMoyVbiAQN7jMfaLUUXXudCClRyyMwIFduRvq6fVpLlRhuAccBynSNndotJpdn1nTITYSUWlj7Zv5v3h8cneZvDj1Epu1yvJQdx5jfJr+0e1l2opfZ9ul7u/Cb7AbqogYHJQ8Vb2fZAyp8eE86bXHTX1aoDKpvLaBzNT43iPNSFb0UjrMVStlntffusO9Y/ifAeCgcAOgEyS7jwJQcX5NDFpksbi/J1em1WUMpBVgCCORBGQZ7mkfJ5tLdL6Jz7gL0Z/wBIthk/oYgejL4Td5mTi4tpmPODhJxYiIkSIiIgCIiAIiIAiIgCIiAIiIAiIgCIiAQ9r6wU0XWn+XW7f2qT/icn2XQUpqUnLBF3j4nGSfzzOg/KE+NBePt7if32Kv8AmaSZf0S7ZpfT4/kz5ERLxpmPSsaLLLKqksW1d3UUtgC1eIHHHBxk4PI5wehEHZWyxWzWMPpH4DjvbiZO7WGPFsDA3jxOJZRPNY4qW7yeSwwU96XIiInoepis1JpavUr71D7580xu2L8VJ+IE67W4YBlOQQCD5HiDOTMoIIPI8DN67AXltBpwTk1g1E/9NjWP0UTP1keVIy/qEKakbDERKRnCIiAIiIAiIgCIiAIiIAiIgCIiAIiIBqvykf8AhF876P8A7VM0+bp8otedDY3+m9Tn0W1Sf0zNLM0dH+LNX6e/gxERLhoCIiAIiIAm5fJwp+Z56NdeR6G95o+sv3Ed8ZIBwPE9B8TgTpvZrZ50+k09J95K1DHxbGWPxYkyjrXwkZv1CXEUWcREoGYIiIAiIgCIiAIiIAiIgCIiAIiIAiIgEbaWiW6qymwexYjK3owxOT6QWKDXd/GqPd2ebLj2h5MMMPxTsM5Lbra77b76ldUtfI38AnCKmcc193keMt6Nve0XtA3va8CIiaRriIiAIiIBn2No/nGsoqx7CfTW+iEbi/Fyp9EM6nNB+T4Mup1ICgo6KzP9ZGXCqn4SCzAdCG8Zv0ydS28jsw9XJvK7ERE8CsIiIAiIgCIiAIiIAiIgCIiAIiIAiJq3a7tOafoNNhtUwySeK1Kfrt4nwXr6TsYuTpEoxcnSPvaztR3B7jTgPqmGePFa1P13/wALzPpxml1gge0xZubMcZYniWOABknwniindzxLOx3ndjlmY82Y+P7chMs1cGFY1+za02nWJfsRET3LIiIgCIiASdg7T+a6pbGP0F2K7vutn6Oz0ySp/ED0nUZyK6pWUqwyrDBHiDNq7EdoGJGj1DE2qv0Nh/mIOhP+ooxnxGD44z9Xip70ZWtwU/uL/JucREpGeIiIAiIgCIiAIiIAiIgCIiAIia52u7S/NgKqcNq7B7Cnki8u9fH1R0H1iMeJHUm3SOxi5OkY+13abuPoNPhtW4zx4rWp/mP+uF6nyyZo9FO7kklnYlnduLMx5sT4/sMCKKd3eJYtY53rHbmzHqf0AHQACZZqYMCxr9m1ptOsSt9iIiWC0IiIAiIgCIiAJi1NO8BhijqQyOvBlYcmHn+/ETLE41fDONJqmbz2R7RfOUKW4XVVY71RyIPKxfuNg+hyJsM5Ed9XS6lt2+vihPIg80bxRsYPwPMTpHZzblerq309l1O7bWeaPjip/MEHqCDMrPheN8dGJqdO8UuOi1iIngVhERAEREAREQBERAERKntJt2vSVb7Dedju1Vjm74zgeA6k9AISs6lfCMHavtEulQKoD6mzPdV+OObt4IuRk+YA4mc+qRss9jl7XObHPNj6dFHIDoJ9zY7vde29fZ7zdAByRR0QZ+PM8TPveLvbuRvYzjrjln0mpgwfbVvs2NLp1iVy7PUREslwx6i4KMnj0AHMk8gJ7XOOPPriQdI3eubP5a5Wrz6M/wAeQ8gfGT5xOyKd8iIidJCIiAIiIAiJC2ur7gdMlq2D7o+sACGXzyCceeJxujjdKybGl1VuntGoo4uABZXyFifZPgwySp8eHIzxTarKrKcqwBB8QeU9zkoqapkZwjONPo6bsjadWpqW6lso3wIIOGUjowIII8pNnKtlbTfR2m6sFqX/AI9Q69O9UfbA6fWHmBOnaLV121pbU4atwCrDkQZk5cTxypmHmwvFKmZ4iJ5HiIiIAiIgCIni61UVmdgqqCWJ4AADJJPhAI219p1aap7rmwi/mSeAUDqxOAB5zmGo1NmotOov4ORhEzkVJnO4PvHgWPU+QEzbX2q2tuFpBGnQn5uh68MG5h9o8cDop8SZimjpsG35S7NbR6bat8uyPr9WK03sbzEgKo5sx5KJ42doygLOd61+NjefRR4KOQH+88U1GyzvW91MioevvWep5Dyz4ydLS5dlxcuxIO03LbtKHDWZ3iPqoPeb1OQo8z5SZY4UEscADJPkJE2ahO9aww1nHHgg91fy4nzJh+jsueCXXWFAVRhQAAB0A4AT1ESRIREQBERAMOr1K1gFs4LKuR0LHAJ8skTNMepoV0ZGGVYEH4yLsq9iDXZ/FqO63mPqv6EfrkdJy+SN80ToiJ0kVmk+hsNR/hWEtT5Hm1f/AHDyz4SzmLU6dXXdb1B6gjiGHgQZ50txOVf+IvPzHRh5H9wZFccEVxwZ5n2NtW7ROzVL3lDnNlGcEN1evPAMeqnAPPIPPBE5OEZqmRyYo5I7ZHTNj7Xp1NfeUPvLyI5Mp+yynip8jJ05FVv12d9p37u/GC2Mq4HJbF+uv6jJwZvvZjtOmq+jde61KjLVE5yPtofrp+o6zMzYJY/4MfPppYn+jYIiJ4FYREQBOe9t9r9/YdJWfoKyPnBH135in0HAt6geM2jtftVtNpXesfSsVrqzyDud1WPkM5+E51pqAihQSepJ5kk5LHxJOTLWlxb5bn0i7o8G+W59IyyLrbeKVr71hx6KOLN+w9WElSv2f7b2XdM93X+FT7R+LZ+AE0X6NaXosBET4zAAk8hxMkSIOv8ApHSke6fbs/CDwX+pgB6BpPkPZqEhrG96073ovJF/Lj6kyZOL2Rj7ERE6SEREAREQBK/aVTKVvrGXQYZftp1HqOY9MdZYRONWcatHii5XVWQ5VhkHyM9yrb/l3z/5ew8f/Tcnn+Bj+RPnLSEzkXfYkPX6Vm3XrO7anuk8iOqN90/ocGTIhqzrVmDSanfHEFXHvIeYP+R4HrM8gbZUCtrAzK6DKsuM55BcHgQSQMGRf+KW092uqrJL8BZUCwLYyQU5qefLPKR3VwyO+uGXMxXU726ysUsQ5rdeDK3iP8jkRwMif8ao+2fTcfP5buZjs1Ftw3aVatDztcbpx9xDxz5kADzhuLVdnJSjJV2dS7HbZbVacWWKBYrtW5X3WZDgsvkf0OR0l5NQ+Tzaimr5o4C20DhgYD159mwefRvPj1E2+Y8lUmjAnHbJqqEREiRNP+VDUImkrLtj/maMef0g/wAZPwmqy1+UWxb9RXpm4111M9g+9ZlE9CFWw/1CavVqLahu3VtYo5W1jeyOm8g4hvTIPlNHSJxhb8mtok447fTJO1LitTlfeIwv4mIUfqRM2moCIqLyVQB8BiVi6o6ggoCtFbZdmXBZkPuBTxABHEnwxLcHPEcjLSduy5F27Eq9vajC92G3S6sXbnu1qMu3ryUfilpNd1A721h0ssWof9Or27PzY7s5N8HMj4otdi6lrKK3cYYjiPAgkY/STZB2b7LXVn6rll/C/tA/3b4+EnTseiUehERJEhERAEREAREQDzYgYEMAQRgg8QR4SsSw6b2bCTp/qOeJr+6/3fBvz8ZazHqLVRWZyAgHtE8sSLXkjJeTID4colBo9HcW3tOx09GOCOu/vHoRWSO6Xyz15CT+61fLvqR94VNn8i+JxS/RxTb8HzazbzUVdXsDEfcT2yfTIUfGS9bpVsQo3I8iOYI4hgehB4ysGn+b2rYWZxbhLHfiQ2fYPgqk+zgcMkS5hc3ZyPN2Qtnapjmu3HfJjexyYdLF8j4dDwk2Q9oaMvush3bk4o37qfFTjj8D0nvQawWA8N11OHQ81Ph5jwPWdTrhnU64ZlffVkupOL6jlD0PRkbxVhwPwPMCdO2DtZNVQl1eRvcGU81YcGQ+YOROayRsTax0d/eE/wDLWkC8fZPJbvh7reWD9WVdVh3LcuynrcG5b12jqUT4D4RM4yTk+q1He6jVW/auZR+Gv6MfqrH4zHdYFVmPJQSfgMzBs6tkU128Lq2ZbR9/eJJ9DneHkRMO3m+gcdX3U/vYJ/3TYx1HGq9G/iqOJV6Pexat2isEcSN5vVyXP6sZhS8ac7lhxUT9G55Lnj3bH6uOhPThLJVxwHSGAPAjI8DJ1wem3hURtfrVrrLjDNyRQc7zH3VHqZX7H02LCCc9ygQnxsc95Yf1SWFOzqEbfWpFYdQoHrIuw707sMXXftZrMEjPtHI4fh3R8JF9qyDT3KyRrqG3ltrGXXgV+2h5r6jmPP1kim9W908eo6j1HMTJIuq2dVYcuntfaBKt/cpBk69E6a6Pes1iVLl2x4AcST4Ko4sfISEmia729Svs/UpzkAeL44M36D9ZJ0uzaqzvIntfaJLN/cxJkucq+zlN9lVbSNNiysYoz9KnRQf5ijpg8+mMnpLUGV23hvVd3/qulePIsN7/AOIaeKrfm7Ct/wCAeFTn6p/02P7H4c+fLp14OXtdeC0iIkz0EREASswL7vGmk/Brf8hP3PlPWs1TOxpoPtfzLOlY8B4ueg6cz5zNNp1rVUQYVRgf7k9T5yPZD8nXgyxESRMxaqhbEZG91hg/7+sj7JvZkK2fxazuP5kcm/qGD8ZabG2XZrLWrRzXTXjvrRgtkjIrTPANggkkcAR1PCbtzsSdMG1Oke23CjvarDvkquTvIcA7wyeBzkcPCVpaiEZ0VJ6rHHJt/wBlXIOv0jEi2nAuUYweTr9hv8HofjJlVgYBlOVIyCOoPWepYastNJoj6HVrau8uQQcMp5qw5qR0MzsoIIIyDzEga7TMrd9SM2Ae2nIWL4eTDofhykrSalbEDocg/Ag8iCOhB4YnE/DOJ+GbT2D2yVI0Vze6M6Zj9ZBzrJ6snD1XHgYmp91dfgaOqxrlcd3aFKojq2N42NhSBxBAJzxHGJl54RjP4sxNTCEZ/F8G29uthsG+eUKWIXGoRRksg5WAdWXjw5kegmkbQtV/m26wZXuUgjiCFVn/AO0Tts5x272Lp69RpbaqwljvYX3SQpPd43ig9ne488Znpp8zXwZ66XO1WN9MrIiJpGwQ9sXFKLWX3t0gep9kfqZj02xNPXWK+6QqAASQCTgcyTxzJG0dN3tVlecFlIB8D0P54kYalraFCjFtpFQHhYzd2fyJJ+E85Unb9HlJpNuXr+z1s3T3VV0G05q1Cs2nY5JADHFbE8zubrA+BPhJ833b3Z5btH83TCtWqmlvsumN0+hxg+IYic90t2+oJGG4hl6qykqynzBBE8dNl3qn2V9Hn3pxfaMsREtF0r9R7WpqXpWjWH1b2F/Tfk6ysMCrAFTwIPEGVWy7wbtRvgiw2bq55FERcBT1xvZI+9LeQi0+SEGmmytGjuq/gOGTpXaTgeSuMkDyOZ6/4jYPf0to803HH6MD+ksIndvoba6ZXnanhp7z/QB+7CeSNRbz+grPPBDWHyyPZT4En0llEV7Y2t9sxaXTJWoVFAUf/iSep85liJIkJj1NwRHc8lUn8hmZJE2v/Au/A37TknSs5J0mzpfY/ZnzfSUoffI37D4u532P5nA8gBLqYtN7ifhH7TLMNuz5xu+TnXaPs1Zpne3TVmzSsSz1pxepickqv16zxOBxB5Ag8KXT6hHGUYMOuOh8COh8p1+U21ey2j1Db9lIFv8AqITW/wDeuCfjLWLVOCp8ou4NZKC2y5Rz6VW0K3pY3U7uGwLQxIUdBdwB93r4j0m+29gEz7GtvUeB7t/1ZMzJp+wGn/n3XXj7LsFU+RWsLvDyM9pauDXF2WJ67G1xdl72e0C0aailG3glajf+0cZLfEkn4xJ1NSoqqihVUAKoGAABgADoMRM8yj3NZ7a7Ct1AqsoINlO9ituAcMACA31W4DB5TZonYtxdo7GTi7RyCnUBiykFLF4PW43XU+anp4Hkekyzom3ezun1QHeqRYvuWod119GHTyOR5TUdX2Q1tf8ACeu9Om8e6f44BVj/AGzQx6uL/Lg1cWui1U+GVM9/J3s43a7UWEfQ6a0kHobnpQYH4V3j6uJMo7M7RsO6akoHV3sFhHmETmfUib3sLZFWlpWmoeyMkk82Y8Wdj1JMhqc8ZLbFnnq9TGUdsGWE5x2y2d3Gq71RinVH2vAXBf031X80850eQNu7LTU0WUvwDDgw5qwOVYeYIB+EqY5uElIo4sjxzUkc0iYqt8F67l3b6ju2Dz6OPusPaHr4iZZsppq0b8ZKStHrZekrsvbTWndTVDNbjAZNRWpKup8SgI89zHWY7a7abW0+oGLl4gjgti9LE8vEc1PDwJx6mwqaXHvJfSw/95AfzBI+M6dt7YlOrr3LQcg5R14MjfaU9PTkeRlLJkeHLa6Zn5cjwZrXT5ObxPe1dBfpG3dSM1E4TUKMKfAOP5b/AKHoek8S3CcZq0XseSORXFiInrZ+kv1Nhq0yr7P8S187ieC8OLufsjkOZHDPZzUVbOzyRgrkeYl8/YfVAZXWVluoakgfAh8/vIT9ltpA4Fenbz71l/TuzPFarG/J4LWYn5K4nHE8pJ7P7IfWupAI0aMGewjHe7pyET7SZAy3LGQPK82V2GywfXOLMHK0pkV+rZ42HyOB5TdFUAAAYA5ASvm1W5bYlTUazctsOvZ9iIlIzxERAEREAREQBERAEREAREQBERANa7X9mjqALqMLqkGFJ4LYvPu38vBuYPkTNDXUjeKWA12j3q7PZYf4YeYyDOwzlHy8/wAKn1P+JYw55Y+PBa0+pli47R42bp/nOpopr9oLYllxHEKiNvjJ6FmVQB5nwnWpoPyMf+AH4z+wm/SGXI8krZ558zyy3M8XUq6lXUMrDBVhkEeBB5zS9f2DKknRXd2v+laC6D8LZ3kHlxA6CbvEhGcou0yEJyg7i6Of6XsTq3ONRfXXX1FG8zEeAdwAnrgmbtszZ1WnrWqhAla8gPzJJPEkniSeJkqJ2eSU/wAmdyZZ5PyYiIkDzEREAREQBERAEREAREQD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55725"/>
            <a:ext cx="2628900" cy="283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4036" name="Picture 4" descr="http://www.clker.com/cliparts/o/7/y/R/H/I/lilac-dress-md.png">
            <a:hlinkClick r:id="rId3" tooltip="Download as SVG 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988840"/>
            <a:ext cx="4536504" cy="3960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650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Der</a:t>
            </a:r>
            <a:r>
              <a:rPr lang="en-GB" dirty="0" smtClean="0"/>
              <a:t> Rock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26" name="AutoShape 2" descr="data:image/png;base64,iVBORw0KGgoAAAANSUhEUgAAAL0AAADtCAMAAADdh4T1AAAAllBMVEX///9Ab58AP38APX4AO30AOXwAN3s9bZ709/o6a536/P0ANXpBcKAAQYH7/f43apzs8fYAS4ni6fDf5u7X4et4mLoARYRwkbXP2ubH1ePBz97p7/RSfKcAMnmDoL9Zgau2x9mjuM+cs8tlibAiU4wuYJWvwdWMp8OZsMl9nLwxY5drjrMeTohQc59bfKVSfqoTUowgW5OL1NsSAAAVlklEQVR4nM1dCZeivBJtScKOILKJNIso4IIj///PTQV70RZQMNh9z/vmvJnpgWus1J7K29vvYyqKy7mXFdu03M2K32bzMKaUtZ8V9lE/OZjwBCMllX+b1X3IxnwRr3L3KGwOHPDGCHE1SCD+NrcuyAaVkWiyWc8chAmlDcThlzN/PPmD7GXRWFqLLEwnJ015f1cIxrimTXljQrAzO2j0t1g3fpvrG6W7NK0anh9nSe4GuxNHeJ6gTxkB4giDqGuHTZmGqyzeHuBv8G4k9vN4VRRJFvsLz5ovDVGeUnz85XQqy7DApuUtgGwR2vtjKe0oahEhsLzntf6kzfPYqYR0W2S+NzfoVhVt+BG8WY7BfZrtHE3THOdwWK83G0kqg2MUpWm637v7fZpGUVCWAnA9HBxHoxL9AYTRJ2eEYYMqCtFOUrRd+ZZJl+D7FT4sPq5GYe9tePRJgtIAYQXAEirn/+rfUrK1aHxJx9diE8zN1psysvNsYTbvTGuHOXQyx2C/wlxv0I9BPyWaVdLRzTPfMrq0uVmOxV52+UfooksJgS3JnXaBmyexZy3va0IxJRyazcdgH5CPhfwE/wnC178DtgpVKbA3ThshSO18RTfkUhQftZ7yFo/EXtThydqmPB7TD+wpXArbtrdhXqw+9BHdi8NekmtoHPYG3VGSD8TOivKMt2+VyQKJM9LaU/bYHdmDip2x1n6DOW1s73VxGIn9ssKck43w4EtY1WjsEefEIzz46iU7PBp7dPBHePAlxMlY7E/A3hvhwVeIyDjsTWC/tkZ48DcMa7UZSe5HZm9YfpFW1BvVxhBPc4bwOOxFy0/CVDqgc2zLpyO8A9ijNWO5F5ce8BbWMw0R/BW5OAu2b6GYA/sDm+dOIQTz/JUdVA6vvJ/TCejDQYX/kZR9XD53GGhM2fhK33B19uYzDNCc2QxCtmoHkTles5d8yn6otZrWrGMIzY/lZu3QFAKNAeo4F3if1tVmp0uCIKjBmrrhLvPFt+ibVo/8JA3OjaV5ziUUeWingbCrIDT/CnbrEN1ZV0Cbsp5MVIoJQNVnQJ+9VVxAcILTJWVmGBBwTIGkKBrLpTm3PG/xwdRNo0DVN1WdaCKK8v7+TkOsb9Kcc1jvyqNbZJ4fTT5Jf0PdaKB2ItaLHxP4og8p8AO42xyobu398XhOI4DWoMEgXwfn58j8DEyjLviTOiI/umGRxAvLFCEoWNrSpAHCAd7DXOcnNKxF5wU8Jw8+okSMv9nWf0hjRIUmGbA2q3YqDRELCLog5lpexFxGKDSRn6h04/IRY/aF8pkl4L4SIvSXM3m6+Q5090nAdm+H+SoBvnPKV5Ybo6+skTulf4LFdxgvvl2zB6qUJ6U5oSHu3qUB7UU8+2jwZUaNclNvXAe0ZsQ2HxjBruW08sx14XnWvCY7NKpd6c2CQ+mv6Q6LWZKXaVCO9yajwFaOWsmD5DtUvbFc/CVVBRUzL82T2tlPJhXsrVnM6l0AH9SwYjN73ErvIA8mC7GtoeQ0Oc3M+ZO3Xezrxee4mNXb6gwj1pllc0S3TeN8LL5DC1jMXmdJmONzVk97W6ad7CdqRb2qmNXrYpomYhc1mHfYCxHQJ0dGakfOwbyq7BLrRrfkTPQ8JOx0/vJIEA7ZKQG52UP7Zr+aV5iZzvfWiK31y7t1jp695YiZzk9A4wgs8yx+J3tBndc1LJ6JzpdTnmMbri3VLlsrwbumIY0cWbiaNAOrJQwe9A27Y/EFib7LWjPy82OeeR7N61h8Ia21W6iw8fPBtyfB84+5hJy3ax31XCYwQe0wyO3QgpvCztCeYaVtiy9tP6rlBZPcjkddPubJb79sXn3p36dyM0uwMttnF7/ACO/YZ+dioYm+EHyvU3zAuHpy2UQICnl2rv03soYAS9hfsBW3IPnhcy/xNpjjRqm3LVzhij98GeGVTZxv8LM9I5mDMLuY8ArLLNBpApMyn0i6nsY/BDThkfKUoRFdAoprrHarZWYHKuU+UaPQv9lcckqI9MyWs6jgjFhmns79OFkl8aLRAfcq/FSVOBkno/4gxD3B++GLL4PGweXHXhKtRZzFvvXCpsNshjfDlaZFqxk2TZmJizxSYWvpkvovjF/Vd0j7pYbL7UqB+BgkT/TtyWf2ToDPsH8V/y0mx8FK0+U56l+auSpdq2Z1O3rlvEbG4dPQN8kCmLvyzfphV+oPEL2EvjVDZKiLOD+Af1lY/5qCCUmNWdJswVQleDNQTcQaFft9izsYjVAYvgFEKfzA9+QIoaqFPPWpRmn9vEZMhkYXsos5VKkt5CcT/QUnFcwTIsGgKscStK22aWcvMM2TNAPs5cCo2tsgztm1kqc5O9ZkbwHRkTbI16HZ10Nn6iUdX/L9GQSIQ0QnAZVTdbGfqOM7cHMJ43KAuRVtgpwOsaeSX4x+RgciDLQeoDPBRUIzvZO9lI/vcBYaGpLKq3PHnYIzkezxvTX/gMiAzEiMOrV9LTnuKCctrmDtMBkg+OBgzrrJv4S9mBLU388UNxhttnckZ/sCPz8Hi99b4/uY49Oku0jzil37FnMD8mG2wimJf+vZX2HF8vhAC0zYtmrP9yxBcJy52dEQAQhe4SS/qQRpPY267yCsi2JLE9OH4OxfEt5ueaTE/f5JjjjeBaHr0jo624JQGzJg3y8dK6YQ0gK5ZUdpWFDH15cUc6evjw824tx57LcvvvSapX8TQfCrXqEEeMdn105uqw0LwiuUPcUUBL9XJ+6Ulo3O3oVhN3eRSfvxI6sPZAj1SqkZKeGcD8GY75tWX39NQqcG+Iu9srFz0PbVpzI38snP1Zde4eF8AXx1LPQIbn2Nw+WXhRCTSLg0uoIQFS/IhnyhjlB6hHEhjy5P5slWEeg6/QTwn6SruffSs/fTgusToUxLgtDVj8smrdLQLnnVTaxXz2wADUjshxfMpAcWb3aluLQ8q+Vc9bgA64OFhzdarIxSYh4M40h6ZMK3CvuzQ6JpLXzPWg7yqW3C4UcjFLkknPLQQY1HMZ0nbhSoahlEYTxAXSUEKe6DP2utMacxLDGLC1vQpbr7WBD03aSY9932Hvjruwf/UQbafsPOiaGFo0tzJ0hR0vPpYoUejlBChAi7STaWfdPzLahhT/oBQQ9WIZZHjAiz3LwXNTWs63Y/6Q8V7v2xneiBkzNjlV9trnoB/W0vR8knj/bQZxDLSIzcX8Nt7f8r+hiU+ezB+EoOQXBY9YUkrSkVQe2TkBAl/NhwHTBsCOVsEjVWR0ZF2vd4kJySx87I0skAjPqOxaIjoSLseuytaYEfiw5j0PY7NrbKbO1crDdu2EMrx85jTnLOM+vdX3TXLqIeWnOxRtwjRb4APKLtYMJXKLp71fuUvaiTbN//rgx61I9NF6Dc1S5N0SMhBLHtI4pwwXNoxkbsxTsnTKTicc0GDsBFpN2K4p172J27A6M7A90r/W+k5BFdkvIc30cTd73xHzv2tP56v/JJB/0818N58ca7kvP4d0zzCvePotAZPA6jyITlrn3LZoi7+/OJxnBaX/fpHqFXe9Wiwji/811Nt+Ci7VlFJn7n+Rgh6vMdmyW5W3VeHsFWMcvLd5e99G2fVaJdyfeOctDIhNHEEICYd3ppca+HhYSUd0Q6niHMKjIBLIIOD7nn2IcCFH63uZJzzBGGlcCO0z2CEPd7VkbunQQw6On9Hvb7LlqPowpC3zr7gmvIrV5hvsOM5wEsgmb6gts3pWY56M7hvQXNWbE9qBGrTfQHFI5MCMy7tWFBEDmyTR5P/ejGZglD+vHEE+K7i84R//QpoVtY9rXREoQgH1D1kiusdLqPYoU5FA8k2Q4jdlVd+Drdo4aLIV/vdIe7DzxadILKKMPu/PCfoFNM0mIQ9zfaK4L1LnWY0MhkpJYboz62spgP31UBQaeuf+0qzCKTEZDySOvYL+KEdc2EKWxY2w5tTs9Do9cV8PsiVJDSYa4yZ6xZ1kxQKNx7h7kKEeKjvzv9P+G59/Z0mpFCXMUoeTwGYoI6KhB0Vgu72SnssaAdoq2L6x/QM8f6RofFcaRsE+y6H2r4ubjxMYe4rzXdQbtg8OOdGK8Hne+6afNjlhPMOX/XVtXtubi1+uPR8am/dhL4AdCBya2BX0Y4lukE9qDTEVpPam952LR/WOzfZJtvnzEakBHiKqYoCIdajC2EjYjEL2XTF/TkWEvtyiIjxVXsAM5AWyozg7hq83ddNAojJW3HzMP3ceZYM8Q0R1/zEa5BLwXh/7KtokicllzZcoc57iXHSJ5AfMBVI8cFOJh/OK46w1/j5mHPEBX+8XvJ3uraSLOxDRH3l+OqM0zwdJoiW3H/YP/Lr0IsSWPdkB6mfXbG1PiQI9LYCw4SRR5oYvhlTPeEbzK2dD7Us3EVvTrPXIriiLvH5pvqhhDToscG3Ldhai5W9j76l7rbxBvtKFNOsH6r1mlM+1S9ykxSVaqvEJAkIbDHmq9T8E11Q6MkaDO8XiVn6eS78ZKe73DH0QAJ31Q3tNboibiq4UCZLiVjmD467vLW2Poa4h/tzr/BvOk0nKAWI0iPj1HDGYjVEw6meduhXtOfjDAqwoNVvu1OdyEiH5gMkfOWVmNhEj/FtAkWsL9NxOoYzQZ+0UlrB5GkMh8waDrodlysQTtDhj3P6OgC6d2KcP9tM0TUn3/oDe8DbF96OqyTdbgjzvBt8A0R+cBNa7SOlaplh/XGlSt0W/XcKpw2zLx0HNymi58yjtbqGyh+PFM+ElQNcjCnq+5+0V7nGx4BHcX/QxcsdXCPB20wMezsFxUk1kNZVXJT9fTWYGkHSWjLfT3fgs86xxIQ7v3HitBDPsNe03244empXrLhxUmer74vHE5vq545NzSmnd9j/0xSWlys3HomJ3jeUR7Xm9VVOOX6aIPo4qF3zpn78dbeygPpPLK3Pg+uunTubQjsry2TCZH6wLFzRrfcC8PHXchZ9MN/ktR8CeHJz9tEaEQ+8HSY2DFNfTKg5/LiwQ2+n55aGUF4cqUeaf9rr5bgC2TdfdLBQD9NbO4el9JcQ9cdsdMEIvKhRzqtDidt+EQyOWkz4arGXU89FLdPRORi5y0IQjIsO+K3rYm6037culdH5IOD6EUX+4FTEJetrh+9e+z6AMe8wmQy2Juati++IAz0E1qvfYON66Drmu3CeeocdnuTuj6wmVzsMIGSw123IyQEPXOD0rRN7Uj/BiqcrrvHhBmHtEu2Lo/4Z9oTQEE05hQGz+ztOp0oHLjraZ/gdDpPBRFidtvmLUipP1Aa5a5wTThxV/e+yyf0bP+rHP/Tf/RJ6/vB+QSj9bZDijW6uk7AxAz6X+d5qX9IqwDr3n/cw+WzugygWnFXDVw+ROQMhidYhRuowFuaqJGdPSOJVtCx9JONxl1WnFfvbbcZTY25t1h41vIxAaaRRAGRRPzkfP9O50PdOQhL31K5VfCpyT0WF4WdBmUQRG7+cDpeFp9PgSy75L42tt+egXwkeNdQjoj3ah0b0MBAmKTJ6wrRXcZqokqg8L/7z5YSaagye/bVTTaCpP8bqgD7I+w6WwkK/8JV8CrE/7w5bOoHNw+QgifUSD/EnexBZX4fhKQDe38UcOW46YyUoPYa/PEEzM6IpwJj+0U4c9DP4nncvOkF4VUNMJ2iU2kc+RIWCLV+ZEO8tmOlgh7/fM84sDrOo6sRCEvwIcTyFv9oGhHb0wSvmLlekypuBhN+raAb7xD+7Oel3RXXR+U7bxtcvUbxmG0TUQXVN+idAh+MzSPGV4VasX1cT9+z1E/Auj3dV79fB13pfscjFqj7yaWp7RxcIkyyF7XwNG4+qaTzl1f811WHoO7J8VKauxPy0tP3xD0Ky/6ZjhL0qL6/yyMcrs4STNX9ZR5N7J78LUQv6zc1V/Rs4sXC6bZXcxZPYK/ONDINXV3SeS8prL6wA2keBjRWoI0bkqDu40+NQXP4Z9Ozwhy+HCHUNeiJrr0Uv449rH+cu/sool0zF273iqCza0ZPwV+F6F5nZu+ZpPAwyIZpWfPl1W6zTuicsZe35Do90jVCYDJGIWoAxOMHaTHl0eyS0L21H5zSZokENitVNWJJrpOa93bt5C80+84nuI5QDAHjK0fhXjHk31/o0Jfzc1LH3Pxow5S7Jn+85oqQB5DNEBUZ2L7Xbs4dT0FI/sL5AnGLwGDt3jyHw9KV29s5LelFt7ndgVjMEMeh6s2HzzC5FoaseeT6WXBeccfGPch5TZ4r3jJ6ad41IzFtb3Yq/8DSG1uOkieu8ZZgcDF/iHJHOeEPmCqvxJS8BuTruSE/D9zKWdnSJtdnpuI4EJM1Ae7YqUU4JNxtH6aYNIaVQvjrPeKWrWGO48jurPrsxmGxYnJ7J7SkD5lcwhRisQNNiTAfeWdx2UOU1TRN0k+vlh887CD7ZbExMp1ghDDafDGJYO0bm1DMJKXZV6Ge2E8bTF4UjrdAtBIVEbrwm4urqYP2i+DnWZjScoKg/rOzV165+xPT5SJxNxwIPOIPoXchApOOa+ynoun5cRZ7c4N5IkGuCxsL3/fjGr6/WHgexCGmuTTETyzntDVqX64dTGXmfeZeD6/ZoRbJGQ3yclGkQjXTNJADhDEmFJgqcU1zADPAqcbMcTTM8/RvCdYO0s1NGRv06IBqFpguvczdaDwPKwlsKdAHrn/3DWpVibYW3MK/VXkV4lhPuWqF6OVHoI65S1B6iH4BPEDhz7+SD/D0c55KO2m56pqm8tfxK7ibq2jDEXxeYcIryjuFooBMnKqdGqR7196GeR7a+zQoVVUtyyC1cyC+bF3dA33YbJ8UYRjmq8z3YN/ArpHZblPZzCKHJ7V4IAyxqLS3gWiRZPHCgl069HWz+oE8XQuF7g/kwEKUkV0kse/NTSZHp0Qr3+AzdeCO1+U2ZmS14Tvkz7ypTjqj1gLwMTbS0YVvzht2S8YX99je4A9Zx/xMzX2TmdFOViBobhqVk93mNKPyWEsjDx+Gqin4EIdNuV9ZQz+AHEcHRLUhqI53Xs8XD1au+79IFMGE+BnsATstd9XB0VD9ITBRcJUm/ZdMnBc7+BapfcfaOniZszEVl5afFaFbbma49o14vrLjPhd9iFa2P/G1M05m0r547b1GFNRXiPN0NwMlTUlMQv+xhIjoZfbOocuOeUfaPtu58ARk+Ai5jhX4AAStyzyed2oi8ASyLf3KAPw70sNFu75+GbztRoPdh4ii4NlOCKK9bW+31EqcAf9vS3e/cEL8u0I9F2ctpclfyLzVsIrj7GzmqWU/K1rlbNvPBv7zN0Dd2ZTbZPHbsdg1zHhPjT1VImcP5exV4frD1J6idqikEux75rFT6uwgmrGrbtaHWe3JHg6ndVVtdBXkyA3B8MfgaLD3M1rxH0m1qb5yJ/6lAAAAAElFTkSuQmCC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55725"/>
            <a:ext cx="2257425" cy="2828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http://www.clker.com/cliparts/o/d/e/4/t/1/blue-dot-skirt-md.png">
            <a:hlinkClick r:id="rId3" tooltip="Download as SVG 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844824"/>
            <a:ext cx="5256584" cy="4464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975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Der</a:t>
            </a:r>
            <a:r>
              <a:rPr lang="en-GB" dirty="0" smtClean="0"/>
              <a:t> Mantel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2770" name="Picture 2" descr="https://encrypted-tbn3.gstatic.com/images?q=tbn:ANd9GcTuP5nRpKDAwH651ri0C0WK08PwIxV4hR9WHUY5-KfSCPOdWmr9q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628800"/>
            <a:ext cx="5760640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179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2113</TotalTime>
  <Words>326</Words>
  <Application>Microsoft Office PowerPoint</Application>
  <PresentationFormat>On-screen Show (4:3)</PresentationFormat>
  <Paragraphs>93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www.zeitfuerdeutsch.com</vt:lpstr>
      <vt:lpstr>  To have 1 – Haben 1 </vt:lpstr>
      <vt:lpstr>To have - Haben</vt:lpstr>
      <vt:lpstr>Secret Signal</vt:lpstr>
      <vt:lpstr>Der Schal</vt:lpstr>
      <vt:lpstr>Das Hemd</vt:lpstr>
      <vt:lpstr>Das Kleid</vt:lpstr>
      <vt:lpstr>Der Rock</vt:lpstr>
      <vt:lpstr>Der Mantel</vt:lpstr>
      <vt:lpstr>Die Stiefel</vt:lpstr>
      <vt:lpstr>Die Bluse</vt:lpstr>
      <vt:lpstr>Der Gürtel</vt:lpstr>
      <vt:lpstr>Das Trikot</vt:lpstr>
      <vt:lpstr>Die Hose</vt:lpstr>
      <vt:lpstr>Find your partner</vt:lpstr>
      <vt:lpstr>The pear – Die Birne</vt:lpstr>
      <vt:lpstr>The pineapple – Die Ananas</vt:lpstr>
      <vt:lpstr>The lemon – Die Zitrone</vt:lpstr>
      <vt:lpstr>The cake – Der Kuchen</vt:lpstr>
      <vt:lpstr>The strawberry – Die Erdbeere</vt:lpstr>
      <vt:lpstr>Die Wurst – The sausage</vt:lpstr>
      <vt:lpstr>Das Obst – The fruit</vt:lpstr>
      <vt:lpstr>Der Saft – The juice</vt:lpstr>
      <vt:lpstr>Das Brot – The bread</vt:lpstr>
      <vt:lpstr>Der Käse - The cheese</vt:lpstr>
      <vt:lpstr>Translate – Übersetzen Sie</vt:lpstr>
      <vt:lpstr>Translate – Übersetzen Sie</vt:lpstr>
      <vt:lpstr> Fill in the ___________ </vt:lpstr>
      <vt:lpstr>Ich _________ die Käse</vt:lpstr>
      <vt:lpstr>?</vt:lpstr>
      <vt:lpstr>  To have 1 – Haben 1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 - Deutsch</dc:title>
  <dc:creator>Sean1982</dc:creator>
  <cp:lastModifiedBy>Sean Sullivan</cp:lastModifiedBy>
  <cp:revision>140</cp:revision>
  <cp:lastPrinted>2015-06-05T11:59:55Z</cp:lastPrinted>
  <dcterms:created xsi:type="dcterms:W3CDTF">2014-08-31T12:54:10Z</dcterms:created>
  <dcterms:modified xsi:type="dcterms:W3CDTF">2016-09-06T09:57:16Z</dcterms:modified>
</cp:coreProperties>
</file>