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77" r:id="rId3"/>
    <p:sldId id="272" r:id="rId4"/>
    <p:sldId id="273" r:id="rId5"/>
    <p:sldId id="275" r:id="rId6"/>
    <p:sldId id="256" r:id="rId7"/>
    <p:sldId id="257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70107-B9E3-4106-BF74-76967B2201BF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F2F-EA90-4314-A236-6902E4C60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593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15F32-7DAE-48E6-B051-4C16A2F09541}" type="datetimeFigureOut">
              <a:rPr lang="en-GB" smtClean="0"/>
              <a:t>24/08/2015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B0A32-5D3E-499F-B6EA-3277ADDC1D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31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2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198-C7AC-459D-84A3-3DBBFA11B0E9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5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5D30-D47C-491A-A397-8D5E454754B5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4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C9FB-04CA-42C3-B96E-DE585A5825D3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9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B823-ABF6-437F-8B05-49EE15A9FFDE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6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9A8-3DEA-4729-937C-744212F081FF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0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591F-E97E-4964-B8C2-4A19B7B21DC8}" type="datetime1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1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8C7B-5BCB-4E9D-BA53-AD17B0D334C1}" type="datetime1">
              <a:rPr lang="en-GB" smtClean="0"/>
              <a:t>24/08/2015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3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39ED-8F0E-4109-BBA1-098D8249FEC7}" type="datetime1">
              <a:rPr lang="en-GB" smtClean="0"/>
              <a:t>24/08/2015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29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9CF-D099-4748-96C6-1A59D9D0DA23}" type="datetime1">
              <a:rPr lang="en-GB" smtClean="0"/>
              <a:t>24/08/2015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0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F55A-D57C-468C-A053-AA11A6F4CC11}" type="datetime1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3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40F70-4623-4008-8AD8-2E02D78FBB89}" type="datetime1">
              <a:rPr lang="en-GB" smtClean="0"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1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600C-0581-4F5A-821C-72468783ACB3}" type="datetime1">
              <a:rPr lang="en-GB" smtClean="0"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www.zeitfuerdeutsch.com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72CE-F64B-4614-B473-FD821D266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4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144" y="2996952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err="1" smtClean="0">
                <a:latin typeface="Comic Sans MS" panose="030F0702030302020204" pitchFamily="66" charset="0"/>
              </a:rPr>
              <a:t>Wilkommen</a:t>
            </a:r>
            <a:r>
              <a:rPr lang="en-GB" sz="9600" dirty="0" smtClean="0">
                <a:latin typeface="Comic Sans MS" panose="030F0702030302020204" pitchFamily="66" charset="0"/>
              </a:rPr>
              <a:t> in </a:t>
            </a:r>
            <a:r>
              <a:rPr lang="en-GB" sz="9600" dirty="0" err="1" smtClean="0">
                <a:latin typeface="Comic Sans MS" panose="030F0702030302020204" pitchFamily="66" charset="0"/>
              </a:rPr>
              <a:t>unsere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err="1" smtClean="0">
                <a:latin typeface="Comic Sans MS" panose="030F0702030302020204" pitchFamily="66" charset="0"/>
              </a:rPr>
              <a:t>Schule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:\Website\Logos\frogGerm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75" y="5239921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Website\Logos\frogGerm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20457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Website\Logos\frogGerm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5544" y="5013176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The sports equipment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75544" y="8367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latin typeface="Comic Sans MS" panose="030F0702030302020204" pitchFamily="66" charset="0"/>
              </a:rPr>
              <a:t>d</a:t>
            </a:r>
            <a:r>
              <a:rPr lang="en-GB" sz="6000" dirty="0" smtClean="0">
                <a:latin typeface="Comic Sans MS" panose="030F0702030302020204" pitchFamily="66" charset="0"/>
              </a:rPr>
              <a:t>ie </a:t>
            </a:r>
            <a:r>
              <a:rPr lang="en-GB" sz="6000" dirty="0" err="1" smtClean="0">
                <a:latin typeface="Comic Sans MS" panose="030F0702030302020204" pitchFamily="66" charset="0"/>
              </a:rPr>
              <a:t>Sportausrüstung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0199" y="5085184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The school hall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>
                <a:latin typeface="Comic Sans MS" panose="030F0702030302020204" pitchFamily="66" charset="0"/>
              </a:rPr>
              <a:t>die </a:t>
            </a:r>
            <a:r>
              <a:rPr lang="en-GB" sz="9600" dirty="0" err="1" smtClean="0">
                <a:latin typeface="Comic Sans MS" panose="030F0702030302020204" pitchFamily="66" charset="0"/>
              </a:rPr>
              <a:t>Aula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322" y="4797152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The </a:t>
            </a:r>
            <a:r>
              <a:rPr lang="en-GB" sz="7200" dirty="0" err="1" smtClean="0">
                <a:latin typeface="Comic Sans MS" panose="030F0702030302020204" pitchFamily="66" charset="0"/>
              </a:rPr>
              <a:t>headteacher’s</a:t>
            </a:r>
            <a:r>
              <a:rPr lang="en-GB" sz="7200" dirty="0" smtClean="0">
                <a:latin typeface="Comic Sans MS" panose="030F0702030302020204" pitchFamily="66" charset="0"/>
              </a:rPr>
              <a:t> office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 smtClean="0">
                <a:latin typeface="Comic Sans MS" panose="030F0702030302020204" pitchFamily="66" charset="0"/>
              </a:rPr>
              <a:t>das </a:t>
            </a:r>
            <a:r>
              <a:rPr lang="en-GB" sz="7200" dirty="0" err="1" smtClean="0">
                <a:latin typeface="Comic Sans MS" panose="030F0702030302020204" pitchFamily="66" charset="0"/>
              </a:rPr>
              <a:t>Büro</a:t>
            </a:r>
            <a:r>
              <a:rPr lang="en-GB" sz="7200" dirty="0" smtClean="0">
                <a:latin typeface="Comic Sans MS" panose="030F0702030302020204" pitchFamily="66" charset="0"/>
              </a:rPr>
              <a:t> des </a:t>
            </a:r>
            <a:r>
              <a:rPr lang="en-GB" sz="7200" dirty="0" err="1" smtClean="0">
                <a:latin typeface="Comic Sans MS" panose="030F0702030302020204" pitchFamily="66" charset="0"/>
              </a:rPr>
              <a:t>Direktors</a:t>
            </a:r>
            <a:r>
              <a:rPr lang="en-GB" sz="7200" dirty="0" smtClean="0">
                <a:latin typeface="Comic Sans MS" panose="030F0702030302020204" pitchFamily="66" charset="0"/>
              </a:rPr>
              <a:t>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322" y="4797152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The </a:t>
            </a:r>
            <a:r>
              <a:rPr lang="en-GB" sz="7200" dirty="0" err="1" smtClean="0">
                <a:latin typeface="Comic Sans MS" panose="030F0702030302020204" pitchFamily="66" charset="0"/>
              </a:rPr>
              <a:t>headteacher’s</a:t>
            </a:r>
            <a:r>
              <a:rPr lang="en-GB" sz="7200" dirty="0" smtClean="0">
                <a:latin typeface="Comic Sans MS" panose="030F0702030302020204" pitchFamily="66" charset="0"/>
              </a:rPr>
              <a:t> office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7647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 smtClean="0">
                <a:latin typeface="Comic Sans MS" panose="030F0702030302020204" pitchFamily="66" charset="0"/>
              </a:rPr>
              <a:t>das </a:t>
            </a:r>
            <a:r>
              <a:rPr lang="en-GB" sz="7200" dirty="0" err="1" smtClean="0">
                <a:latin typeface="Comic Sans MS" panose="030F0702030302020204" pitchFamily="66" charset="0"/>
              </a:rPr>
              <a:t>Büro</a:t>
            </a:r>
            <a:r>
              <a:rPr lang="en-GB" sz="7200" dirty="0" smtClean="0">
                <a:latin typeface="Comic Sans MS" panose="030F0702030302020204" pitchFamily="66" charset="0"/>
              </a:rPr>
              <a:t> der </a:t>
            </a:r>
            <a:r>
              <a:rPr lang="en-GB" sz="7200" dirty="0" err="1" smtClean="0">
                <a:latin typeface="Comic Sans MS" panose="030F0702030302020204" pitchFamily="66" charset="0"/>
              </a:rPr>
              <a:t>Direktorin</a:t>
            </a:r>
            <a:r>
              <a:rPr lang="en-GB" sz="7200" dirty="0" smtClean="0">
                <a:latin typeface="Comic Sans MS" panose="030F0702030302020204" pitchFamily="66" charset="0"/>
              </a:rPr>
              <a:t>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The office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latin typeface="Comic Sans MS" panose="030F0702030302020204" pitchFamily="66" charset="0"/>
              </a:rPr>
              <a:t>d</a:t>
            </a:r>
            <a:r>
              <a:rPr lang="en-GB" sz="9600" dirty="0" smtClean="0">
                <a:latin typeface="Comic Sans MS" panose="030F0702030302020204" pitchFamily="66" charset="0"/>
              </a:rPr>
              <a:t>as </a:t>
            </a:r>
            <a:r>
              <a:rPr lang="en-GB" sz="9600" dirty="0" err="1" smtClean="0">
                <a:latin typeface="Comic Sans MS" panose="030F0702030302020204" pitchFamily="66" charset="0"/>
              </a:rPr>
              <a:t>Büro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The playground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>
                <a:latin typeface="Comic Sans MS" panose="030F0702030302020204" pitchFamily="66" charset="0"/>
              </a:rPr>
              <a:t>d</a:t>
            </a:r>
            <a:r>
              <a:rPr lang="en-GB" sz="8800" dirty="0" smtClean="0">
                <a:latin typeface="Comic Sans MS" panose="030F0702030302020204" pitchFamily="66" charset="0"/>
              </a:rPr>
              <a:t>er </a:t>
            </a:r>
            <a:r>
              <a:rPr lang="en-GB" sz="8800" dirty="0" err="1" smtClean="0">
                <a:latin typeface="Comic Sans MS" panose="030F0702030302020204" pitchFamily="66" charset="0"/>
              </a:rPr>
              <a:t>Spielplatz</a:t>
            </a:r>
            <a:r>
              <a:rPr lang="en-GB" sz="8800" dirty="0" smtClean="0">
                <a:latin typeface="Comic Sans MS" panose="030F0702030302020204" pitchFamily="66" charset="0"/>
              </a:rPr>
              <a:t>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563888" y="2505357"/>
            <a:ext cx="4968552" cy="153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The playground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0892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>
                <a:latin typeface="Comic Sans MS" panose="030F0702030302020204" pitchFamily="66" charset="0"/>
              </a:rPr>
              <a:t>d</a:t>
            </a:r>
            <a:r>
              <a:rPr lang="en-GB" sz="8800" dirty="0" smtClean="0">
                <a:latin typeface="Comic Sans MS" panose="030F0702030302020204" pitchFamily="66" charset="0"/>
              </a:rPr>
              <a:t>er </a:t>
            </a:r>
            <a:r>
              <a:rPr lang="en-GB" sz="8800" dirty="0" err="1" smtClean="0">
                <a:latin typeface="Comic Sans MS" panose="030F0702030302020204" pitchFamily="66" charset="0"/>
              </a:rPr>
              <a:t>Spielplatz</a:t>
            </a:r>
            <a:r>
              <a:rPr lang="en-GB" sz="8800" dirty="0" smtClean="0">
                <a:latin typeface="Comic Sans MS" panose="030F0702030302020204" pitchFamily="66" charset="0"/>
              </a:rPr>
              <a:t>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Right Arrow 1"/>
          <p:cNvSpPr/>
          <p:nvPr/>
        </p:nvSpPr>
        <p:spPr>
          <a:xfrm flipH="1">
            <a:off x="490646" y="2505357"/>
            <a:ext cx="5017458" cy="153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The sports field 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0892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 smtClean="0">
                <a:latin typeface="Comic Sans MS" panose="030F0702030302020204" pitchFamily="66" charset="0"/>
              </a:rPr>
              <a:t>das </a:t>
            </a:r>
            <a:r>
              <a:rPr lang="en-GB" sz="8800" dirty="0" err="1" smtClean="0">
                <a:latin typeface="Comic Sans MS" panose="030F0702030302020204" pitchFamily="66" charset="0"/>
              </a:rPr>
              <a:t>Sportfeld</a:t>
            </a:r>
            <a:r>
              <a:rPr lang="en-GB" sz="8800" dirty="0" smtClean="0">
                <a:latin typeface="Comic Sans MS" panose="030F0702030302020204" pitchFamily="66" charset="0"/>
              </a:rPr>
              <a:t>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Right Arrow 1"/>
          <p:cNvSpPr/>
          <p:nvPr/>
        </p:nvSpPr>
        <p:spPr>
          <a:xfrm flipH="1">
            <a:off x="490646" y="2505357"/>
            <a:ext cx="5017458" cy="153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4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>The sports field 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55137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800" dirty="0" smtClean="0">
                <a:latin typeface="Comic Sans MS" panose="030F0702030302020204" pitchFamily="66" charset="0"/>
              </a:rPr>
              <a:t>das </a:t>
            </a:r>
            <a:r>
              <a:rPr lang="en-GB" sz="8800" dirty="0" err="1" smtClean="0">
                <a:latin typeface="Comic Sans MS" panose="030F0702030302020204" pitchFamily="66" charset="0"/>
              </a:rPr>
              <a:t>Sportfeld</a:t>
            </a:r>
            <a:r>
              <a:rPr lang="en-GB" sz="8800" dirty="0" smtClean="0">
                <a:latin typeface="Comic Sans MS" panose="030F0702030302020204" pitchFamily="66" charset="0"/>
              </a:rPr>
              <a:t>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211960" y="2505357"/>
            <a:ext cx="4392488" cy="153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The reading corner 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latin typeface="Comic Sans MS" panose="030F0702030302020204" pitchFamily="66" charset="0"/>
              </a:rPr>
              <a:t>d</a:t>
            </a:r>
            <a:r>
              <a:rPr lang="en-GB" sz="9600" dirty="0" smtClean="0">
                <a:latin typeface="Comic Sans MS" panose="030F0702030302020204" pitchFamily="66" charset="0"/>
              </a:rPr>
              <a:t>ie Lese-</a:t>
            </a:r>
            <a:r>
              <a:rPr lang="en-GB" sz="9600" dirty="0" err="1" smtClean="0">
                <a:latin typeface="Comic Sans MS" panose="030F0702030302020204" pitchFamily="66" charset="0"/>
              </a:rPr>
              <a:t>Ecke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144" y="2996952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err="1" smtClean="0">
                <a:latin typeface="Comic Sans MS" panose="030F0702030302020204" pitchFamily="66" charset="0"/>
              </a:rPr>
              <a:t>Wilkommen</a:t>
            </a:r>
            <a:r>
              <a:rPr lang="en-GB" sz="9600" dirty="0" smtClean="0">
                <a:latin typeface="Comic Sans MS" panose="030F0702030302020204" pitchFamily="66" charset="0"/>
              </a:rPr>
              <a:t> in </a:t>
            </a:r>
            <a:r>
              <a:rPr lang="en-GB" sz="9600" dirty="0" err="1" smtClean="0">
                <a:latin typeface="Comic Sans MS" panose="030F0702030302020204" pitchFamily="66" charset="0"/>
              </a:rPr>
              <a:t>unsere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r>
              <a:rPr lang="en-GB" sz="9600" dirty="0" err="1" smtClean="0">
                <a:latin typeface="Comic Sans MS" panose="030F0702030302020204" pitchFamily="66" charset="0"/>
              </a:rPr>
              <a:t>Klasse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75" y="5239921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15414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6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405" y="5229200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The teacher’s toilets 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latin typeface="Comic Sans MS" panose="030F0702030302020204" pitchFamily="66" charset="0"/>
              </a:rPr>
              <a:t>d</a:t>
            </a:r>
            <a:r>
              <a:rPr lang="en-GB" sz="6600" dirty="0" smtClean="0">
                <a:latin typeface="Comic Sans MS" panose="030F0702030302020204" pitchFamily="66" charset="0"/>
              </a:rPr>
              <a:t>ie </a:t>
            </a:r>
            <a:r>
              <a:rPr lang="en-GB" sz="6600" dirty="0" err="1" smtClean="0">
                <a:latin typeface="Comic Sans MS" panose="030F0702030302020204" pitchFamily="66" charset="0"/>
              </a:rPr>
              <a:t>Lehrertoiletten</a:t>
            </a:r>
            <a:r>
              <a:rPr lang="en-GB" sz="6600" dirty="0" smtClean="0">
                <a:latin typeface="Comic Sans MS" panose="030F0702030302020204" pitchFamily="66" charset="0"/>
              </a:rPr>
              <a:t> 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The cupboard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latin typeface="Comic Sans MS" panose="030F0702030302020204" pitchFamily="66" charset="0"/>
              </a:rPr>
              <a:t>d</a:t>
            </a:r>
            <a:r>
              <a:rPr lang="en-GB" sz="9600" dirty="0" smtClean="0">
                <a:latin typeface="Comic Sans MS" panose="030F0702030302020204" pitchFamily="66" charset="0"/>
              </a:rPr>
              <a:t>er </a:t>
            </a:r>
            <a:r>
              <a:rPr lang="en-GB" sz="9600" dirty="0" err="1" smtClean="0">
                <a:latin typeface="Comic Sans MS" panose="030F0702030302020204" pitchFamily="66" charset="0"/>
              </a:rPr>
              <a:t>Schrank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>The staffroom </a:t>
            </a:r>
            <a:endParaRPr lang="en-GB" sz="8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 smtClean="0">
                <a:latin typeface="Comic Sans MS" panose="030F0702030302020204" pitchFamily="66" charset="0"/>
              </a:rPr>
              <a:t>Das </a:t>
            </a:r>
            <a:r>
              <a:rPr lang="en-GB" sz="7200" dirty="0" err="1" smtClean="0">
                <a:latin typeface="Comic Sans MS" panose="030F0702030302020204" pitchFamily="66" charset="0"/>
              </a:rPr>
              <a:t>Lehrerzimmer</a:t>
            </a:r>
            <a:r>
              <a:rPr lang="en-GB" sz="7200" dirty="0" smtClean="0">
                <a:latin typeface="Comic Sans MS" panose="030F0702030302020204" pitchFamily="66" charset="0"/>
              </a:rPr>
              <a:t>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144" y="2996952"/>
            <a:ext cx="8229600" cy="1143000"/>
          </a:xfrm>
        </p:spPr>
        <p:txBody>
          <a:bodyPr>
            <a:noAutofit/>
          </a:bodyPr>
          <a:lstStyle/>
          <a:p>
            <a:r>
              <a:rPr lang="en-GB" sz="12000" dirty="0" err="1" smtClean="0">
                <a:latin typeface="Comic Sans MS" panose="030F0702030302020204" pitchFamily="66" charset="0"/>
              </a:rPr>
              <a:t>Eingang</a:t>
            </a:r>
            <a:endParaRPr lang="en-GB" sz="1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75" y="5239921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15414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144" y="2996952"/>
            <a:ext cx="8229600" cy="1143000"/>
          </a:xfrm>
        </p:spPr>
        <p:txBody>
          <a:bodyPr>
            <a:noAutofit/>
          </a:bodyPr>
          <a:lstStyle/>
          <a:p>
            <a:r>
              <a:rPr lang="en-GB" sz="12000" dirty="0" err="1" smtClean="0">
                <a:latin typeface="Comic Sans MS" panose="030F0702030302020204" pitchFamily="66" charset="0"/>
              </a:rPr>
              <a:t>Ausgang</a:t>
            </a:r>
            <a:endParaRPr lang="en-GB" sz="12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75" y="5239921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15414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4144" y="2996952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Der Kindergarten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47971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375" y="5239921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15414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494116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The Library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latin typeface="Comic Sans MS" panose="030F0702030302020204" pitchFamily="66" charset="0"/>
              </a:rPr>
              <a:t>d</a:t>
            </a:r>
            <a:r>
              <a:rPr lang="en-GB" sz="9600" dirty="0" smtClean="0">
                <a:latin typeface="Comic Sans MS" panose="030F0702030302020204" pitchFamily="66" charset="0"/>
              </a:rPr>
              <a:t>ie </a:t>
            </a:r>
            <a:r>
              <a:rPr lang="en-GB" sz="9600" dirty="0" err="1" smtClean="0">
                <a:latin typeface="Comic Sans MS" panose="030F0702030302020204" pitchFamily="66" charset="0"/>
              </a:rPr>
              <a:t>Bibliothek</a:t>
            </a:r>
            <a:r>
              <a:rPr lang="en-GB" sz="9600" dirty="0" smtClean="0">
                <a:latin typeface="Comic Sans MS" panose="030F0702030302020204" pitchFamily="66" charset="0"/>
              </a:rPr>
              <a:t>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405" y="5229200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The boy’s toilets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latin typeface="Comic Sans MS" panose="030F0702030302020204" pitchFamily="66" charset="0"/>
              </a:rPr>
              <a:t>d</a:t>
            </a:r>
            <a:r>
              <a:rPr lang="en-GB" sz="6600" dirty="0" smtClean="0">
                <a:latin typeface="Comic Sans MS" panose="030F0702030302020204" pitchFamily="66" charset="0"/>
              </a:rPr>
              <a:t>ie </a:t>
            </a:r>
            <a:r>
              <a:rPr lang="en-GB" sz="6600" dirty="0" err="1" smtClean="0">
                <a:latin typeface="Comic Sans MS" panose="030F0702030302020204" pitchFamily="66" charset="0"/>
              </a:rPr>
              <a:t>Jungentoiletten</a:t>
            </a:r>
            <a:r>
              <a:rPr lang="en-GB" sz="6600" dirty="0" smtClean="0">
                <a:latin typeface="Comic Sans MS" panose="030F0702030302020204" pitchFamily="66" charset="0"/>
              </a:rPr>
              <a:t> 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5229200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The girl’s toilets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90646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>
                <a:latin typeface="Comic Sans MS" panose="030F0702030302020204" pitchFamily="66" charset="0"/>
              </a:rPr>
              <a:t>d</a:t>
            </a:r>
            <a:r>
              <a:rPr lang="en-GB" sz="6000" dirty="0" smtClean="0">
                <a:latin typeface="Comic Sans MS" panose="030F0702030302020204" pitchFamily="66" charset="0"/>
              </a:rPr>
              <a:t>ie </a:t>
            </a:r>
            <a:r>
              <a:rPr lang="en-GB" sz="6000" dirty="0" err="1" smtClean="0">
                <a:latin typeface="Comic Sans MS" panose="030F0702030302020204" pitchFamily="66" charset="0"/>
              </a:rPr>
              <a:t>Mädchentoiletten</a:t>
            </a:r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4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646" y="5157192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The ICT suite 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F:\Website\Logos\frogGerman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2" y="2636912"/>
            <a:ext cx="2232248" cy="140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30382" y="6206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latin typeface="Comic Sans MS" panose="030F0702030302020204" pitchFamily="66" charset="0"/>
              </a:rPr>
              <a:t>das </a:t>
            </a:r>
            <a:r>
              <a:rPr lang="en-GB" sz="6000" dirty="0" err="1" smtClean="0">
                <a:latin typeface="Comic Sans MS" panose="030F0702030302020204" pitchFamily="66" charset="0"/>
              </a:rPr>
              <a:t>Informatikzimmer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www.zeitfuerdeutsch.com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141</Words>
  <Application>Microsoft Office PowerPoint</Application>
  <PresentationFormat>On-screen Show (4:3)</PresentationFormat>
  <Paragraphs>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Wilkommen in unsere Schule</vt:lpstr>
      <vt:lpstr>Wilkommen in unsere Klasse</vt:lpstr>
      <vt:lpstr>Eingang</vt:lpstr>
      <vt:lpstr>Ausgang</vt:lpstr>
      <vt:lpstr>Der Kindergarten</vt:lpstr>
      <vt:lpstr>The Library </vt:lpstr>
      <vt:lpstr>The boy’s toilets </vt:lpstr>
      <vt:lpstr>The girl’s toilets </vt:lpstr>
      <vt:lpstr>The ICT suite </vt:lpstr>
      <vt:lpstr>The sports equipment</vt:lpstr>
      <vt:lpstr>The school hall</vt:lpstr>
      <vt:lpstr>The headteacher’s office</vt:lpstr>
      <vt:lpstr>The headteacher’s office</vt:lpstr>
      <vt:lpstr>The office </vt:lpstr>
      <vt:lpstr>The playground </vt:lpstr>
      <vt:lpstr>The playground </vt:lpstr>
      <vt:lpstr>The sports field </vt:lpstr>
      <vt:lpstr>The sports field </vt:lpstr>
      <vt:lpstr>The reading corner </vt:lpstr>
      <vt:lpstr>The teacher’s toilets </vt:lpstr>
      <vt:lpstr>The cupboard </vt:lpstr>
      <vt:lpstr>The staffroom </vt:lpstr>
    </vt:vector>
  </TitlesOfParts>
  <Company>The Oval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Library</dc:title>
  <dc:creator>Sean Sullivan</dc:creator>
  <cp:lastModifiedBy>Sean Sullivan</cp:lastModifiedBy>
  <cp:revision>6</cp:revision>
  <dcterms:created xsi:type="dcterms:W3CDTF">2015-08-24T15:31:18Z</dcterms:created>
  <dcterms:modified xsi:type="dcterms:W3CDTF">2015-08-24T16:20:35Z</dcterms:modified>
</cp:coreProperties>
</file>